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90" r:id="rId2"/>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3008322F-F6B8-46F2-A43D-F719247D2F83}" type="datetimeFigureOut">
              <a:rPr kumimoji="1" lang="ja-JP" altLang="en-US" smtClean="0"/>
              <a:t>2018/9/7</a:t>
            </a:fld>
            <a:endParaRPr kumimoji="1" lang="ja-JP" altLang="en-US" dirty="0"/>
          </a:p>
        </p:txBody>
      </p:sp>
      <p:sp>
        <p:nvSpPr>
          <p:cNvPr id="4" name="フッター プレースホルダー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96E47640-05ED-49E3-8A54-E86B47C732DB}" type="slidenum">
              <a:rPr kumimoji="1" lang="ja-JP" altLang="en-US" smtClean="0"/>
              <a:t>‹#›</a:t>
            </a:fld>
            <a:endParaRPr kumimoji="1" lang="ja-JP" altLang="en-US" dirty="0"/>
          </a:p>
        </p:txBody>
      </p:sp>
    </p:spTree>
    <p:extLst>
      <p:ext uri="{BB962C8B-B14F-4D97-AF65-F5344CB8AC3E}">
        <p14:creationId xmlns:p14="http://schemas.microsoft.com/office/powerpoint/2010/main" val="21228213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98E948B7-BEAC-47D9-91DE-22004EEF0116}" type="datetimeFigureOut">
              <a:rPr kumimoji="1" lang="ja-JP" altLang="en-US" smtClean="0"/>
              <a:t>2018/9/7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3537"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vl1pPr>
          </a:lstStyle>
          <a:p>
            <a:fld id="{9FB8A7AB-D23D-4CE7-A475-2752D8C872E7}" type="slidenum">
              <a:rPr kumimoji="1" lang="ja-JP" altLang="en-US" smtClean="0"/>
              <a:t>‹#›</a:t>
            </a:fld>
            <a:endParaRPr kumimoji="1" lang="ja-JP" altLang="en-US"/>
          </a:p>
        </p:txBody>
      </p:sp>
    </p:spTree>
    <p:extLst>
      <p:ext uri="{BB962C8B-B14F-4D97-AF65-F5344CB8AC3E}">
        <p14:creationId xmlns:p14="http://schemas.microsoft.com/office/powerpoint/2010/main" val="42343531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61E2C7F8-4E04-417A-90BB-F5A0A5869DB0}" type="datetime1">
              <a:rPr kumimoji="1" lang="ja-JP" altLang="en-US" smtClean="0"/>
              <a:t>2018/9/7</a:t>
            </a:fld>
            <a:endParaRPr kumimoji="1" lang="ja-JP" altLang="en-US" dirty="0"/>
          </a:p>
        </p:txBody>
      </p:sp>
      <p:sp>
        <p:nvSpPr>
          <p:cNvPr id="8" name="Slide Number Placeholder 7"/>
          <p:cNvSpPr>
            <a:spLocks noGrp="1"/>
          </p:cNvSpPr>
          <p:nvPr>
            <p:ph type="sldNum" sz="quarter" idx="11"/>
          </p:nvPr>
        </p:nvSpPr>
        <p:spPr/>
        <p:txBody>
          <a:bodyPr/>
          <a:lstStyle/>
          <a:p>
            <a:fld id="{20F33E3A-34AF-4654-B26D-116BADCD410B}" type="slidenum">
              <a:rPr kumimoji="1" lang="ja-JP" altLang="en-US" smtClean="0"/>
              <a:t>‹#›</a:t>
            </a:fld>
            <a:endParaRPr kumimoji="1" lang="ja-JP" altLang="en-US" dirty="0"/>
          </a:p>
        </p:txBody>
      </p:sp>
      <p:sp>
        <p:nvSpPr>
          <p:cNvPr id="9" name="Footer Placeholder 8"/>
          <p:cNvSpPr>
            <a:spLocks noGrp="1"/>
          </p:cNvSpPr>
          <p:nvPr>
            <p:ph type="ftr" sz="quarter" idx="12"/>
          </p:nvPr>
        </p:nvSpPr>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EEB450BB-6069-49B0-AF5C-ABF508A4DFDF}" type="datetime1">
              <a:rPr kumimoji="1" lang="ja-JP" altLang="en-US" smtClean="0"/>
              <a:t>2018/9/7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0F33E3A-34AF-4654-B26D-116BADCD410B}"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2D8B38AF-B762-43ED-9BE5-130DA9B20EE5}" type="datetime1">
              <a:rPr kumimoji="1" lang="ja-JP" altLang="en-US" smtClean="0"/>
              <a:t>2018/9/7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0F33E3A-34AF-4654-B26D-116BADCD410B}"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10"/>
          </p:nvPr>
        </p:nvSpPr>
        <p:spPr/>
        <p:txBody>
          <a:bodyPr/>
          <a:lstStyle/>
          <a:p>
            <a:fld id="{84FCD778-7304-46A3-9A14-782FEF8C93AC}" type="datetime1">
              <a:rPr kumimoji="1" lang="ja-JP" altLang="en-US" smtClean="0"/>
              <a:t>2018/9/7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0F33E3A-34AF-4654-B26D-116BADCD410B}" type="slidenum">
              <a:rPr kumimoji="1" lang="ja-JP" altLang="en-US" smtClean="0"/>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23FB2B6-4D93-4AFC-872F-0698B1239239}" type="datetime1">
              <a:rPr kumimoji="1" lang="ja-JP" altLang="en-US" smtClean="0"/>
              <a:t>2018/9/7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0F33E3A-34AF-4654-B26D-116BADCD410B}" type="slidenum">
              <a:rPr kumimoji="1" lang="ja-JP" altLang="en-US" smtClean="0"/>
              <a:t>‹#›</a:t>
            </a:fld>
            <a:endParaRPr kumimoji="1" lang="ja-JP" alt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5" name="Date Placeholder 4"/>
          <p:cNvSpPr>
            <a:spLocks noGrp="1"/>
          </p:cNvSpPr>
          <p:nvPr>
            <p:ph type="dt" sz="half" idx="10"/>
          </p:nvPr>
        </p:nvSpPr>
        <p:spPr/>
        <p:txBody>
          <a:bodyPr/>
          <a:lstStyle/>
          <a:p>
            <a:fld id="{2707B666-1B71-40A0-9ACB-F6029C661921}" type="datetime1">
              <a:rPr kumimoji="1" lang="ja-JP" altLang="en-US" smtClean="0"/>
              <a:t>2018/9/7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0F33E3A-34AF-4654-B26D-116BADCD410B}" type="slidenum">
              <a:rPr kumimoji="1" lang="ja-JP" altLang="en-US" smtClean="0"/>
              <a:t>‹#›</a:t>
            </a:fld>
            <a:endParaRPr kumimoji="1" lang="ja-JP" altLang="en-US" dirty="0"/>
          </a:p>
        </p:txBody>
      </p:sp>
      <p:sp>
        <p:nvSpPr>
          <p:cNvPr id="9" name="Content Placeholder 8"/>
          <p:cNvSpPr>
            <a:spLocks noGrp="1"/>
          </p:cNvSpPr>
          <p:nvPr>
            <p:ph sz="quarter" idx="13"/>
          </p:nvPr>
        </p:nvSpPr>
        <p:spPr>
          <a:xfrm>
            <a:off x="365760" y="1600200"/>
            <a:ext cx="4041648" cy="45262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2E573C23-365B-43B5-8B93-B0F4C66A267F}" type="datetime1">
              <a:rPr kumimoji="1" lang="ja-JP" altLang="en-US" smtClean="0"/>
              <a:t>2018/9/7</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20F33E3A-34AF-4654-B26D-116BADCD410B}" type="slidenum">
              <a:rPr kumimoji="1" lang="ja-JP" altLang="en-US" smtClean="0"/>
              <a:t>‹#›</a:t>
            </a:fld>
            <a:endParaRPr kumimoji="1" lang="ja-JP" altLang="en-US" dirty="0"/>
          </a:p>
        </p:txBody>
      </p:sp>
      <p:sp>
        <p:nvSpPr>
          <p:cNvPr id="11" name="Content Placeholder 10"/>
          <p:cNvSpPr>
            <a:spLocks noGrp="1"/>
          </p:cNvSpPr>
          <p:nvPr>
            <p:ph sz="quarter" idx="13"/>
          </p:nvPr>
        </p:nvSpPr>
        <p:spPr>
          <a:xfrm>
            <a:off x="457200" y="2212848"/>
            <a:ext cx="4041648" cy="391363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688B13F-6CE0-4E93-93CD-4CCF46AEB39D}" type="datetime1">
              <a:rPr kumimoji="1" lang="ja-JP" altLang="en-US" smtClean="0"/>
              <a:t>2018/9/7</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20F33E3A-34AF-4654-B26D-116BADCD410B}"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077864-2178-4B6B-972E-2237F7E57DFA}" type="datetime1">
              <a:rPr kumimoji="1" lang="ja-JP" altLang="en-US" smtClean="0"/>
              <a:t>2018/9/7</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20F33E3A-34AF-4654-B26D-116BADCD410B}" type="slidenum">
              <a:rPr kumimoji="1" lang="ja-JP" altLang="en-US" smtClean="0"/>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A64AA52-9A83-4A9F-B7BB-5DE40C0E319C}" type="datetime1">
              <a:rPr kumimoji="1" lang="ja-JP" altLang="en-US" smtClean="0"/>
              <a:t>2018/9/7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0F33E3A-34AF-4654-B26D-116BADCD410B}" type="slidenum">
              <a:rPr kumimoji="1" lang="ja-JP" altLang="en-US" smtClean="0"/>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アイコンをクリックして図を追加</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A884154-C469-4E23-AAF6-36087E8B4A30}" type="datetime1">
              <a:rPr kumimoji="1" lang="ja-JP" altLang="en-US" smtClean="0"/>
              <a:t>2018/9/7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0F33E3A-34AF-4654-B26D-116BADCD410B}" type="slidenum">
              <a:rPr kumimoji="1" lang="ja-JP" altLang="en-US" smtClean="0"/>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4024D60-0192-4629-AB19-5064CCB4BDCE}" type="datetime1">
              <a:rPr kumimoji="1" lang="ja-JP" altLang="en-US" smtClean="0"/>
              <a:t>2018/9/7</a:t>
            </a:fld>
            <a:endParaRPr kumimoji="1" lang="ja-JP" alt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kumimoji="1" lang="ja-JP" alt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20F33E3A-34AF-4654-B26D-116BADCD410B}" type="slidenum">
              <a:rPr kumimoji="1" lang="ja-JP" altLang="en-US" smtClean="0"/>
              <a:t>‹#›</a:t>
            </a:fld>
            <a:endParaRPr kumimoji="1" lang="ja-JP" alt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ts val="5800"/>
        </a:lnSpc>
        <a:spcBef>
          <a:spcPct val="0"/>
        </a:spcBef>
        <a:buNone/>
        <a:defRPr kumimoji="1"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26" Type="http://schemas.openxmlformats.org/officeDocument/2006/relationships/image" Target="../media/image26.png"/><Relationship Id="rId3" Type="http://schemas.openxmlformats.org/officeDocument/2006/relationships/image" Target="../media/image3.png"/><Relationship Id="rId21" Type="http://schemas.openxmlformats.org/officeDocument/2006/relationships/image" Target="../media/image21.png"/><Relationship Id="rId34" Type="http://schemas.openxmlformats.org/officeDocument/2006/relationships/image" Target="../media/image34.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33" Type="http://schemas.openxmlformats.org/officeDocument/2006/relationships/image" Target="../media/image33.pn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29" Type="http://schemas.openxmlformats.org/officeDocument/2006/relationships/image" Target="../media/image29.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4.png"/><Relationship Id="rId32" Type="http://schemas.openxmlformats.org/officeDocument/2006/relationships/image" Target="../media/image32.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28" Type="http://schemas.openxmlformats.org/officeDocument/2006/relationships/image" Target="../media/image28.png"/><Relationship Id="rId36" Type="http://schemas.openxmlformats.org/officeDocument/2006/relationships/image" Target="../media/image36.png"/><Relationship Id="rId10" Type="http://schemas.openxmlformats.org/officeDocument/2006/relationships/image" Target="../media/image10.png"/><Relationship Id="rId19" Type="http://schemas.openxmlformats.org/officeDocument/2006/relationships/image" Target="../media/image19.png"/><Relationship Id="rId31" Type="http://schemas.openxmlformats.org/officeDocument/2006/relationships/image" Target="../media/image31.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 Id="rId27" Type="http://schemas.openxmlformats.org/officeDocument/2006/relationships/image" Target="../media/image27.png"/><Relationship Id="rId30" Type="http://schemas.openxmlformats.org/officeDocument/2006/relationships/image" Target="../media/image30.png"/><Relationship Id="rId35" Type="http://schemas.openxmlformats.org/officeDocument/2006/relationships/image" Target="../media/image3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1558" y="1739519"/>
            <a:ext cx="8934037" cy="5118481"/>
          </a:xfrm>
        </p:spPr>
        <p:txBody>
          <a:bodyPr>
            <a:normAutofit/>
          </a:bodyPr>
          <a:lstStyle/>
          <a:p>
            <a:pPr marL="0" indent="0" algn="just">
              <a:lnSpc>
                <a:spcPts val="1200"/>
              </a:lnSpc>
              <a:buNone/>
            </a:pPr>
            <a:r>
              <a:rPr lang="ja-JP" altLang="en-US" sz="1100" b="1" dirty="0" smtClean="0"/>
              <a:t>　　</a:t>
            </a:r>
            <a:r>
              <a:rPr lang="ja-JP" altLang="en-US" sz="1100" b="1" dirty="0" smtClean="0"/>
              <a:t>　乳</a:t>
            </a:r>
            <a:r>
              <a:rPr lang="ja-JP" altLang="en-US" sz="1100" b="1" dirty="0"/>
              <a:t>　　　　</a:t>
            </a:r>
            <a:r>
              <a:rPr lang="ja-JP" altLang="en-US" sz="1100" b="1" dirty="0" smtClean="0"/>
              <a:t>　</a:t>
            </a:r>
            <a:r>
              <a:rPr lang="ja-JP" altLang="en-US" sz="1100" b="1" dirty="0"/>
              <a:t>　卵　　　</a:t>
            </a:r>
            <a:r>
              <a:rPr lang="ja-JP" altLang="en-US" sz="1100" b="1" dirty="0" smtClean="0"/>
              <a:t>　</a:t>
            </a:r>
            <a:r>
              <a:rPr lang="ja-JP" altLang="en-US" sz="1100" b="1" dirty="0"/>
              <a:t>　</a:t>
            </a:r>
            <a:r>
              <a:rPr lang="ja-JP" altLang="en-US" sz="1100" b="1" dirty="0" smtClean="0"/>
              <a:t>　蜂蜜</a:t>
            </a:r>
            <a:r>
              <a:rPr lang="ja-JP" altLang="en-US" sz="1100" b="1" dirty="0"/>
              <a:t>　　　　牛肉　　</a:t>
            </a:r>
            <a:r>
              <a:rPr lang="ja-JP" altLang="en-US" sz="1100" b="1" dirty="0" smtClean="0"/>
              <a:t>　</a:t>
            </a:r>
            <a:r>
              <a:rPr lang="ja-JP" altLang="en-US" sz="1100" b="1" dirty="0"/>
              <a:t>　　</a:t>
            </a:r>
            <a:r>
              <a:rPr lang="ja-JP" altLang="en-US" sz="1100" b="1" dirty="0" smtClean="0"/>
              <a:t>豚肉</a:t>
            </a:r>
            <a:r>
              <a:rPr lang="ja-JP" altLang="en-US" sz="1100" b="1" dirty="0"/>
              <a:t>　　</a:t>
            </a:r>
            <a:r>
              <a:rPr lang="ja-JP" altLang="en-US" sz="1100" b="1" dirty="0" smtClean="0"/>
              <a:t>　　</a:t>
            </a:r>
            <a:r>
              <a:rPr lang="ja-JP" altLang="en-US" sz="1100" b="1" dirty="0"/>
              <a:t>　馬肉　　</a:t>
            </a:r>
            <a:r>
              <a:rPr lang="ja-JP" altLang="en-US" sz="1100" b="1" dirty="0" smtClean="0"/>
              <a:t>　　羊肉</a:t>
            </a:r>
            <a:r>
              <a:rPr lang="ja-JP" altLang="en-US" sz="1100" b="1" dirty="0"/>
              <a:t>　　　</a:t>
            </a:r>
            <a:r>
              <a:rPr lang="ja-JP" altLang="en-US" sz="1100" b="1" dirty="0" smtClean="0"/>
              <a:t>　</a:t>
            </a:r>
            <a:r>
              <a:rPr lang="ja-JP" altLang="en-US" sz="1100" b="1" dirty="0"/>
              <a:t>　鶏肉　</a:t>
            </a:r>
          </a:p>
          <a:p>
            <a:pPr marL="0" indent="0" algn="just">
              <a:lnSpc>
                <a:spcPts val="1200"/>
              </a:lnSpc>
              <a:buNone/>
            </a:pPr>
            <a:r>
              <a:rPr lang="ja-JP" altLang="en-US" sz="1100" b="1" dirty="0"/>
              <a:t>　</a:t>
            </a:r>
            <a:r>
              <a:rPr lang="ja-JP" altLang="en-US" sz="1100" b="1" dirty="0" smtClean="0"/>
              <a:t>　</a:t>
            </a:r>
            <a:r>
              <a:rPr lang="fr-FR" altLang="ja-JP" sz="1100" b="1" dirty="0" smtClean="0"/>
              <a:t>Milk      </a:t>
            </a:r>
            <a:r>
              <a:rPr lang="ja-JP" altLang="en-US" sz="1100" b="1" dirty="0" smtClean="0"/>
              <a:t>　　</a:t>
            </a:r>
            <a:r>
              <a:rPr lang="ja-JP" altLang="fr-FR" sz="1100" b="1" dirty="0"/>
              <a:t>　  </a:t>
            </a:r>
            <a:r>
              <a:rPr lang="fr-FR" altLang="ja-JP" sz="1100" b="1" dirty="0"/>
              <a:t>Egg   </a:t>
            </a:r>
            <a:r>
              <a:rPr lang="ja-JP" altLang="en-US" sz="1100" b="1" dirty="0" smtClean="0"/>
              <a:t>　　　</a:t>
            </a:r>
            <a:r>
              <a:rPr lang="fr-FR" altLang="ja-JP" sz="1100" b="1" dirty="0" smtClean="0"/>
              <a:t>    </a:t>
            </a:r>
            <a:r>
              <a:rPr lang="fr-FR" altLang="ja-JP" sz="1100" b="1" dirty="0"/>
              <a:t>Honey  </a:t>
            </a:r>
            <a:r>
              <a:rPr lang="ja-JP" altLang="en-US" sz="1100" b="1" dirty="0" smtClean="0"/>
              <a:t>　　</a:t>
            </a:r>
            <a:r>
              <a:rPr lang="fr-FR" altLang="ja-JP" sz="1100" b="1" dirty="0" smtClean="0"/>
              <a:t>   </a:t>
            </a:r>
            <a:r>
              <a:rPr lang="fr-FR" altLang="ja-JP" sz="1100" b="1" dirty="0" smtClean="0"/>
              <a:t> </a:t>
            </a:r>
            <a:r>
              <a:rPr lang="fr-FR" altLang="ja-JP" sz="1100" b="1" dirty="0" smtClean="0"/>
              <a:t>Beef</a:t>
            </a:r>
            <a:r>
              <a:rPr lang="ja-JP" altLang="en-US" sz="1100" b="1" dirty="0" smtClean="0"/>
              <a:t>　　　</a:t>
            </a:r>
            <a:r>
              <a:rPr lang="fr-FR" altLang="ja-JP" sz="1100" b="1" dirty="0" smtClean="0"/>
              <a:t>       </a:t>
            </a:r>
            <a:r>
              <a:rPr lang="fr-FR" altLang="ja-JP" sz="1100" b="1" dirty="0"/>
              <a:t>Pork </a:t>
            </a:r>
            <a:r>
              <a:rPr lang="ja-JP" altLang="en-US" sz="1100" b="1" dirty="0" smtClean="0"/>
              <a:t>　</a:t>
            </a:r>
            <a:r>
              <a:rPr lang="fr-FR" altLang="ja-JP" sz="1100" b="1" dirty="0" smtClean="0"/>
              <a:t>   </a:t>
            </a:r>
            <a:r>
              <a:rPr lang="fr-FR" altLang="ja-JP" sz="1100" b="1" dirty="0"/>
              <a:t>Horse meat </a:t>
            </a:r>
            <a:r>
              <a:rPr lang="ja-JP" altLang="en-US" sz="1100" b="1" dirty="0" smtClean="0"/>
              <a:t>　　</a:t>
            </a:r>
            <a:r>
              <a:rPr lang="fr-FR" altLang="ja-JP" sz="1100" b="1" dirty="0" smtClean="0"/>
              <a:t>  </a:t>
            </a:r>
            <a:r>
              <a:rPr lang="fr-FR" altLang="ja-JP" sz="1100" b="1" dirty="0"/>
              <a:t>Mutton  </a:t>
            </a:r>
            <a:r>
              <a:rPr lang="ja-JP" altLang="en-US" sz="1100" b="1" dirty="0" smtClean="0"/>
              <a:t>　　</a:t>
            </a:r>
            <a:r>
              <a:rPr lang="fr-FR" altLang="ja-JP" sz="1100" b="1" dirty="0" smtClean="0"/>
              <a:t>  </a:t>
            </a:r>
            <a:r>
              <a:rPr lang="fr-FR" altLang="ja-JP" sz="1100" b="1" dirty="0"/>
              <a:t>Chicken  </a:t>
            </a:r>
          </a:p>
          <a:p>
            <a:pPr marL="0" indent="0" algn="just">
              <a:lnSpc>
                <a:spcPts val="1200"/>
              </a:lnSpc>
              <a:buNone/>
            </a:pPr>
            <a:endParaRPr lang="fr-FR" altLang="ja-JP" sz="1100" b="1" dirty="0"/>
          </a:p>
          <a:p>
            <a:pPr marL="0" indent="0" algn="just">
              <a:lnSpc>
                <a:spcPts val="1200"/>
              </a:lnSpc>
              <a:buNone/>
            </a:pPr>
            <a:endParaRPr lang="fr-FR" altLang="ja-JP" sz="1100" b="1" dirty="0" smtClean="0"/>
          </a:p>
          <a:p>
            <a:pPr marL="0" indent="0" algn="just">
              <a:lnSpc>
                <a:spcPts val="1200"/>
              </a:lnSpc>
              <a:buNone/>
            </a:pPr>
            <a:endParaRPr lang="fr-FR" altLang="ja-JP" sz="1100" b="1" dirty="0"/>
          </a:p>
          <a:p>
            <a:pPr marL="0" indent="0" algn="just">
              <a:lnSpc>
                <a:spcPts val="1200"/>
              </a:lnSpc>
              <a:buNone/>
            </a:pPr>
            <a:endParaRPr lang="fr-FR" altLang="ja-JP" sz="1100" b="1" dirty="0"/>
          </a:p>
          <a:p>
            <a:pPr marL="0" indent="0" algn="just">
              <a:lnSpc>
                <a:spcPts val="1200"/>
              </a:lnSpc>
              <a:buNone/>
            </a:pPr>
            <a:endParaRPr lang="fr-FR" altLang="ja-JP" sz="1100" b="1" dirty="0"/>
          </a:p>
          <a:p>
            <a:pPr marL="0" indent="0" algn="just">
              <a:lnSpc>
                <a:spcPts val="1200"/>
              </a:lnSpc>
              <a:buNone/>
            </a:pPr>
            <a:r>
              <a:rPr lang="ja-JP" altLang="en-US" sz="1100" b="1" dirty="0" smtClean="0"/>
              <a:t>　ゼラチン　　　　魚類</a:t>
            </a:r>
            <a:r>
              <a:rPr lang="ja-JP" altLang="en-US" sz="1100" b="1" dirty="0"/>
              <a:t>　　　</a:t>
            </a:r>
            <a:r>
              <a:rPr lang="ja-JP" altLang="en-US" sz="1100" b="1" dirty="0" smtClean="0"/>
              <a:t>　</a:t>
            </a:r>
            <a:r>
              <a:rPr lang="ja-JP" altLang="en-US" sz="1100" b="1" dirty="0" smtClean="0"/>
              <a:t>　貝類</a:t>
            </a:r>
            <a:r>
              <a:rPr lang="ja-JP" altLang="en-US" sz="1100" b="1" dirty="0"/>
              <a:t>　　</a:t>
            </a:r>
            <a:r>
              <a:rPr lang="ja-JP" altLang="en-US" sz="1100" b="1" dirty="0" smtClean="0"/>
              <a:t>　　　うなぎ</a:t>
            </a:r>
            <a:r>
              <a:rPr lang="ja-JP" altLang="en-US" sz="1100" b="1" dirty="0"/>
              <a:t>　　　　たこ　　　</a:t>
            </a:r>
            <a:r>
              <a:rPr lang="ja-JP" altLang="en-US" sz="1100" b="1" dirty="0" smtClean="0"/>
              <a:t>　</a:t>
            </a:r>
            <a:r>
              <a:rPr lang="ja-JP" altLang="en-US" sz="1100" b="1" dirty="0"/>
              <a:t>　いか　　　　</a:t>
            </a:r>
            <a:r>
              <a:rPr lang="ja-JP" altLang="en-US" sz="1100" b="1" dirty="0" smtClean="0"/>
              <a:t>　えび</a:t>
            </a:r>
            <a:r>
              <a:rPr lang="ja-JP" altLang="en-US" sz="1100" b="1" dirty="0"/>
              <a:t>　　</a:t>
            </a:r>
            <a:r>
              <a:rPr lang="ja-JP" altLang="en-US" sz="1100" b="1" dirty="0" smtClean="0"/>
              <a:t>　</a:t>
            </a:r>
            <a:r>
              <a:rPr lang="ja-JP" altLang="en-US" sz="1100" b="1" dirty="0"/>
              <a:t>　</a:t>
            </a:r>
            <a:r>
              <a:rPr lang="ja-JP" altLang="en-US" sz="1100" b="1" dirty="0" smtClean="0"/>
              <a:t>かに</a:t>
            </a:r>
            <a:r>
              <a:rPr lang="ja-JP" altLang="en-US" sz="1100" b="1" dirty="0"/>
              <a:t>　</a:t>
            </a:r>
            <a:r>
              <a:rPr lang="ja-JP" altLang="en-US" sz="1100" b="1" dirty="0" smtClean="0"/>
              <a:t>　</a:t>
            </a:r>
            <a:r>
              <a:rPr lang="ja-JP" altLang="en-US" sz="1100" b="1" dirty="0"/>
              <a:t>　　</a:t>
            </a:r>
            <a:r>
              <a:rPr lang="ja-JP" altLang="en-US" sz="1100" b="1" dirty="0" smtClean="0"/>
              <a:t>　生</a:t>
            </a:r>
            <a:r>
              <a:rPr lang="ja-JP" altLang="en-US" sz="1100" b="1" dirty="0"/>
              <a:t>もの　</a:t>
            </a:r>
            <a:endParaRPr lang="en-US" altLang="ja-JP" sz="1100" b="1" dirty="0" smtClean="0"/>
          </a:p>
          <a:p>
            <a:pPr marL="0" indent="0" algn="just">
              <a:lnSpc>
                <a:spcPts val="1200"/>
              </a:lnSpc>
              <a:buNone/>
            </a:pPr>
            <a:r>
              <a:rPr lang="ja-JP" altLang="en-US" sz="1100" b="1" dirty="0"/>
              <a:t>　</a:t>
            </a:r>
            <a:r>
              <a:rPr lang="fr-FR" altLang="ja-JP" sz="1100" b="1" dirty="0" smtClean="0"/>
              <a:t> </a:t>
            </a:r>
            <a:r>
              <a:rPr lang="fr-FR" altLang="ja-JP" sz="1100" b="1" dirty="0"/>
              <a:t>Gelatin </a:t>
            </a:r>
            <a:r>
              <a:rPr lang="ja-JP" altLang="en-US" sz="1100" b="1" dirty="0" smtClean="0"/>
              <a:t>　　　　</a:t>
            </a:r>
            <a:r>
              <a:rPr lang="fr-FR" altLang="ja-JP" sz="1100" b="1" dirty="0" smtClean="0"/>
              <a:t>Fish </a:t>
            </a:r>
            <a:r>
              <a:rPr lang="ja-JP" altLang="fr-FR" sz="1100" b="1" dirty="0"/>
              <a:t>　　　</a:t>
            </a:r>
            <a:r>
              <a:rPr lang="ja-JP" altLang="en-US" sz="1100" b="1" dirty="0" smtClean="0"/>
              <a:t>　</a:t>
            </a:r>
            <a:r>
              <a:rPr lang="ja-JP" altLang="fr-FR" sz="1100" b="1" dirty="0" smtClean="0"/>
              <a:t> </a:t>
            </a:r>
            <a:r>
              <a:rPr lang="fr-FR" altLang="ja-JP" sz="1100" b="1" dirty="0"/>
              <a:t>Shellfish  </a:t>
            </a:r>
            <a:r>
              <a:rPr lang="ja-JP" altLang="fr-FR" sz="1100" b="1" dirty="0"/>
              <a:t>　　</a:t>
            </a:r>
            <a:r>
              <a:rPr lang="ja-JP" altLang="en-US" sz="1100" b="1" dirty="0" smtClean="0"/>
              <a:t>　　</a:t>
            </a:r>
            <a:r>
              <a:rPr lang="fr-FR" altLang="ja-JP" sz="1100" b="1" dirty="0" smtClean="0"/>
              <a:t>Eel  </a:t>
            </a:r>
            <a:r>
              <a:rPr lang="ja-JP" altLang="fr-FR" sz="1100" b="1" dirty="0"/>
              <a:t>　　　</a:t>
            </a:r>
            <a:r>
              <a:rPr lang="fr-FR" altLang="ja-JP" sz="1100" b="1" dirty="0"/>
              <a:t>Octopus </a:t>
            </a:r>
            <a:r>
              <a:rPr lang="ja-JP" altLang="fr-FR" sz="1100" b="1" dirty="0"/>
              <a:t>　　</a:t>
            </a:r>
            <a:r>
              <a:rPr lang="ja-JP" altLang="en-US" sz="1100" b="1" dirty="0" smtClean="0"/>
              <a:t>　　</a:t>
            </a:r>
            <a:r>
              <a:rPr lang="fr-FR" altLang="ja-JP" sz="1100" b="1" dirty="0" smtClean="0"/>
              <a:t>Squid </a:t>
            </a:r>
            <a:r>
              <a:rPr lang="ja-JP" altLang="fr-FR" sz="1100" b="1" dirty="0"/>
              <a:t>　　　</a:t>
            </a:r>
            <a:r>
              <a:rPr lang="fr-FR" altLang="ja-JP" sz="1100" b="1" dirty="0"/>
              <a:t>Shrimp </a:t>
            </a:r>
            <a:r>
              <a:rPr lang="ja-JP" altLang="fr-FR" sz="1100" b="1" dirty="0"/>
              <a:t>　</a:t>
            </a:r>
            <a:r>
              <a:rPr lang="ja-JP" altLang="en-US" sz="1100" b="1" dirty="0" smtClean="0"/>
              <a:t>　 </a:t>
            </a:r>
            <a:r>
              <a:rPr lang="ja-JP" altLang="fr-FR" sz="1100" b="1" dirty="0"/>
              <a:t>　</a:t>
            </a:r>
            <a:r>
              <a:rPr lang="fr-FR" altLang="ja-JP" sz="1100" b="1" dirty="0" smtClean="0"/>
              <a:t>Crab            </a:t>
            </a:r>
            <a:r>
              <a:rPr lang="fr-FR" altLang="ja-JP" sz="1100" b="1" dirty="0"/>
              <a:t>Raw </a:t>
            </a:r>
            <a:r>
              <a:rPr lang="fr-FR" altLang="ja-JP" sz="1100" b="1" dirty="0" smtClean="0"/>
              <a:t>food</a:t>
            </a:r>
          </a:p>
          <a:p>
            <a:pPr marL="0" indent="0" algn="just">
              <a:lnSpc>
                <a:spcPts val="1200"/>
              </a:lnSpc>
              <a:buNone/>
            </a:pPr>
            <a:endParaRPr lang="fr-FR" altLang="ja-JP" sz="1100" b="1" dirty="0"/>
          </a:p>
          <a:p>
            <a:pPr marL="0" indent="0" algn="just">
              <a:lnSpc>
                <a:spcPts val="1200"/>
              </a:lnSpc>
              <a:buNone/>
            </a:pPr>
            <a:endParaRPr lang="fr-FR" altLang="ja-JP" sz="1100" b="1" dirty="0" smtClean="0"/>
          </a:p>
          <a:p>
            <a:pPr marL="0" indent="0" algn="just">
              <a:lnSpc>
                <a:spcPts val="1200"/>
              </a:lnSpc>
              <a:buNone/>
            </a:pPr>
            <a:endParaRPr lang="fr-FR" altLang="ja-JP" sz="1100" b="1" dirty="0"/>
          </a:p>
          <a:p>
            <a:pPr marL="0" indent="0" algn="just">
              <a:lnSpc>
                <a:spcPts val="1200"/>
              </a:lnSpc>
              <a:buNone/>
            </a:pPr>
            <a:endParaRPr lang="fr-FR" altLang="ja-JP" sz="1100" b="1" dirty="0" smtClean="0"/>
          </a:p>
          <a:p>
            <a:pPr marL="0" indent="0" algn="just">
              <a:lnSpc>
                <a:spcPts val="1200"/>
              </a:lnSpc>
              <a:buNone/>
            </a:pPr>
            <a:endParaRPr lang="fr-FR" altLang="ja-JP" sz="1100" b="1" dirty="0"/>
          </a:p>
          <a:p>
            <a:pPr marL="0" indent="0" algn="just">
              <a:lnSpc>
                <a:spcPts val="1200"/>
              </a:lnSpc>
              <a:buNone/>
            </a:pPr>
            <a:r>
              <a:rPr lang="ja-JP" altLang="en-US" sz="1100" b="1" dirty="0" smtClean="0"/>
              <a:t>        小麦</a:t>
            </a:r>
            <a:r>
              <a:rPr lang="ja-JP" altLang="en-US" sz="1100" b="1" dirty="0"/>
              <a:t>　　　　</a:t>
            </a:r>
            <a:r>
              <a:rPr lang="ja-JP" altLang="en-US" sz="1100" b="1" dirty="0" smtClean="0"/>
              <a:t>　そば</a:t>
            </a:r>
            <a:r>
              <a:rPr lang="ja-JP" altLang="en-US" sz="1100" b="1" dirty="0"/>
              <a:t>　　</a:t>
            </a:r>
            <a:r>
              <a:rPr lang="ja-JP" altLang="en-US" sz="1100" b="1" dirty="0" smtClean="0"/>
              <a:t>    </a:t>
            </a:r>
            <a:r>
              <a:rPr lang="ja-JP" altLang="en-US" sz="1100" b="1" dirty="0"/>
              <a:t>　</a:t>
            </a:r>
            <a:r>
              <a:rPr lang="ja-JP" altLang="en-US" sz="1100" b="1" dirty="0" smtClean="0"/>
              <a:t>ごま</a:t>
            </a:r>
            <a:r>
              <a:rPr lang="ja-JP" altLang="en-US" sz="1100" b="1" dirty="0"/>
              <a:t>　　　　　</a:t>
            </a:r>
            <a:r>
              <a:rPr lang="ja-JP" altLang="en-US" sz="1100" b="1" dirty="0" smtClean="0"/>
              <a:t>　大豆</a:t>
            </a:r>
            <a:r>
              <a:rPr lang="ja-JP" altLang="en-US" sz="1100" b="1" dirty="0"/>
              <a:t>　　　　くるみ　　　</a:t>
            </a:r>
            <a:r>
              <a:rPr lang="ja-JP" altLang="en-US" sz="1100" b="1" dirty="0" smtClean="0"/>
              <a:t>   落花生</a:t>
            </a:r>
            <a:r>
              <a:rPr lang="ja-JP" altLang="en-US" sz="1100" b="1" dirty="0"/>
              <a:t>　　カシューナッツ </a:t>
            </a:r>
            <a:r>
              <a:rPr lang="ja-JP" altLang="en-US" sz="1100" b="1" dirty="0" smtClean="0"/>
              <a:t>  </a:t>
            </a:r>
            <a:r>
              <a:rPr lang="ja-JP" altLang="en-US" sz="1100" b="1" dirty="0"/>
              <a:t>オレンジ　 キウイフルーツ              </a:t>
            </a:r>
          </a:p>
          <a:p>
            <a:pPr marL="0" indent="0" algn="just">
              <a:lnSpc>
                <a:spcPts val="1200"/>
              </a:lnSpc>
              <a:buNone/>
            </a:pPr>
            <a:r>
              <a:rPr lang="fr-FR" altLang="ja-JP" sz="1100" b="1" dirty="0" smtClean="0"/>
              <a:t>       Wheat   </a:t>
            </a:r>
            <a:r>
              <a:rPr lang="ja-JP" altLang="fr-FR" sz="1100" b="1" dirty="0"/>
              <a:t>　</a:t>
            </a:r>
            <a:r>
              <a:rPr lang="fr-FR" altLang="ja-JP" sz="1100" b="1" dirty="0"/>
              <a:t>Buckwheat</a:t>
            </a:r>
            <a:r>
              <a:rPr lang="ja-JP" altLang="fr-FR" sz="1100" b="1" dirty="0"/>
              <a:t>　</a:t>
            </a:r>
            <a:r>
              <a:rPr lang="ja-JP" altLang="fr-FR" sz="1100" b="1" dirty="0" smtClean="0"/>
              <a:t>  </a:t>
            </a:r>
            <a:r>
              <a:rPr lang="ja-JP" altLang="fr-FR" sz="1100" b="1" dirty="0"/>
              <a:t>　</a:t>
            </a:r>
            <a:r>
              <a:rPr lang="fr-FR" altLang="ja-JP" sz="1100" b="1" dirty="0"/>
              <a:t>Sesami</a:t>
            </a:r>
            <a:r>
              <a:rPr lang="ja-JP" altLang="fr-FR" sz="1100" b="1" dirty="0"/>
              <a:t>　　</a:t>
            </a:r>
            <a:r>
              <a:rPr lang="ja-JP" altLang="fr-FR" sz="1100" b="1" dirty="0" smtClean="0"/>
              <a:t>    </a:t>
            </a:r>
            <a:r>
              <a:rPr lang="ja-JP" altLang="en-US" sz="1100" b="1" dirty="0" smtClean="0"/>
              <a:t>　</a:t>
            </a:r>
            <a:r>
              <a:rPr lang="ja-JP" altLang="fr-FR" sz="1100" b="1" dirty="0"/>
              <a:t>　</a:t>
            </a:r>
            <a:r>
              <a:rPr lang="fr-FR" altLang="ja-JP" sz="1100" b="1" dirty="0"/>
              <a:t>Soy</a:t>
            </a:r>
            <a:r>
              <a:rPr lang="ja-JP" altLang="fr-FR" sz="1100" b="1" dirty="0"/>
              <a:t>　　　　</a:t>
            </a:r>
            <a:r>
              <a:rPr lang="fr-FR" altLang="ja-JP" sz="1100" b="1" dirty="0"/>
              <a:t>Walnuts</a:t>
            </a:r>
            <a:r>
              <a:rPr lang="ja-JP" altLang="fr-FR" sz="1100" b="1" dirty="0"/>
              <a:t>　　</a:t>
            </a:r>
            <a:r>
              <a:rPr lang="ja-JP" altLang="fr-FR" sz="1100" b="1" dirty="0" smtClean="0"/>
              <a:t>    </a:t>
            </a:r>
            <a:r>
              <a:rPr lang="fr-FR" altLang="ja-JP" sz="1100" b="1" dirty="0" smtClean="0"/>
              <a:t>Peanuts</a:t>
            </a:r>
            <a:r>
              <a:rPr lang="ja-JP" altLang="fr-FR" sz="1100" b="1" dirty="0"/>
              <a:t>　</a:t>
            </a:r>
            <a:r>
              <a:rPr lang="ja-JP" altLang="fr-FR" sz="1100" b="1" dirty="0" smtClean="0"/>
              <a:t>    </a:t>
            </a:r>
            <a:r>
              <a:rPr lang="fr-FR" altLang="ja-JP" sz="1100" b="1" dirty="0" smtClean="0"/>
              <a:t>Cashew </a:t>
            </a:r>
            <a:r>
              <a:rPr lang="fr-FR" altLang="ja-JP" sz="1100" b="1" dirty="0"/>
              <a:t>nuts</a:t>
            </a:r>
            <a:r>
              <a:rPr lang="ja-JP" altLang="fr-FR" sz="1100" b="1" dirty="0"/>
              <a:t>　</a:t>
            </a:r>
            <a:r>
              <a:rPr lang="ja-JP" altLang="fr-FR" sz="1100" b="1" dirty="0" smtClean="0"/>
              <a:t>   </a:t>
            </a:r>
            <a:r>
              <a:rPr lang="fr-FR" altLang="ja-JP" sz="1100" b="1" dirty="0"/>
              <a:t>Orange</a:t>
            </a:r>
            <a:r>
              <a:rPr lang="ja-JP" altLang="fr-FR" sz="1100" b="1" dirty="0"/>
              <a:t>　   </a:t>
            </a:r>
            <a:r>
              <a:rPr lang="ja-JP" altLang="fr-FR" sz="1100" b="1" dirty="0" smtClean="0"/>
              <a:t>    </a:t>
            </a:r>
            <a:r>
              <a:rPr lang="fr-FR" altLang="ja-JP" sz="1100" b="1" dirty="0"/>
              <a:t>Kiwi</a:t>
            </a:r>
            <a:r>
              <a:rPr lang="ja-JP" altLang="fr-FR" sz="1100" b="1" dirty="0"/>
              <a:t>　　　</a:t>
            </a:r>
          </a:p>
          <a:p>
            <a:pPr marL="0" indent="0" algn="just">
              <a:lnSpc>
                <a:spcPts val="1200"/>
              </a:lnSpc>
              <a:buNone/>
            </a:pPr>
            <a:endParaRPr lang="ja-JP" altLang="fr-FR" sz="1100" b="1" dirty="0"/>
          </a:p>
          <a:p>
            <a:pPr marL="0" indent="0" algn="just">
              <a:lnSpc>
                <a:spcPts val="1200"/>
              </a:lnSpc>
              <a:buNone/>
            </a:pPr>
            <a:endParaRPr lang="en-US" altLang="ja-JP" sz="1100" b="1" dirty="0" smtClean="0"/>
          </a:p>
          <a:p>
            <a:pPr marL="0" indent="0" algn="just">
              <a:lnSpc>
                <a:spcPts val="1200"/>
              </a:lnSpc>
              <a:buNone/>
            </a:pPr>
            <a:endParaRPr lang="en-US" altLang="ja-JP" sz="1100" b="1" dirty="0"/>
          </a:p>
          <a:p>
            <a:pPr marL="0" indent="0" algn="just">
              <a:lnSpc>
                <a:spcPts val="1200"/>
              </a:lnSpc>
              <a:buNone/>
            </a:pPr>
            <a:endParaRPr lang="ja-JP" altLang="fr-FR" sz="1100" b="1" dirty="0"/>
          </a:p>
          <a:p>
            <a:pPr marL="0" indent="0" algn="just">
              <a:lnSpc>
                <a:spcPts val="1200"/>
              </a:lnSpc>
              <a:buNone/>
            </a:pPr>
            <a:endParaRPr lang="ja-JP" altLang="fr-FR" sz="1100" b="1" dirty="0"/>
          </a:p>
          <a:p>
            <a:pPr marL="0" indent="0" algn="just">
              <a:lnSpc>
                <a:spcPts val="1200"/>
              </a:lnSpc>
              <a:buNone/>
            </a:pPr>
            <a:r>
              <a:rPr lang="ja-JP" altLang="en-US" sz="1100" b="1" dirty="0" smtClean="0"/>
              <a:t>　   </a:t>
            </a:r>
            <a:r>
              <a:rPr lang="ja-JP" altLang="en-US" sz="1100" b="1" dirty="0" smtClean="0"/>
              <a:t>やまい</a:t>
            </a:r>
            <a:r>
              <a:rPr lang="ja-JP" altLang="en-US" sz="1100" b="1" dirty="0"/>
              <a:t>も　    </a:t>
            </a:r>
            <a:r>
              <a:rPr lang="ja-JP" altLang="en-US" sz="1100" b="1" dirty="0" smtClean="0"/>
              <a:t>   きのこ</a:t>
            </a:r>
            <a:r>
              <a:rPr lang="ja-JP" altLang="en-US" sz="1100" b="1" dirty="0"/>
              <a:t>　　</a:t>
            </a:r>
            <a:r>
              <a:rPr lang="ja-JP" altLang="en-US" sz="1100" b="1" dirty="0" smtClean="0"/>
              <a:t> にんにく</a:t>
            </a:r>
            <a:r>
              <a:rPr lang="ja-JP" altLang="en-US" sz="1100" b="1" dirty="0"/>
              <a:t>類　　  </a:t>
            </a:r>
            <a:r>
              <a:rPr lang="ja-JP" altLang="en-US" sz="1100" b="1" dirty="0" smtClean="0"/>
              <a:t>　  </a:t>
            </a:r>
            <a:r>
              <a:rPr lang="ja-JP" altLang="en-US" sz="1100" b="1" dirty="0" smtClean="0"/>
              <a:t>根菜</a:t>
            </a:r>
            <a:r>
              <a:rPr lang="ja-JP" altLang="en-US" sz="1100" b="1" dirty="0"/>
              <a:t>　　    </a:t>
            </a:r>
            <a:r>
              <a:rPr lang="ja-JP" altLang="en-US" sz="1100" b="1" dirty="0" smtClean="0"/>
              <a:t> </a:t>
            </a:r>
            <a:r>
              <a:rPr lang="ja-JP" altLang="en-US" sz="1100" b="1" dirty="0" smtClean="0"/>
              <a:t> </a:t>
            </a:r>
            <a:r>
              <a:rPr lang="ja-JP" altLang="en-US" sz="1100" b="1" dirty="0" smtClean="0"/>
              <a:t>まつ</a:t>
            </a:r>
            <a:r>
              <a:rPr lang="ja-JP" altLang="en-US" sz="1100" b="1" dirty="0"/>
              <a:t>たけ　　  </a:t>
            </a:r>
            <a:r>
              <a:rPr lang="ja-JP" altLang="en-US" sz="1100" b="1" dirty="0" smtClean="0"/>
              <a:t>  りんご        </a:t>
            </a:r>
            <a:r>
              <a:rPr lang="ja-JP" altLang="en-US" sz="1100" b="1" dirty="0"/>
              <a:t>　   バナナ　　</a:t>
            </a:r>
            <a:r>
              <a:rPr lang="ja-JP" altLang="en-US" sz="1100" b="1" dirty="0" smtClean="0"/>
              <a:t>    </a:t>
            </a:r>
            <a:r>
              <a:rPr lang="ja-JP" altLang="en-US" sz="1100" b="1" dirty="0"/>
              <a:t>　モモ　　　アルコール </a:t>
            </a:r>
          </a:p>
          <a:p>
            <a:pPr marL="0" indent="0" algn="just">
              <a:lnSpc>
                <a:spcPts val="1200"/>
              </a:lnSpc>
              <a:buNone/>
            </a:pPr>
            <a:r>
              <a:rPr lang="ja-JP" altLang="en-US" sz="1100" b="1" dirty="0" smtClean="0"/>
              <a:t>   </a:t>
            </a:r>
            <a:r>
              <a:rPr lang="ja-JP" altLang="en-US" sz="1100" b="1" dirty="0"/>
              <a:t>　</a:t>
            </a:r>
            <a:r>
              <a:rPr lang="fr-FR" altLang="ja-JP" sz="1100" b="1" dirty="0"/>
              <a:t>Yam</a:t>
            </a:r>
            <a:r>
              <a:rPr lang="ja-JP" altLang="fr-FR" sz="1100" b="1" dirty="0"/>
              <a:t>　  　</a:t>
            </a:r>
            <a:r>
              <a:rPr lang="fr-FR" altLang="ja-JP" sz="1100" b="1" dirty="0" smtClean="0"/>
              <a:t>Mushroom</a:t>
            </a:r>
            <a:r>
              <a:rPr lang="ja-JP" altLang="fr-FR" sz="1100" b="1" dirty="0" smtClean="0"/>
              <a:t> </a:t>
            </a:r>
            <a:r>
              <a:rPr lang="fr-FR" altLang="ja-JP" sz="1100" b="1" dirty="0"/>
              <a:t>Garlic &amp; </a:t>
            </a:r>
            <a:r>
              <a:rPr lang="fr-FR" altLang="ja-JP" sz="1100" b="1" dirty="0" smtClean="0"/>
              <a:t>Onion  Root </a:t>
            </a:r>
            <a:r>
              <a:rPr lang="fr-FR" altLang="ja-JP" sz="1100" b="1" dirty="0"/>
              <a:t>vegetables</a:t>
            </a:r>
            <a:r>
              <a:rPr lang="ja-JP" altLang="fr-FR" sz="1100" b="1" dirty="0"/>
              <a:t>　</a:t>
            </a:r>
            <a:r>
              <a:rPr lang="en-US" altLang="ja-JP" sz="1100" b="1" dirty="0" err="1" smtClean="0"/>
              <a:t>Matsutake</a:t>
            </a:r>
            <a:r>
              <a:rPr lang="en-US" altLang="ja-JP" sz="1100" b="1" dirty="0" smtClean="0"/>
              <a:t> </a:t>
            </a:r>
            <a:r>
              <a:rPr lang="fr-FR" altLang="ja-JP" sz="1100" b="1" dirty="0" smtClean="0"/>
              <a:t>    </a:t>
            </a:r>
            <a:r>
              <a:rPr lang="ja-JP" altLang="en-US" sz="1100" b="1" dirty="0" smtClean="0"/>
              <a:t>　</a:t>
            </a:r>
            <a:r>
              <a:rPr lang="fr-FR" altLang="ja-JP" sz="1100" b="1" dirty="0" smtClean="0"/>
              <a:t> </a:t>
            </a:r>
            <a:r>
              <a:rPr lang="fr-FR" altLang="ja-JP" sz="1100" b="1" dirty="0"/>
              <a:t>Apple      </a:t>
            </a:r>
            <a:r>
              <a:rPr lang="fr-FR" altLang="ja-JP" sz="1100" b="1" dirty="0" smtClean="0"/>
              <a:t>       Banana          Peach        </a:t>
            </a:r>
            <a:r>
              <a:rPr lang="ja-JP" altLang="fr-FR" sz="1100" b="1" dirty="0"/>
              <a:t>　</a:t>
            </a:r>
            <a:r>
              <a:rPr lang="fr-FR" altLang="ja-JP" sz="1100" b="1" dirty="0"/>
              <a:t>Alcohol </a:t>
            </a:r>
          </a:p>
          <a:p>
            <a:pPr marL="0" indent="0" algn="just">
              <a:lnSpc>
                <a:spcPts val="1200"/>
              </a:lnSpc>
              <a:buNone/>
            </a:pPr>
            <a:r>
              <a:rPr lang="ja-JP" altLang="en-US" sz="1100" b="1" dirty="0" smtClean="0"/>
              <a:t>　</a:t>
            </a:r>
            <a:endParaRPr lang="en-US" altLang="ja-JP" sz="1100" b="1" dirty="0" smtClean="0"/>
          </a:p>
          <a:p>
            <a:pPr marL="0" indent="0" algn="just">
              <a:lnSpc>
                <a:spcPts val="1200"/>
              </a:lnSpc>
              <a:buNone/>
            </a:pPr>
            <a:endParaRPr lang="ja-JP" altLang="fr-FR" sz="1100" b="1" dirty="0"/>
          </a:p>
        </p:txBody>
      </p:sp>
      <p:sp>
        <p:nvSpPr>
          <p:cNvPr id="8" name="正方形/長方形 7"/>
          <p:cNvSpPr/>
          <p:nvPr/>
        </p:nvSpPr>
        <p:spPr>
          <a:xfrm>
            <a:off x="272575" y="78975"/>
            <a:ext cx="8590274" cy="830997"/>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ja-JP" altLang="en-US" sz="2400" b="1" dirty="0">
                <a:ln/>
                <a:solidFill>
                  <a:schemeClr val="accent3"/>
                </a:solidFill>
              </a:rPr>
              <a:t>食品</a:t>
            </a:r>
            <a:r>
              <a:rPr lang="ja-JP" altLang="en-US" sz="2400" b="1" dirty="0" smtClean="0">
                <a:ln/>
                <a:solidFill>
                  <a:schemeClr val="accent3"/>
                </a:solidFill>
              </a:rPr>
              <a:t>確認表　</a:t>
            </a:r>
            <a:endParaRPr lang="en-US" altLang="ja-JP" sz="2000" b="1" dirty="0" smtClean="0">
              <a:ln/>
              <a:solidFill>
                <a:schemeClr val="accent3"/>
              </a:solidFill>
            </a:endParaRPr>
          </a:p>
          <a:p>
            <a:pPr algn="ctr"/>
            <a:r>
              <a:rPr lang="en-US" altLang="ja-JP" sz="2400" b="1" dirty="0" smtClean="0">
                <a:ln/>
                <a:solidFill>
                  <a:schemeClr val="accent3"/>
                </a:solidFill>
              </a:rPr>
              <a:t>Do you have anything you can NOT eat?</a:t>
            </a:r>
            <a:r>
              <a:rPr lang="ja-JP" altLang="en-US" sz="2400" b="1" dirty="0" smtClean="0">
                <a:ln/>
                <a:solidFill>
                  <a:schemeClr val="accent3"/>
                </a:solidFill>
              </a:rPr>
              <a:t>　</a:t>
            </a:r>
            <a:endParaRPr lang="ja-JP" altLang="en-US" sz="2400" b="1" dirty="0">
              <a:ln/>
              <a:solidFill>
                <a:schemeClr val="accent3"/>
              </a:solidFill>
            </a:endParaRPr>
          </a:p>
        </p:txBody>
      </p:sp>
      <p:pic>
        <p:nvPicPr>
          <p:cNvPr id="44" name="図 4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10694" y="908720"/>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図 4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39952" y="908720"/>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図 4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32035" y="908720"/>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図 4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105552" y="908720"/>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図 47"/>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975310" y="908720"/>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図 48"/>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00591" y="915566"/>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図 49"/>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267762" y="908720"/>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図 50"/>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254908" y="908720"/>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図 53"/>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4135103" y="3501008"/>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図 54"/>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6032035" y="3501008"/>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図 55"/>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105552" y="3501008"/>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図 5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178986" y="3501008"/>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図 52"/>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225950" y="3501008"/>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図 56"/>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3179111" y="3501008"/>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図 57"/>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302561" y="3501008"/>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図 58"/>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7928353" y="2132856"/>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図 60"/>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7911952" y="4725144"/>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図 61"/>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300591" y="2132856"/>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図 62"/>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7884368" y="3501008"/>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図 63"/>
          <p:cNvPicPr>
            <a:picLocks noChangeAspect="1"/>
          </p:cNvPicPr>
          <p:nvPr/>
        </p:nvPicPr>
        <p:blipFill>
          <a:blip r:embed="rId21">
            <a:extLst>
              <a:ext uri="{28A0092B-C50C-407E-A947-70E740481C1C}">
                <a14:useLocalDpi xmlns:a14="http://schemas.microsoft.com/office/drawing/2010/main" val="0"/>
              </a:ext>
            </a:extLst>
          </a:blip>
          <a:srcRect/>
          <a:stretch>
            <a:fillRect/>
          </a:stretch>
        </p:blipFill>
        <p:spPr bwMode="auto">
          <a:xfrm>
            <a:off x="6948264" y="3501008"/>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図 64"/>
          <p:cNvPicPr>
            <a:picLocks noChangeAspect="1"/>
          </p:cNvPicPr>
          <p:nvPr/>
        </p:nvPicPr>
        <p:blipFill>
          <a:blip r:embed="rId22">
            <a:extLst>
              <a:ext uri="{28A0092B-C50C-407E-A947-70E740481C1C}">
                <a14:useLocalDpi xmlns:a14="http://schemas.microsoft.com/office/drawing/2010/main" val="0"/>
              </a:ext>
            </a:extLst>
          </a:blip>
          <a:srcRect/>
          <a:stretch>
            <a:fillRect/>
          </a:stretch>
        </p:blipFill>
        <p:spPr bwMode="auto">
          <a:xfrm>
            <a:off x="6975310" y="4725144"/>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 name="図 65"/>
          <p:cNvPicPr>
            <a:picLocks noChangeAspect="1"/>
          </p:cNvPicPr>
          <p:nvPr/>
        </p:nvPicPr>
        <p:blipFill>
          <a:blip r:embed="rId23">
            <a:extLst>
              <a:ext uri="{28A0092B-C50C-407E-A947-70E740481C1C}">
                <a14:useLocalDpi xmlns:a14="http://schemas.microsoft.com/office/drawing/2010/main" val="0"/>
              </a:ext>
            </a:extLst>
          </a:blip>
          <a:srcRect/>
          <a:stretch>
            <a:fillRect/>
          </a:stretch>
        </p:blipFill>
        <p:spPr bwMode="auto">
          <a:xfrm>
            <a:off x="6032035" y="4725144"/>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 name="図 66"/>
          <p:cNvPicPr>
            <a:picLocks noChangeAspect="1"/>
          </p:cNvPicPr>
          <p:nvPr/>
        </p:nvPicPr>
        <p:blipFill>
          <a:blip r:embed="rId24">
            <a:extLst>
              <a:ext uri="{28A0092B-C50C-407E-A947-70E740481C1C}">
                <a14:useLocalDpi xmlns:a14="http://schemas.microsoft.com/office/drawing/2010/main" val="0"/>
              </a:ext>
            </a:extLst>
          </a:blip>
          <a:srcRect/>
          <a:stretch>
            <a:fillRect/>
          </a:stretch>
        </p:blipFill>
        <p:spPr bwMode="auto">
          <a:xfrm>
            <a:off x="5105552" y="4725144"/>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 name="図 67"/>
          <p:cNvPicPr>
            <a:picLocks noChangeAspect="1"/>
          </p:cNvPicPr>
          <p:nvPr/>
        </p:nvPicPr>
        <p:blipFill>
          <a:blip r:embed="rId25">
            <a:extLst>
              <a:ext uri="{28A0092B-C50C-407E-A947-70E740481C1C}">
                <a14:useLocalDpi xmlns:a14="http://schemas.microsoft.com/office/drawing/2010/main" val="0"/>
              </a:ext>
            </a:extLst>
          </a:blip>
          <a:srcRect/>
          <a:stretch>
            <a:fillRect/>
          </a:stretch>
        </p:blipFill>
        <p:spPr bwMode="auto">
          <a:xfrm>
            <a:off x="6975010" y="2132856"/>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図 68"/>
          <p:cNvPicPr>
            <a:picLocks noChangeAspect="1"/>
          </p:cNvPicPr>
          <p:nvPr/>
        </p:nvPicPr>
        <p:blipFill>
          <a:blip r:embed="rId26">
            <a:extLst>
              <a:ext uri="{28A0092B-C50C-407E-A947-70E740481C1C}">
                <a14:useLocalDpi xmlns:a14="http://schemas.microsoft.com/office/drawing/2010/main" val="0"/>
              </a:ext>
            </a:extLst>
          </a:blip>
          <a:srcRect/>
          <a:stretch>
            <a:fillRect/>
          </a:stretch>
        </p:blipFill>
        <p:spPr bwMode="auto">
          <a:xfrm>
            <a:off x="2251177" y="2132856"/>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図 69"/>
          <p:cNvPicPr>
            <a:picLocks/>
          </p:cNvPicPr>
          <p:nvPr/>
        </p:nvPicPr>
        <p:blipFill>
          <a:blip r:embed="rId27">
            <a:extLst>
              <a:ext uri="{28A0092B-C50C-407E-A947-70E740481C1C}">
                <a14:useLocalDpi xmlns:a14="http://schemas.microsoft.com/office/drawing/2010/main" val="0"/>
              </a:ext>
            </a:extLst>
          </a:blip>
          <a:srcRect/>
          <a:stretch>
            <a:fillRect/>
          </a:stretch>
        </p:blipFill>
        <p:spPr bwMode="auto">
          <a:xfrm>
            <a:off x="1266478" y="2132856"/>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 name="図 70"/>
          <p:cNvPicPr>
            <a:picLocks noChangeAspect="1"/>
          </p:cNvPicPr>
          <p:nvPr/>
        </p:nvPicPr>
        <p:blipFill>
          <a:blip r:embed="rId28">
            <a:extLst>
              <a:ext uri="{28A0092B-C50C-407E-A947-70E740481C1C}">
                <a14:useLocalDpi xmlns:a14="http://schemas.microsoft.com/office/drawing/2010/main" val="0"/>
              </a:ext>
            </a:extLst>
          </a:blip>
          <a:srcRect/>
          <a:stretch>
            <a:fillRect/>
          </a:stretch>
        </p:blipFill>
        <p:spPr bwMode="auto">
          <a:xfrm>
            <a:off x="6032035" y="2132856"/>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 name="図 71"/>
          <p:cNvPicPr>
            <a:picLocks noChangeAspect="1"/>
          </p:cNvPicPr>
          <p:nvPr/>
        </p:nvPicPr>
        <p:blipFill>
          <a:blip r:embed="rId29">
            <a:extLst>
              <a:ext uri="{28A0092B-C50C-407E-A947-70E740481C1C}">
                <a14:useLocalDpi xmlns:a14="http://schemas.microsoft.com/office/drawing/2010/main" val="0"/>
              </a:ext>
            </a:extLst>
          </a:blip>
          <a:srcRect/>
          <a:stretch>
            <a:fillRect/>
          </a:stretch>
        </p:blipFill>
        <p:spPr bwMode="auto">
          <a:xfrm>
            <a:off x="4135103" y="2132856"/>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 name="図 72"/>
          <p:cNvPicPr>
            <a:picLocks noChangeAspect="1"/>
          </p:cNvPicPr>
          <p:nvPr/>
        </p:nvPicPr>
        <p:blipFill>
          <a:blip r:embed="rId30">
            <a:extLst>
              <a:ext uri="{28A0092B-C50C-407E-A947-70E740481C1C}">
                <a14:useLocalDpi xmlns:a14="http://schemas.microsoft.com/office/drawing/2010/main" val="0"/>
              </a:ext>
            </a:extLst>
          </a:blip>
          <a:srcRect/>
          <a:stretch>
            <a:fillRect/>
          </a:stretch>
        </p:blipFill>
        <p:spPr bwMode="auto">
          <a:xfrm>
            <a:off x="5105552" y="2132856"/>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 name="図 73"/>
          <p:cNvPicPr>
            <a:picLocks noChangeAspect="1"/>
          </p:cNvPicPr>
          <p:nvPr/>
        </p:nvPicPr>
        <p:blipFill>
          <a:blip r:embed="rId31">
            <a:extLst>
              <a:ext uri="{28A0092B-C50C-407E-A947-70E740481C1C}">
                <a14:useLocalDpi xmlns:a14="http://schemas.microsoft.com/office/drawing/2010/main" val="0"/>
              </a:ext>
            </a:extLst>
          </a:blip>
          <a:srcRect/>
          <a:stretch>
            <a:fillRect/>
          </a:stretch>
        </p:blipFill>
        <p:spPr bwMode="auto">
          <a:xfrm>
            <a:off x="3179111" y="2132856"/>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 name="図 74"/>
          <p:cNvPicPr>
            <a:picLocks noChangeAspect="1"/>
          </p:cNvPicPr>
          <p:nvPr/>
        </p:nvPicPr>
        <p:blipFill>
          <a:blip r:embed="rId32">
            <a:extLst>
              <a:ext uri="{28A0092B-C50C-407E-A947-70E740481C1C}">
                <a14:useLocalDpi xmlns:a14="http://schemas.microsoft.com/office/drawing/2010/main" val="0"/>
              </a:ext>
            </a:extLst>
          </a:blip>
          <a:srcRect/>
          <a:stretch>
            <a:fillRect/>
          </a:stretch>
        </p:blipFill>
        <p:spPr bwMode="auto">
          <a:xfrm>
            <a:off x="302561" y="4725144"/>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 name="図 75"/>
          <p:cNvPicPr>
            <a:picLocks noChangeAspect="1"/>
          </p:cNvPicPr>
          <p:nvPr/>
        </p:nvPicPr>
        <p:blipFill>
          <a:blip r:embed="rId33">
            <a:extLst>
              <a:ext uri="{28A0092B-C50C-407E-A947-70E740481C1C}">
                <a14:useLocalDpi xmlns:a14="http://schemas.microsoft.com/office/drawing/2010/main" val="0"/>
              </a:ext>
            </a:extLst>
          </a:blip>
          <a:srcRect/>
          <a:stretch>
            <a:fillRect/>
          </a:stretch>
        </p:blipFill>
        <p:spPr bwMode="auto">
          <a:xfrm>
            <a:off x="4135103" y="4725144"/>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 name="図 76"/>
          <p:cNvPicPr>
            <a:picLocks noChangeAspect="1"/>
          </p:cNvPicPr>
          <p:nvPr/>
        </p:nvPicPr>
        <p:blipFill>
          <a:blip r:embed="rId34">
            <a:extLst>
              <a:ext uri="{28A0092B-C50C-407E-A947-70E740481C1C}">
                <a14:useLocalDpi xmlns:a14="http://schemas.microsoft.com/office/drawing/2010/main" val="0"/>
              </a:ext>
            </a:extLst>
          </a:blip>
          <a:srcRect/>
          <a:stretch>
            <a:fillRect/>
          </a:stretch>
        </p:blipFill>
        <p:spPr bwMode="auto">
          <a:xfrm>
            <a:off x="1216116" y="4725144"/>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 name="図 77"/>
          <p:cNvPicPr>
            <a:picLocks noChangeAspect="1"/>
          </p:cNvPicPr>
          <p:nvPr/>
        </p:nvPicPr>
        <p:blipFill>
          <a:blip r:embed="rId35">
            <a:extLst>
              <a:ext uri="{28A0092B-C50C-407E-A947-70E740481C1C}">
                <a14:useLocalDpi xmlns:a14="http://schemas.microsoft.com/office/drawing/2010/main" val="0"/>
              </a:ext>
            </a:extLst>
          </a:blip>
          <a:srcRect/>
          <a:stretch>
            <a:fillRect/>
          </a:stretch>
        </p:blipFill>
        <p:spPr bwMode="auto">
          <a:xfrm>
            <a:off x="2178986" y="4725144"/>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 name="図 78"/>
          <p:cNvPicPr>
            <a:picLocks noChangeAspect="1"/>
          </p:cNvPicPr>
          <p:nvPr/>
        </p:nvPicPr>
        <p:blipFill>
          <a:blip r:embed="rId36">
            <a:extLst>
              <a:ext uri="{28A0092B-C50C-407E-A947-70E740481C1C}">
                <a14:useLocalDpi xmlns:a14="http://schemas.microsoft.com/office/drawing/2010/main" val="0"/>
              </a:ext>
            </a:extLst>
          </a:blip>
          <a:srcRect/>
          <a:stretch>
            <a:fillRect/>
          </a:stretch>
        </p:blipFill>
        <p:spPr bwMode="auto">
          <a:xfrm>
            <a:off x="3185823" y="4725144"/>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p:cNvSpPr>
            <a:spLocks noGrp="1"/>
          </p:cNvSpPr>
          <p:nvPr>
            <p:ph type="sldNum" sz="quarter" idx="12"/>
          </p:nvPr>
        </p:nvSpPr>
        <p:spPr/>
        <p:txBody>
          <a:bodyPr/>
          <a:lstStyle/>
          <a:p>
            <a:fld id="{20F33E3A-34AF-4654-B26D-116BADCD410B}" type="slidenum">
              <a:rPr kumimoji="1" lang="ja-JP" altLang="en-US" smtClean="0"/>
              <a:t>1</a:t>
            </a:fld>
            <a:endParaRPr kumimoji="1" lang="ja-JP" altLang="en-US" dirty="0"/>
          </a:p>
        </p:txBody>
      </p:sp>
      <p:sp>
        <p:nvSpPr>
          <p:cNvPr id="4" name="テキスト ボックス 3"/>
          <p:cNvSpPr txBox="1"/>
          <p:nvPr/>
        </p:nvSpPr>
        <p:spPr>
          <a:xfrm>
            <a:off x="971600" y="6165304"/>
            <a:ext cx="7341393" cy="430887"/>
          </a:xfrm>
          <a:prstGeom prst="rect">
            <a:avLst/>
          </a:prstGeom>
          <a:noFill/>
        </p:spPr>
        <p:txBody>
          <a:bodyPr wrap="square" rtlCol="0">
            <a:spAutoFit/>
          </a:bodyPr>
          <a:lstStyle/>
          <a:p>
            <a:r>
              <a:rPr lang="en-US" altLang="ja-JP" sz="1100" dirty="0">
                <a:latin typeface="HGPｺﾞｼｯｸM" panose="020B0600000000000000" pitchFamily="50" charset="-128"/>
                <a:ea typeface="HGPｺﾞｼｯｸM" panose="020B0600000000000000" pitchFamily="50" charset="-128"/>
              </a:rPr>
              <a:t>※</a:t>
            </a:r>
            <a:r>
              <a:rPr lang="ja-JP" altLang="en-US" sz="1100" dirty="0">
                <a:latin typeface="HGPｺﾞｼｯｸM" panose="020B0600000000000000" pitchFamily="50" charset="-128"/>
                <a:ea typeface="HGPｺﾞｼｯｸM" panose="020B0600000000000000" pitchFamily="50" charset="-128"/>
              </a:rPr>
              <a:t>このイラストは東京都より利用承諾を得ておりますので使用可能ですが、編集（色・形の変更）はしないでください。　　　　</a:t>
            </a:r>
          </a:p>
          <a:p>
            <a:r>
              <a:rPr lang="fr-FR" altLang="ja-JP" sz="1100" dirty="0">
                <a:latin typeface="HGPｺﾞｼｯｸM" panose="020B0600000000000000" pitchFamily="50" charset="-128"/>
                <a:ea typeface="HGPｺﾞｼｯｸM" panose="020B0600000000000000" pitchFamily="50" charset="-128"/>
              </a:rPr>
              <a:t>http://www.menu-tokyo.jp/menu/pictogram/</a:t>
            </a:r>
            <a:r>
              <a:rPr lang="ja-JP" altLang="fr-FR" sz="1100" dirty="0">
                <a:latin typeface="HGPｺﾞｼｯｸM" panose="020B0600000000000000" pitchFamily="50" charset="-128"/>
                <a:ea typeface="HGPｺﾞｼｯｸM" panose="020B0600000000000000" pitchFamily="50" charset="-128"/>
              </a:rPr>
              <a:t>（</a:t>
            </a:r>
            <a:r>
              <a:rPr lang="ja-JP" altLang="en-US" sz="1100" dirty="0">
                <a:latin typeface="HGPｺﾞｼｯｸM" panose="020B0600000000000000" pitchFamily="50" charset="-128"/>
                <a:ea typeface="HGPｺﾞｼｯｸM" panose="020B0600000000000000" pitchFamily="50" charset="-128"/>
              </a:rPr>
              <a:t>多言語メニュー作成支援ウェブサイト「</a:t>
            </a:r>
            <a:r>
              <a:rPr lang="fr-FR" altLang="ja-JP" sz="1100" dirty="0">
                <a:latin typeface="HGPｺﾞｼｯｸM" panose="020B0600000000000000" pitchFamily="50" charset="-128"/>
                <a:ea typeface="HGPｺﾞｼｯｸM" panose="020B0600000000000000" pitchFamily="50" charset="-128"/>
              </a:rPr>
              <a:t>EAT</a:t>
            </a:r>
            <a:r>
              <a:rPr lang="ja-JP" altLang="en-US" sz="1100" dirty="0">
                <a:latin typeface="HGPｺﾞｼｯｸM" panose="020B0600000000000000" pitchFamily="50" charset="-128"/>
                <a:ea typeface="HGPｺﾞｼｯｸM" panose="020B0600000000000000" pitchFamily="50" charset="-128"/>
              </a:rPr>
              <a:t>東京」食品ピクトグラム）</a:t>
            </a:r>
          </a:p>
        </p:txBody>
      </p:sp>
    </p:spTree>
    <p:extLst>
      <p:ext uri="{BB962C8B-B14F-4D97-AF65-F5344CB8AC3E}">
        <p14:creationId xmlns:p14="http://schemas.microsoft.com/office/powerpoint/2010/main" val="16056721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エグゼクティブ">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エグゼクティブ">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エグゼクティブ">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764</TotalTime>
  <Words>32</Words>
  <Application>Microsoft Office PowerPoint</Application>
  <PresentationFormat>画面に合わせる (4:3)</PresentationFormat>
  <Paragraphs>29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エグゼクティブ</vt:lpstr>
      <vt:lpstr>PowerPoint プレゼンテーション</vt:lpstr>
    </vt:vector>
  </TitlesOfParts>
  <Company>熊本市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外国人おもてなしの注意点</dc:title>
  <dc:creator>熊本市職員</dc:creator>
  <cp:lastModifiedBy>熊本市職員</cp:lastModifiedBy>
  <cp:revision>54</cp:revision>
  <cp:lastPrinted>2018-07-25T06:28:41Z</cp:lastPrinted>
  <dcterms:created xsi:type="dcterms:W3CDTF">2018-07-24T04:23:04Z</dcterms:created>
  <dcterms:modified xsi:type="dcterms:W3CDTF">2018-09-07T05:21:18Z</dcterms:modified>
</cp:coreProperties>
</file>