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p:scale>
          <a:sx n="80" d="100"/>
          <a:sy n="80" d="100"/>
        </p:scale>
        <p:origin x="1348" y="-46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687" cy="498966"/>
          </a:xfrm>
          <a:prstGeom prst="rect">
            <a:avLst/>
          </a:prstGeom>
        </p:spPr>
        <p:txBody>
          <a:bodyPr vert="horz" lIns="92226" tIns="46113" rIns="92226" bIns="461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322" y="0"/>
            <a:ext cx="2949686" cy="498966"/>
          </a:xfrm>
          <a:prstGeom prst="rect">
            <a:avLst/>
          </a:prstGeom>
        </p:spPr>
        <p:txBody>
          <a:bodyPr vert="horz" lIns="92226" tIns="46113" rIns="92226" bIns="46113" rtlCol="0"/>
          <a:lstStyle>
            <a:lvl1pPr algn="r">
              <a:defRPr sz="1200"/>
            </a:lvl1pPr>
          </a:lstStyle>
          <a:p>
            <a:fld id="{4A15B2C2-C2E8-443C-8BCD-D41CAE0ED780}" type="datetimeFigureOut">
              <a:rPr kumimoji="1" lang="ja-JP" altLang="en-US" smtClean="0"/>
              <a:t>2022/2/18</a:t>
            </a:fld>
            <a:endParaRPr kumimoji="1" lang="ja-JP" altLang="en-US"/>
          </a:p>
        </p:txBody>
      </p:sp>
      <p:sp>
        <p:nvSpPr>
          <p:cNvPr id="4" name="スライド イメージ プレースホルダー 3"/>
          <p:cNvSpPr>
            <a:spLocks noGrp="1" noRot="1" noChangeAspect="1"/>
          </p:cNvSpPr>
          <p:nvPr>
            <p:ph type="sldImg" idx="2"/>
          </p:nvPr>
        </p:nvSpPr>
        <p:spPr>
          <a:xfrm>
            <a:off x="2241550" y="1243013"/>
            <a:ext cx="2322513" cy="3352800"/>
          </a:xfrm>
          <a:prstGeom prst="rect">
            <a:avLst/>
          </a:prstGeom>
          <a:noFill/>
          <a:ln w="12700">
            <a:solidFill>
              <a:prstClr val="black"/>
            </a:solidFill>
          </a:ln>
        </p:spPr>
        <p:txBody>
          <a:bodyPr vert="horz" lIns="92226" tIns="46113" rIns="92226" bIns="46113" rtlCol="0" anchor="ctr"/>
          <a:lstStyle/>
          <a:p>
            <a:endParaRPr lang="ja-JP" altLang="en-US"/>
          </a:p>
        </p:txBody>
      </p:sp>
      <p:sp>
        <p:nvSpPr>
          <p:cNvPr id="5" name="ノート プレースホルダー 4"/>
          <p:cNvSpPr>
            <a:spLocks noGrp="1"/>
          </p:cNvSpPr>
          <p:nvPr>
            <p:ph type="body" sz="quarter" idx="3"/>
          </p:nvPr>
        </p:nvSpPr>
        <p:spPr>
          <a:xfrm>
            <a:off x="680081" y="4783357"/>
            <a:ext cx="5445453" cy="3913364"/>
          </a:xfrm>
          <a:prstGeom prst="rect">
            <a:avLst/>
          </a:prstGeom>
        </p:spPr>
        <p:txBody>
          <a:bodyPr vert="horz" lIns="92226" tIns="46113" rIns="92226" bIns="461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372"/>
            <a:ext cx="2949687" cy="498966"/>
          </a:xfrm>
          <a:prstGeom prst="rect">
            <a:avLst/>
          </a:prstGeom>
        </p:spPr>
        <p:txBody>
          <a:bodyPr vert="horz" lIns="92226" tIns="46113" rIns="92226" bIns="461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322" y="9440372"/>
            <a:ext cx="2949686" cy="498966"/>
          </a:xfrm>
          <a:prstGeom prst="rect">
            <a:avLst/>
          </a:prstGeom>
        </p:spPr>
        <p:txBody>
          <a:bodyPr vert="horz" lIns="92226" tIns="46113" rIns="92226" bIns="46113"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2022/2/18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2022/2/18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2022/2/18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2022/2/18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a:latin typeface="メイリオ" panose="020B0604030504040204" pitchFamily="50" charset="-128"/>
                  <a:ea typeface="メイリオ" panose="020B0604030504040204" pitchFamily="50" charset="-128"/>
                </a:rPr>
                <a:t>本項目では、チェックリストを記入する前に、イベントの情報をご登録ください。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46243"/>
            <a:ext cx="6749576" cy="712465"/>
            <a:chOff x="205684" y="2047413"/>
            <a:chExt cx="6749576"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605772" y="2169029"/>
              <a:ext cx="5349488" cy="432762"/>
              <a:chOff x="1605772" y="2135576"/>
              <a:chExt cx="5349488" cy="432762"/>
            </a:xfrm>
          </p:grpSpPr>
          <p:sp>
            <p:nvSpPr>
              <p:cNvPr id="59" name="テキスト ボックス 58"/>
              <p:cNvSpPr txBox="1"/>
              <p:nvPr/>
            </p:nvSpPr>
            <p:spPr>
              <a:xfrm>
                <a:off x="1605772" y="2178562"/>
                <a:ext cx="811601" cy="29751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2092499" y="2160701"/>
                <a:ext cx="811601" cy="388635"/>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４年</a:t>
                </a: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558906" y="2148879"/>
                <a:ext cx="811601" cy="388635"/>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２月</a:t>
                </a: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071058" y="2135576"/>
                <a:ext cx="811601" cy="388635"/>
              </a:xfrm>
              <a:prstGeom prst="rect">
                <a:avLst/>
              </a:prstGeom>
              <a:noFill/>
              <a:ln>
                <a:noFill/>
              </a:ln>
            </p:spPr>
            <p:txBody>
              <a:bodyPr wrap="square" rtlCol="0">
                <a:spAutoFit/>
              </a:bodyPr>
              <a:lstStyle/>
              <a:p>
                <a:pPr algn="ctr">
                  <a:lnSpc>
                    <a:spcPts val="1600"/>
                  </a:lnSpc>
                </a:pPr>
                <a:r>
                  <a:rPr kumimoji="1" lang="ja-JP" altLang="en-US" sz="1600" b="1">
                    <a:latin typeface="メイリオ" panose="020B0604030504040204" pitchFamily="50" charset="-128"/>
                    <a:ea typeface="メイリオ" panose="020B0604030504040204" pitchFamily="50" charset="-128"/>
                  </a:rPr>
                  <a:t>１９日</a:t>
                </a: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178561"/>
                <a:ext cx="811601" cy="388635"/>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１０時</a:t>
                </a: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379730" y="2160828"/>
                <a:ext cx="1204792" cy="388636"/>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00</a:t>
                </a:r>
                <a:r>
                  <a:rPr kumimoji="1" lang="ja-JP" altLang="en-US" sz="1600" b="1" dirty="0">
                    <a:latin typeface="メイリオ" panose="020B0604030504040204" pitchFamily="50" charset="-128"/>
                    <a:ea typeface="メイリオ" panose="020B0604030504040204" pitchFamily="50" charset="-128"/>
                  </a:rPr>
                  <a:t>分～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5534542" y="2179702"/>
                <a:ext cx="1420718" cy="388636"/>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30</a:t>
                </a:r>
                <a:r>
                  <a:rPr kumimoji="1" lang="ja-JP" altLang="en-US" sz="1600" b="1" dirty="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318344" y="2165221"/>
                <a:ext cx="811601" cy="388636"/>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180208" y="2017700"/>
            <a:ext cx="6508953" cy="812470"/>
            <a:chOff x="205683" y="6591629"/>
            <a:chExt cx="6508953" cy="812470"/>
          </a:xfrm>
        </p:grpSpPr>
        <p:grpSp>
          <p:nvGrpSpPr>
            <p:cNvPr id="110" name="グループ化 109"/>
            <p:cNvGrpSpPr/>
            <p:nvPr/>
          </p:nvGrpSpPr>
          <p:grpSpPr>
            <a:xfrm>
              <a:off x="205683" y="6591629"/>
              <a:ext cx="6424846" cy="787877"/>
              <a:chOff x="185556" y="3396545"/>
              <a:chExt cx="6424846" cy="892670"/>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15" name="角丸四角形 114"/>
              <p:cNvSpPr/>
              <p:nvPr/>
            </p:nvSpPr>
            <p:spPr>
              <a:xfrm>
                <a:off x="1624884" y="339654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b="1" dirty="0">
                    <a:solidFill>
                      <a:schemeClr val="tx1"/>
                    </a:solidFill>
                  </a:rPr>
                  <a:t>熊本市　熊本城調査研究センター</a:t>
                </a:r>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（多数のため収まらない場合　→　別途、一覧をご提出ください。）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b="1" dirty="0">
                  <a:solidFill>
                    <a:schemeClr val="tx1"/>
                  </a:solidFill>
                </a:rPr>
                <a:t>熊本市（熊本城調査研究センター）</a:t>
              </a:r>
            </a:p>
          </p:txBody>
        </p:sp>
      </p:grpSp>
      <p:grpSp>
        <p:nvGrpSpPr>
          <p:cNvPr id="119" name="グループ化 118"/>
          <p:cNvGrpSpPr/>
          <p:nvPr/>
        </p:nvGrpSpPr>
        <p:grpSpPr>
          <a:xfrm>
            <a:off x="16600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b="1" dirty="0">
                  <a:solidFill>
                    <a:schemeClr val="tx1"/>
                  </a:solidFill>
                </a:rPr>
                <a:t>熊本市手取本町</a:t>
              </a:r>
              <a:r>
                <a:rPr kumimoji="1" lang="en-US" altLang="ja-JP" sz="1350" b="1" dirty="0">
                  <a:solidFill>
                    <a:schemeClr val="tx1"/>
                  </a:solidFill>
                </a:rPr>
                <a:t>1</a:t>
              </a:r>
              <a:r>
                <a:rPr kumimoji="1" lang="ja-JP" altLang="en-US" sz="1350" b="1" dirty="0">
                  <a:solidFill>
                    <a:schemeClr val="tx1"/>
                  </a:solidFill>
                </a:rPr>
                <a:t>番</a:t>
              </a:r>
              <a:r>
                <a:rPr kumimoji="1" lang="en-US" altLang="ja-JP" sz="1350" b="1" dirty="0">
                  <a:solidFill>
                    <a:schemeClr val="tx1"/>
                  </a:solidFill>
                </a:rPr>
                <a:t>1</a:t>
              </a:r>
              <a:r>
                <a:rPr kumimoji="1" lang="ja-JP" altLang="en-US" sz="1350" b="1" dirty="0">
                  <a:solidFill>
                    <a:schemeClr val="tx1"/>
                  </a:solidFill>
                </a:rPr>
                <a:t>号</a:t>
              </a:r>
            </a:p>
          </p:txBody>
        </p:sp>
      </p:grpSp>
      <p:grpSp>
        <p:nvGrpSpPr>
          <p:cNvPr id="125" name="グループ化 124"/>
          <p:cNvGrpSpPr/>
          <p:nvPr/>
        </p:nvGrpSpPr>
        <p:grpSpPr>
          <a:xfrm>
            <a:off x="166000" y="5395355"/>
            <a:ext cx="6456737" cy="707886"/>
            <a:chOff x="205683" y="9062584"/>
            <a:chExt cx="6456737" cy="826148"/>
          </a:xfrm>
        </p:grpSpPr>
        <p:grpSp>
          <p:nvGrpSpPr>
            <p:cNvPr id="126" name="グループ化 125"/>
            <p:cNvGrpSpPr/>
            <p:nvPr/>
          </p:nvGrpSpPr>
          <p:grpSpPr>
            <a:xfrm>
              <a:off x="205683" y="9242148"/>
              <a:ext cx="6416095" cy="559771"/>
              <a:chOff x="185556" y="3399045"/>
              <a:chExt cx="6416095" cy="588221"/>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649651" y="9236636"/>
              <a:ext cx="2209593" cy="586685"/>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a:p>
              <a:pPr algn="ctr">
                <a:lnSpc>
                  <a:spcPts val="1600"/>
                </a:lnSpc>
              </a:pPr>
              <a:r>
                <a:rPr kumimoji="1" lang="ja-JP" altLang="en-US" sz="1200" b="1" dirty="0">
                  <a:latin typeface="メイリオ" panose="020B0604030504040204" pitchFamily="50" charset="-128"/>
                  <a:ea typeface="メイリオ" panose="020B0604030504040204" pitchFamily="50" charset="-128"/>
                </a:rPr>
                <a:t>０９６－３５５</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２３２７</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34476" y="9062584"/>
              <a:ext cx="2827944" cy="826148"/>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a:p>
              <a:pPr>
                <a:lnSpc>
                  <a:spcPts val="1600"/>
                </a:lnSpc>
              </a:pPr>
              <a:r>
                <a:rPr kumimoji="1" lang="en-US" altLang="ja-JP" sz="1200" b="1" dirty="0">
                  <a:latin typeface="メイリオ" panose="020B0604030504040204" pitchFamily="50" charset="-128"/>
                  <a:ea typeface="メイリオ" panose="020B0604030504040204" pitchFamily="50" charset="-128"/>
                </a:rPr>
                <a:t>kumamotojotyousakenkyu@city.kumamoto.lg.jp</a:t>
              </a: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p>
        </p:txBody>
      </p:sp>
      <p:grpSp>
        <p:nvGrpSpPr>
          <p:cNvPr id="10" name="グループ化 9"/>
          <p:cNvGrpSpPr/>
          <p:nvPr/>
        </p:nvGrpSpPr>
        <p:grpSpPr>
          <a:xfrm>
            <a:off x="200868" y="8398361"/>
            <a:ext cx="6450346" cy="679087"/>
            <a:chOff x="200868" y="8237720"/>
            <a:chExt cx="6450346" cy="679087"/>
          </a:xfrm>
        </p:grpSpPr>
        <p:grpSp>
          <p:nvGrpSpPr>
            <p:cNvPr id="84" name="グループ化 83"/>
            <p:cNvGrpSpPr/>
            <p:nvPr/>
          </p:nvGrpSpPr>
          <p:grpSpPr>
            <a:xfrm>
              <a:off x="200868" y="8237720"/>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5" name="正方形/長方形 4"/>
            <p:cNvSpPr/>
            <p:nvPr/>
          </p:nvSpPr>
          <p:spPr>
            <a:xfrm>
              <a:off x="1684688" y="8454194"/>
              <a:ext cx="4867595" cy="461665"/>
            </a:xfrm>
            <a:prstGeom prst="rect">
              <a:avLst/>
            </a:prstGeom>
          </p:spPr>
          <p:txBody>
            <a:bodyPr wrap="square">
              <a:spAutoFit/>
            </a:bodyPr>
            <a:lstStyle/>
            <a:p>
              <a:r>
                <a:rPr kumimoji="1" lang="ja-JP" altLang="en-US" sz="1200" dirty="0"/>
                <a:t>（大声なしの場合は、大声なしと判断した理由や、大声を伴わないことを担保する具体的な対策を記載ください。）</a:t>
              </a:r>
            </a:p>
          </p:txBody>
        </p:sp>
      </p:gr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latin typeface="メイリオ" panose="020B0604030504040204" pitchFamily="50" charset="-128"/>
                <a:ea typeface="メイリオ" panose="020B0604030504040204" pitchFamily="50" charset="-128"/>
              </a:rPr>
              <a:t>様式２</a:t>
            </a:r>
          </a:p>
        </p:txBody>
      </p:sp>
      <p:grpSp>
        <p:nvGrpSpPr>
          <p:cNvPr id="142" name="グループ化 141"/>
          <p:cNvGrpSpPr/>
          <p:nvPr/>
        </p:nvGrpSpPr>
        <p:grpSpPr>
          <a:xfrm>
            <a:off x="17260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イベント名</a:t>
              </a: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46" name="テキスト ボックス 145"/>
          <p:cNvSpPr txBox="1"/>
          <p:nvPr/>
        </p:nvSpPr>
        <p:spPr>
          <a:xfrm>
            <a:off x="1609968" y="1655707"/>
            <a:ext cx="4932619"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熊本城学</a:t>
            </a:r>
            <a:endParaRPr kumimoji="1" lang="en-US" altLang="ja-JP" sz="1200" b="1" dirty="0">
              <a:latin typeface="メイリオ" panose="020B0604030504040204" pitchFamily="50" charset="-128"/>
              <a:ea typeface="メイリオ" panose="020B0604030504040204" pitchFamily="50" charset="-128"/>
            </a:endParaRPr>
          </a:p>
        </p:txBody>
      </p:sp>
      <p:sp>
        <p:nvSpPr>
          <p:cNvPr id="147" name="テキスト ボックス 146"/>
          <p:cNvSpPr txBox="1"/>
          <p:nvPr/>
        </p:nvSpPr>
        <p:spPr>
          <a:xfrm>
            <a:off x="1553916" y="3258510"/>
            <a:ext cx="5585461"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（複数回開催の場合 → 別途、開催する日時の一覧をご提出ください。）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172600" y="3599321"/>
            <a:ext cx="6458043" cy="421097"/>
            <a:chOff x="185556" y="3407740"/>
            <a:chExt cx="6458043" cy="595890"/>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50" name="角丸四角形 149"/>
            <p:cNvSpPr/>
            <p:nvPr/>
          </p:nvSpPr>
          <p:spPr>
            <a:xfrm>
              <a:off x="1658081" y="3427090"/>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b="1" dirty="0">
                  <a:solidFill>
                    <a:schemeClr val="tx1"/>
                  </a:solidFill>
                </a:rPr>
                <a:t>桜の馬場城彩苑２階　多目的交流施設</a:t>
              </a:r>
            </a:p>
          </p:txBody>
        </p:sp>
      </p:grpSp>
      <p:grpSp>
        <p:nvGrpSpPr>
          <p:cNvPr id="151" name="グループ化 150"/>
          <p:cNvGrpSpPr/>
          <p:nvPr/>
        </p:nvGrpSpPr>
        <p:grpSpPr>
          <a:xfrm>
            <a:off x="172600"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b="1" dirty="0">
                  <a:solidFill>
                    <a:schemeClr val="tx1"/>
                  </a:solidFill>
                </a:rPr>
                <a:t>熊本市中央区二の丸１番１</a:t>
              </a:r>
            </a:p>
          </p:txBody>
        </p:sp>
      </p:grpSp>
      <p:grpSp>
        <p:nvGrpSpPr>
          <p:cNvPr id="154" name="グループ化 153"/>
          <p:cNvGrpSpPr/>
          <p:nvPr/>
        </p:nvGrpSpPr>
        <p:grpSpPr>
          <a:xfrm>
            <a:off x="168641" y="6069711"/>
            <a:ext cx="6716572"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sp>
          <p:nvSpPr>
            <p:cNvPr id="159"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180208" y="7490104"/>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4" name="テキスト ボックス 173"/>
            <p:cNvSpPr txBox="1"/>
            <p:nvPr/>
          </p:nvSpPr>
          <p:spPr>
            <a:xfrm>
              <a:off x="2884847" y="7366958"/>
              <a:ext cx="2309301"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１４４人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3022695" y="7825359"/>
              <a:ext cx="1347494"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７２人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89" name="フリーフォーム: 図形 88">
            <a:extLst>
              <a:ext uri="{FF2B5EF4-FFF2-40B4-BE49-F238E27FC236}">
                <a16:creationId xmlns:a16="http://schemas.microsoft.com/office/drawing/2014/main" id="{97BFA943-FE9E-40B1-9CCD-B8A534272386}"/>
              </a:ext>
            </a:extLst>
          </p:cNvPr>
          <p:cNvSpPr/>
          <p:nvPr/>
        </p:nvSpPr>
        <p:spPr>
          <a:xfrm>
            <a:off x="4039498" y="6324892"/>
            <a:ext cx="196769" cy="185194"/>
          </a:xfrm>
          <a:custGeom>
            <a:avLst/>
            <a:gdLst>
              <a:gd name="connsiteX0" fmla="*/ 0 w 196769"/>
              <a:gd name="connsiteY0" fmla="*/ 69448 h 185194"/>
              <a:gd name="connsiteX1" fmla="*/ 11574 w 196769"/>
              <a:gd name="connsiteY1" fmla="*/ 185194 h 185194"/>
              <a:gd name="connsiteX2" fmla="*/ 196769 w 196769"/>
              <a:gd name="connsiteY2" fmla="*/ 0 h 185194"/>
            </a:gdLst>
            <a:ahLst/>
            <a:cxnLst>
              <a:cxn ang="0">
                <a:pos x="connsiteX0" y="connsiteY0"/>
              </a:cxn>
              <a:cxn ang="0">
                <a:pos x="connsiteX1" y="connsiteY1"/>
              </a:cxn>
              <a:cxn ang="0">
                <a:pos x="connsiteX2" y="connsiteY2"/>
              </a:cxn>
            </a:cxnLst>
            <a:rect l="l" t="t" r="r" b="b"/>
            <a:pathLst>
              <a:path w="196769" h="185194">
                <a:moveTo>
                  <a:pt x="0" y="69448"/>
                </a:moveTo>
                <a:lnTo>
                  <a:pt x="11574" y="185194"/>
                </a:lnTo>
                <a:lnTo>
                  <a:pt x="196769" y="0"/>
                </a:lnTo>
              </a:path>
            </a:pathLst>
          </a:cu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9819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62014"/>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大声なしの場合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）大声の定義を「観客等が、①通常よりも大きな声量で、②反復・継続的に声を発すること」とする。</a:t>
              </a: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④来場者間の密集回避</a:t>
              </a: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大声ありの場合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「大声なしの場合」の「大声」を「常時大声を出す行為」と読み替える。</a:t>
            </a:r>
            <a:endParaRPr kumimoji="1" lang="en-US" altLang="ja-JP" sz="1600" b="1" dirty="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2" name="フリーフォーム: 図形 1">
            <a:extLst>
              <a:ext uri="{FF2B5EF4-FFF2-40B4-BE49-F238E27FC236}">
                <a16:creationId xmlns:a16="http://schemas.microsoft.com/office/drawing/2014/main" id="{B93004D9-6AFD-4DCD-BCA3-2EDDC407D3B1}"/>
              </a:ext>
            </a:extLst>
          </p:cNvPr>
          <p:cNvSpPr/>
          <p:nvPr/>
        </p:nvSpPr>
        <p:spPr>
          <a:xfrm>
            <a:off x="1979718" y="3650348"/>
            <a:ext cx="196769" cy="185194"/>
          </a:xfrm>
          <a:custGeom>
            <a:avLst/>
            <a:gdLst>
              <a:gd name="connsiteX0" fmla="*/ 0 w 196769"/>
              <a:gd name="connsiteY0" fmla="*/ 69448 h 185194"/>
              <a:gd name="connsiteX1" fmla="*/ 11574 w 196769"/>
              <a:gd name="connsiteY1" fmla="*/ 185194 h 185194"/>
              <a:gd name="connsiteX2" fmla="*/ 196769 w 196769"/>
              <a:gd name="connsiteY2" fmla="*/ 0 h 185194"/>
            </a:gdLst>
            <a:ahLst/>
            <a:cxnLst>
              <a:cxn ang="0">
                <a:pos x="connsiteX0" y="connsiteY0"/>
              </a:cxn>
              <a:cxn ang="0">
                <a:pos x="connsiteX1" y="connsiteY1"/>
              </a:cxn>
              <a:cxn ang="0">
                <a:pos x="connsiteX2" y="connsiteY2"/>
              </a:cxn>
            </a:cxnLst>
            <a:rect l="l" t="t" r="r" b="b"/>
            <a:pathLst>
              <a:path w="196769" h="185194">
                <a:moveTo>
                  <a:pt x="0" y="69448"/>
                </a:moveTo>
                <a:lnTo>
                  <a:pt x="11574" y="185194"/>
                </a:lnTo>
                <a:lnTo>
                  <a:pt x="196769" y="0"/>
                </a:lnTo>
              </a:path>
            </a:pathLst>
          </a:cu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フリーフォーム: 図形 43">
            <a:extLst>
              <a:ext uri="{FF2B5EF4-FFF2-40B4-BE49-F238E27FC236}">
                <a16:creationId xmlns:a16="http://schemas.microsoft.com/office/drawing/2014/main" id="{01FF9676-7730-4E35-ACD4-835F71B35927}"/>
              </a:ext>
            </a:extLst>
          </p:cNvPr>
          <p:cNvSpPr/>
          <p:nvPr/>
        </p:nvSpPr>
        <p:spPr>
          <a:xfrm>
            <a:off x="1988098" y="5476993"/>
            <a:ext cx="196769" cy="185194"/>
          </a:xfrm>
          <a:custGeom>
            <a:avLst/>
            <a:gdLst>
              <a:gd name="connsiteX0" fmla="*/ 0 w 196769"/>
              <a:gd name="connsiteY0" fmla="*/ 69448 h 185194"/>
              <a:gd name="connsiteX1" fmla="*/ 11574 w 196769"/>
              <a:gd name="connsiteY1" fmla="*/ 185194 h 185194"/>
              <a:gd name="connsiteX2" fmla="*/ 196769 w 196769"/>
              <a:gd name="connsiteY2" fmla="*/ 0 h 185194"/>
            </a:gdLst>
            <a:ahLst/>
            <a:cxnLst>
              <a:cxn ang="0">
                <a:pos x="connsiteX0" y="connsiteY0"/>
              </a:cxn>
              <a:cxn ang="0">
                <a:pos x="connsiteX1" y="connsiteY1"/>
              </a:cxn>
              <a:cxn ang="0">
                <a:pos x="connsiteX2" y="connsiteY2"/>
              </a:cxn>
            </a:cxnLst>
            <a:rect l="l" t="t" r="r" b="b"/>
            <a:pathLst>
              <a:path w="196769" h="185194">
                <a:moveTo>
                  <a:pt x="0" y="69448"/>
                </a:moveTo>
                <a:lnTo>
                  <a:pt x="11574" y="185194"/>
                </a:lnTo>
                <a:lnTo>
                  <a:pt x="196769" y="0"/>
                </a:lnTo>
              </a:path>
            </a:pathLst>
          </a:cu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フリーフォーム: 図形 44">
            <a:extLst>
              <a:ext uri="{FF2B5EF4-FFF2-40B4-BE49-F238E27FC236}">
                <a16:creationId xmlns:a16="http://schemas.microsoft.com/office/drawing/2014/main" id="{3CA563F3-F309-4A9C-BD16-7505D4AE8916}"/>
              </a:ext>
            </a:extLst>
          </p:cNvPr>
          <p:cNvSpPr/>
          <p:nvPr/>
        </p:nvSpPr>
        <p:spPr>
          <a:xfrm>
            <a:off x="1957423" y="6287726"/>
            <a:ext cx="196769" cy="185194"/>
          </a:xfrm>
          <a:custGeom>
            <a:avLst/>
            <a:gdLst>
              <a:gd name="connsiteX0" fmla="*/ 0 w 196769"/>
              <a:gd name="connsiteY0" fmla="*/ 69448 h 185194"/>
              <a:gd name="connsiteX1" fmla="*/ 11574 w 196769"/>
              <a:gd name="connsiteY1" fmla="*/ 185194 h 185194"/>
              <a:gd name="connsiteX2" fmla="*/ 196769 w 196769"/>
              <a:gd name="connsiteY2" fmla="*/ 0 h 185194"/>
            </a:gdLst>
            <a:ahLst/>
            <a:cxnLst>
              <a:cxn ang="0">
                <a:pos x="connsiteX0" y="connsiteY0"/>
              </a:cxn>
              <a:cxn ang="0">
                <a:pos x="connsiteX1" y="connsiteY1"/>
              </a:cxn>
              <a:cxn ang="0">
                <a:pos x="connsiteX2" y="connsiteY2"/>
              </a:cxn>
            </a:cxnLst>
            <a:rect l="l" t="t" r="r" b="b"/>
            <a:pathLst>
              <a:path w="196769" h="185194">
                <a:moveTo>
                  <a:pt x="0" y="69448"/>
                </a:moveTo>
                <a:lnTo>
                  <a:pt x="11574" y="185194"/>
                </a:lnTo>
                <a:lnTo>
                  <a:pt x="196769" y="0"/>
                </a:lnTo>
              </a:path>
            </a:pathLst>
          </a:cu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フリーフォーム: 図形 45">
            <a:extLst>
              <a:ext uri="{FF2B5EF4-FFF2-40B4-BE49-F238E27FC236}">
                <a16:creationId xmlns:a16="http://schemas.microsoft.com/office/drawing/2014/main" id="{D9EC9EE2-5985-439C-AD7B-D673A2637AFF}"/>
              </a:ext>
            </a:extLst>
          </p:cNvPr>
          <p:cNvSpPr/>
          <p:nvPr/>
        </p:nvSpPr>
        <p:spPr>
          <a:xfrm>
            <a:off x="1979718" y="7225952"/>
            <a:ext cx="196769" cy="185194"/>
          </a:xfrm>
          <a:custGeom>
            <a:avLst/>
            <a:gdLst>
              <a:gd name="connsiteX0" fmla="*/ 0 w 196769"/>
              <a:gd name="connsiteY0" fmla="*/ 69448 h 185194"/>
              <a:gd name="connsiteX1" fmla="*/ 11574 w 196769"/>
              <a:gd name="connsiteY1" fmla="*/ 185194 h 185194"/>
              <a:gd name="connsiteX2" fmla="*/ 196769 w 196769"/>
              <a:gd name="connsiteY2" fmla="*/ 0 h 185194"/>
            </a:gdLst>
            <a:ahLst/>
            <a:cxnLst>
              <a:cxn ang="0">
                <a:pos x="connsiteX0" y="connsiteY0"/>
              </a:cxn>
              <a:cxn ang="0">
                <a:pos x="connsiteX1" y="connsiteY1"/>
              </a:cxn>
              <a:cxn ang="0">
                <a:pos x="connsiteX2" y="connsiteY2"/>
              </a:cxn>
            </a:cxnLst>
            <a:rect l="l" t="t" r="r" b="b"/>
            <a:pathLst>
              <a:path w="196769" h="185194">
                <a:moveTo>
                  <a:pt x="0" y="69448"/>
                </a:moveTo>
                <a:lnTo>
                  <a:pt x="11574" y="185194"/>
                </a:lnTo>
                <a:lnTo>
                  <a:pt x="196769" y="0"/>
                </a:lnTo>
              </a:path>
            </a:pathLst>
          </a:cu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フリーフォーム: 図形 48">
            <a:extLst>
              <a:ext uri="{FF2B5EF4-FFF2-40B4-BE49-F238E27FC236}">
                <a16:creationId xmlns:a16="http://schemas.microsoft.com/office/drawing/2014/main" id="{0FB4EA9C-EF58-4E2E-9DC7-623178F4AA1A}"/>
              </a:ext>
            </a:extLst>
          </p:cNvPr>
          <p:cNvSpPr/>
          <p:nvPr/>
        </p:nvSpPr>
        <p:spPr>
          <a:xfrm>
            <a:off x="1957423" y="8067592"/>
            <a:ext cx="196769" cy="185194"/>
          </a:xfrm>
          <a:custGeom>
            <a:avLst/>
            <a:gdLst>
              <a:gd name="connsiteX0" fmla="*/ 0 w 196769"/>
              <a:gd name="connsiteY0" fmla="*/ 69448 h 185194"/>
              <a:gd name="connsiteX1" fmla="*/ 11574 w 196769"/>
              <a:gd name="connsiteY1" fmla="*/ 185194 h 185194"/>
              <a:gd name="connsiteX2" fmla="*/ 196769 w 196769"/>
              <a:gd name="connsiteY2" fmla="*/ 0 h 185194"/>
            </a:gdLst>
            <a:ahLst/>
            <a:cxnLst>
              <a:cxn ang="0">
                <a:pos x="connsiteX0" y="connsiteY0"/>
              </a:cxn>
              <a:cxn ang="0">
                <a:pos x="connsiteX1" y="connsiteY1"/>
              </a:cxn>
              <a:cxn ang="0">
                <a:pos x="connsiteX2" y="connsiteY2"/>
              </a:cxn>
            </a:cxnLst>
            <a:rect l="l" t="t" r="r" b="b"/>
            <a:pathLst>
              <a:path w="196769" h="185194">
                <a:moveTo>
                  <a:pt x="0" y="69448"/>
                </a:moveTo>
                <a:lnTo>
                  <a:pt x="11574" y="185194"/>
                </a:lnTo>
                <a:lnTo>
                  <a:pt x="196769" y="0"/>
                </a:lnTo>
              </a:path>
            </a:pathLst>
          </a:cu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フリーフォーム: 図形 49">
            <a:extLst>
              <a:ext uri="{FF2B5EF4-FFF2-40B4-BE49-F238E27FC236}">
                <a16:creationId xmlns:a16="http://schemas.microsoft.com/office/drawing/2014/main" id="{D693C9B0-23DD-44C5-B50E-5E7DC1B61701}"/>
              </a:ext>
            </a:extLst>
          </p:cNvPr>
          <p:cNvSpPr/>
          <p:nvPr/>
        </p:nvSpPr>
        <p:spPr>
          <a:xfrm>
            <a:off x="1944697" y="8575560"/>
            <a:ext cx="196769" cy="185194"/>
          </a:xfrm>
          <a:custGeom>
            <a:avLst/>
            <a:gdLst>
              <a:gd name="connsiteX0" fmla="*/ 0 w 196769"/>
              <a:gd name="connsiteY0" fmla="*/ 69448 h 185194"/>
              <a:gd name="connsiteX1" fmla="*/ 11574 w 196769"/>
              <a:gd name="connsiteY1" fmla="*/ 185194 h 185194"/>
              <a:gd name="connsiteX2" fmla="*/ 196769 w 196769"/>
              <a:gd name="connsiteY2" fmla="*/ 0 h 185194"/>
            </a:gdLst>
            <a:ahLst/>
            <a:cxnLst>
              <a:cxn ang="0">
                <a:pos x="connsiteX0" y="connsiteY0"/>
              </a:cxn>
              <a:cxn ang="0">
                <a:pos x="connsiteX1" y="connsiteY1"/>
              </a:cxn>
              <a:cxn ang="0">
                <a:pos x="connsiteX2" y="connsiteY2"/>
              </a:cxn>
            </a:cxnLst>
            <a:rect l="l" t="t" r="r" b="b"/>
            <a:pathLst>
              <a:path w="196769" h="185194">
                <a:moveTo>
                  <a:pt x="0" y="69448"/>
                </a:moveTo>
                <a:lnTo>
                  <a:pt x="11574" y="185194"/>
                </a:lnTo>
                <a:lnTo>
                  <a:pt x="196769" y="0"/>
                </a:lnTo>
              </a:path>
            </a:pathLst>
          </a:cu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フリーフォーム: 図形 57">
            <a:extLst>
              <a:ext uri="{FF2B5EF4-FFF2-40B4-BE49-F238E27FC236}">
                <a16:creationId xmlns:a16="http://schemas.microsoft.com/office/drawing/2014/main" id="{32756D23-2487-476A-99F7-052E7CE861D5}"/>
              </a:ext>
            </a:extLst>
          </p:cNvPr>
          <p:cNvSpPr/>
          <p:nvPr/>
        </p:nvSpPr>
        <p:spPr>
          <a:xfrm>
            <a:off x="1988571" y="9189388"/>
            <a:ext cx="196769" cy="185194"/>
          </a:xfrm>
          <a:custGeom>
            <a:avLst/>
            <a:gdLst>
              <a:gd name="connsiteX0" fmla="*/ 0 w 196769"/>
              <a:gd name="connsiteY0" fmla="*/ 69448 h 185194"/>
              <a:gd name="connsiteX1" fmla="*/ 11574 w 196769"/>
              <a:gd name="connsiteY1" fmla="*/ 185194 h 185194"/>
              <a:gd name="connsiteX2" fmla="*/ 196769 w 196769"/>
              <a:gd name="connsiteY2" fmla="*/ 0 h 185194"/>
            </a:gdLst>
            <a:ahLst/>
            <a:cxnLst>
              <a:cxn ang="0">
                <a:pos x="connsiteX0" y="connsiteY0"/>
              </a:cxn>
              <a:cxn ang="0">
                <a:pos x="connsiteX1" y="connsiteY1"/>
              </a:cxn>
              <a:cxn ang="0">
                <a:pos x="connsiteX2" y="connsiteY2"/>
              </a:cxn>
            </a:cxnLst>
            <a:rect l="l" t="t" r="r" b="b"/>
            <a:pathLst>
              <a:path w="196769" h="185194">
                <a:moveTo>
                  <a:pt x="0" y="69448"/>
                </a:moveTo>
                <a:lnTo>
                  <a:pt x="11574" y="185194"/>
                </a:lnTo>
                <a:lnTo>
                  <a:pt x="196769" y="0"/>
                </a:lnTo>
              </a:path>
            </a:pathLst>
          </a:cu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時差入退場の実施や直行・直帰の呼びかけ等イベント前後の感染防止の注意喚起。</a:t>
              </a: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チケット購入時又は入場時の連絡先確認やアプリ等を活用した参加者の把握。</a:t>
              </a: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⑤飲食の制限</a:t>
              </a: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飲食中以外のマスク着用の推奨。</a:t>
              </a: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自治体等の要請に従った飲食・酒類提供の可否判断（提供する場合には飲酒に伴う大声等を防ぐ対策を検討。）。</a:t>
              </a: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a:latin typeface="メイリオ" panose="020B0604030504040204" pitchFamily="50" charset="-128"/>
              <a:ea typeface="メイリオ" panose="020B0604030504040204" pitchFamily="50" charset="-128"/>
            </a:endParaRPr>
          </a:p>
        </p:txBody>
      </p:sp>
      <p:sp>
        <p:nvSpPr>
          <p:cNvPr id="44" name="フリーフォーム: 図形 43">
            <a:extLst>
              <a:ext uri="{FF2B5EF4-FFF2-40B4-BE49-F238E27FC236}">
                <a16:creationId xmlns:a16="http://schemas.microsoft.com/office/drawing/2014/main" id="{8205956D-6D0F-42E3-8A4A-81717B195D0E}"/>
              </a:ext>
            </a:extLst>
          </p:cNvPr>
          <p:cNvSpPr/>
          <p:nvPr/>
        </p:nvSpPr>
        <p:spPr>
          <a:xfrm>
            <a:off x="1981735" y="2896452"/>
            <a:ext cx="196769" cy="185194"/>
          </a:xfrm>
          <a:custGeom>
            <a:avLst/>
            <a:gdLst>
              <a:gd name="connsiteX0" fmla="*/ 0 w 196769"/>
              <a:gd name="connsiteY0" fmla="*/ 69448 h 185194"/>
              <a:gd name="connsiteX1" fmla="*/ 11574 w 196769"/>
              <a:gd name="connsiteY1" fmla="*/ 185194 h 185194"/>
              <a:gd name="connsiteX2" fmla="*/ 196769 w 196769"/>
              <a:gd name="connsiteY2" fmla="*/ 0 h 185194"/>
            </a:gdLst>
            <a:ahLst/>
            <a:cxnLst>
              <a:cxn ang="0">
                <a:pos x="connsiteX0" y="connsiteY0"/>
              </a:cxn>
              <a:cxn ang="0">
                <a:pos x="connsiteX1" y="connsiteY1"/>
              </a:cxn>
              <a:cxn ang="0">
                <a:pos x="connsiteX2" y="connsiteY2"/>
              </a:cxn>
            </a:cxnLst>
            <a:rect l="l" t="t" r="r" b="b"/>
            <a:pathLst>
              <a:path w="196769" h="185194">
                <a:moveTo>
                  <a:pt x="0" y="69448"/>
                </a:moveTo>
                <a:lnTo>
                  <a:pt x="11574" y="185194"/>
                </a:lnTo>
                <a:lnTo>
                  <a:pt x="196769" y="0"/>
                </a:lnTo>
              </a:path>
            </a:pathLst>
          </a:cu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フリーフォーム: 図形 46">
            <a:extLst>
              <a:ext uri="{FF2B5EF4-FFF2-40B4-BE49-F238E27FC236}">
                <a16:creationId xmlns:a16="http://schemas.microsoft.com/office/drawing/2014/main" id="{B36AE89D-FCA8-4476-A96B-05B8389FE8A9}"/>
              </a:ext>
            </a:extLst>
          </p:cNvPr>
          <p:cNvSpPr/>
          <p:nvPr/>
        </p:nvSpPr>
        <p:spPr>
          <a:xfrm>
            <a:off x="1968541" y="3278483"/>
            <a:ext cx="196769" cy="185194"/>
          </a:xfrm>
          <a:custGeom>
            <a:avLst/>
            <a:gdLst>
              <a:gd name="connsiteX0" fmla="*/ 0 w 196769"/>
              <a:gd name="connsiteY0" fmla="*/ 69448 h 185194"/>
              <a:gd name="connsiteX1" fmla="*/ 11574 w 196769"/>
              <a:gd name="connsiteY1" fmla="*/ 185194 h 185194"/>
              <a:gd name="connsiteX2" fmla="*/ 196769 w 196769"/>
              <a:gd name="connsiteY2" fmla="*/ 0 h 185194"/>
            </a:gdLst>
            <a:ahLst/>
            <a:cxnLst>
              <a:cxn ang="0">
                <a:pos x="connsiteX0" y="connsiteY0"/>
              </a:cxn>
              <a:cxn ang="0">
                <a:pos x="connsiteX1" y="connsiteY1"/>
              </a:cxn>
              <a:cxn ang="0">
                <a:pos x="connsiteX2" y="connsiteY2"/>
              </a:cxn>
            </a:cxnLst>
            <a:rect l="l" t="t" r="r" b="b"/>
            <a:pathLst>
              <a:path w="196769" h="185194">
                <a:moveTo>
                  <a:pt x="0" y="69448"/>
                </a:moveTo>
                <a:lnTo>
                  <a:pt x="11574" y="185194"/>
                </a:lnTo>
                <a:lnTo>
                  <a:pt x="196769" y="0"/>
                </a:lnTo>
              </a:path>
            </a:pathLst>
          </a:cu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フリーフォーム: 図形 47">
            <a:extLst>
              <a:ext uri="{FF2B5EF4-FFF2-40B4-BE49-F238E27FC236}">
                <a16:creationId xmlns:a16="http://schemas.microsoft.com/office/drawing/2014/main" id="{68DE0FE0-4B30-46C2-B407-9CE2D160C532}"/>
              </a:ext>
            </a:extLst>
          </p:cNvPr>
          <p:cNvSpPr/>
          <p:nvPr/>
        </p:nvSpPr>
        <p:spPr>
          <a:xfrm>
            <a:off x="1968541" y="3859729"/>
            <a:ext cx="196769" cy="185194"/>
          </a:xfrm>
          <a:custGeom>
            <a:avLst/>
            <a:gdLst>
              <a:gd name="connsiteX0" fmla="*/ 0 w 196769"/>
              <a:gd name="connsiteY0" fmla="*/ 69448 h 185194"/>
              <a:gd name="connsiteX1" fmla="*/ 11574 w 196769"/>
              <a:gd name="connsiteY1" fmla="*/ 185194 h 185194"/>
              <a:gd name="connsiteX2" fmla="*/ 196769 w 196769"/>
              <a:gd name="connsiteY2" fmla="*/ 0 h 185194"/>
            </a:gdLst>
            <a:ahLst/>
            <a:cxnLst>
              <a:cxn ang="0">
                <a:pos x="connsiteX0" y="connsiteY0"/>
              </a:cxn>
              <a:cxn ang="0">
                <a:pos x="connsiteX1" y="connsiteY1"/>
              </a:cxn>
              <a:cxn ang="0">
                <a:pos x="connsiteX2" y="connsiteY2"/>
              </a:cxn>
            </a:cxnLst>
            <a:rect l="l" t="t" r="r" b="b"/>
            <a:pathLst>
              <a:path w="196769" h="185194">
                <a:moveTo>
                  <a:pt x="0" y="69448"/>
                </a:moveTo>
                <a:lnTo>
                  <a:pt x="11574" y="185194"/>
                </a:lnTo>
                <a:lnTo>
                  <a:pt x="196769" y="0"/>
                </a:lnTo>
              </a:path>
            </a:pathLst>
          </a:cu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フリーフォーム: 図形 50">
            <a:extLst>
              <a:ext uri="{FF2B5EF4-FFF2-40B4-BE49-F238E27FC236}">
                <a16:creationId xmlns:a16="http://schemas.microsoft.com/office/drawing/2014/main" id="{8D85EC92-F864-4C9A-918B-9CFBF0F417D2}"/>
              </a:ext>
            </a:extLst>
          </p:cNvPr>
          <p:cNvSpPr/>
          <p:nvPr/>
        </p:nvSpPr>
        <p:spPr>
          <a:xfrm>
            <a:off x="1953083" y="4508295"/>
            <a:ext cx="196769" cy="185194"/>
          </a:xfrm>
          <a:custGeom>
            <a:avLst/>
            <a:gdLst>
              <a:gd name="connsiteX0" fmla="*/ 0 w 196769"/>
              <a:gd name="connsiteY0" fmla="*/ 69448 h 185194"/>
              <a:gd name="connsiteX1" fmla="*/ 11574 w 196769"/>
              <a:gd name="connsiteY1" fmla="*/ 185194 h 185194"/>
              <a:gd name="connsiteX2" fmla="*/ 196769 w 196769"/>
              <a:gd name="connsiteY2" fmla="*/ 0 h 185194"/>
            </a:gdLst>
            <a:ahLst/>
            <a:cxnLst>
              <a:cxn ang="0">
                <a:pos x="connsiteX0" y="connsiteY0"/>
              </a:cxn>
              <a:cxn ang="0">
                <a:pos x="connsiteX1" y="connsiteY1"/>
              </a:cxn>
              <a:cxn ang="0">
                <a:pos x="connsiteX2" y="connsiteY2"/>
              </a:cxn>
            </a:cxnLst>
            <a:rect l="l" t="t" r="r" b="b"/>
            <a:pathLst>
              <a:path w="196769" h="185194">
                <a:moveTo>
                  <a:pt x="0" y="69448"/>
                </a:moveTo>
                <a:lnTo>
                  <a:pt x="11574" y="185194"/>
                </a:lnTo>
                <a:lnTo>
                  <a:pt x="196769" y="0"/>
                </a:lnTo>
              </a:path>
            </a:pathLst>
          </a:cu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フリーフォーム: 図形 51">
            <a:extLst>
              <a:ext uri="{FF2B5EF4-FFF2-40B4-BE49-F238E27FC236}">
                <a16:creationId xmlns:a16="http://schemas.microsoft.com/office/drawing/2014/main" id="{169DC9E9-40F5-4281-BDD8-1DDF0571FB20}"/>
              </a:ext>
            </a:extLst>
          </p:cNvPr>
          <p:cNvSpPr/>
          <p:nvPr/>
        </p:nvSpPr>
        <p:spPr>
          <a:xfrm>
            <a:off x="1926616" y="5481189"/>
            <a:ext cx="196769" cy="185194"/>
          </a:xfrm>
          <a:custGeom>
            <a:avLst/>
            <a:gdLst>
              <a:gd name="connsiteX0" fmla="*/ 0 w 196769"/>
              <a:gd name="connsiteY0" fmla="*/ 69448 h 185194"/>
              <a:gd name="connsiteX1" fmla="*/ 11574 w 196769"/>
              <a:gd name="connsiteY1" fmla="*/ 185194 h 185194"/>
              <a:gd name="connsiteX2" fmla="*/ 196769 w 196769"/>
              <a:gd name="connsiteY2" fmla="*/ 0 h 185194"/>
            </a:gdLst>
            <a:ahLst/>
            <a:cxnLst>
              <a:cxn ang="0">
                <a:pos x="connsiteX0" y="connsiteY0"/>
              </a:cxn>
              <a:cxn ang="0">
                <a:pos x="connsiteX1" y="connsiteY1"/>
              </a:cxn>
              <a:cxn ang="0">
                <a:pos x="connsiteX2" y="connsiteY2"/>
              </a:cxn>
            </a:cxnLst>
            <a:rect l="l" t="t" r="r" b="b"/>
            <a:pathLst>
              <a:path w="196769" h="185194">
                <a:moveTo>
                  <a:pt x="0" y="69448"/>
                </a:moveTo>
                <a:lnTo>
                  <a:pt x="11574" y="185194"/>
                </a:lnTo>
                <a:lnTo>
                  <a:pt x="196769" y="0"/>
                </a:lnTo>
              </a:path>
            </a:pathLst>
          </a:cu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フリーフォーム: 図形 52">
            <a:extLst>
              <a:ext uri="{FF2B5EF4-FFF2-40B4-BE49-F238E27FC236}">
                <a16:creationId xmlns:a16="http://schemas.microsoft.com/office/drawing/2014/main" id="{19A7601C-AE9C-4FB1-88CC-B3E663C052E0}"/>
              </a:ext>
            </a:extLst>
          </p:cNvPr>
          <p:cNvSpPr/>
          <p:nvPr/>
        </p:nvSpPr>
        <p:spPr>
          <a:xfrm>
            <a:off x="1957649" y="6079383"/>
            <a:ext cx="196769" cy="185194"/>
          </a:xfrm>
          <a:custGeom>
            <a:avLst/>
            <a:gdLst>
              <a:gd name="connsiteX0" fmla="*/ 0 w 196769"/>
              <a:gd name="connsiteY0" fmla="*/ 69448 h 185194"/>
              <a:gd name="connsiteX1" fmla="*/ 11574 w 196769"/>
              <a:gd name="connsiteY1" fmla="*/ 185194 h 185194"/>
              <a:gd name="connsiteX2" fmla="*/ 196769 w 196769"/>
              <a:gd name="connsiteY2" fmla="*/ 0 h 185194"/>
            </a:gdLst>
            <a:ahLst/>
            <a:cxnLst>
              <a:cxn ang="0">
                <a:pos x="connsiteX0" y="connsiteY0"/>
              </a:cxn>
              <a:cxn ang="0">
                <a:pos x="connsiteX1" y="connsiteY1"/>
              </a:cxn>
              <a:cxn ang="0">
                <a:pos x="connsiteX2" y="connsiteY2"/>
              </a:cxn>
            </a:cxnLst>
            <a:rect l="l" t="t" r="r" b="b"/>
            <a:pathLst>
              <a:path w="196769" h="185194">
                <a:moveTo>
                  <a:pt x="0" y="69448"/>
                </a:moveTo>
                <a:lnTo>
                  <a:pt x="11574" y="185194"/>
                </a:lnTo>
                <a:lnTo>
                  <a:pt x="196769" y="0"/>
                </a:lnTo>
              </a:path>
            </a:pathLst>
          </a:cu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フリーフォーム: 図形 53">
            <a:extLst>
              <a:ext uri="{FF2B5EF4-FFF2-40B4-BE49-F238E27FC236}">
                <a16:creationId xmlns:a16="http://schemas.microsoft.com/office/drawing/2014/main" id="{E7EC65AF-423D-4ED4-8989-03253CB1CFFD}"/>
              </a:ext>
            </a:extLst>
          </p:cNvPr>
          <p:cNvSpPr/>
          <p:nvPr/>
        </p:nvSpPr>
        <p:spPr>
          <a:xfrm>
            <a:off x="1929364" y="6738629"/>
            <a:ext cx="196769" cy="185194"/>
          </a:xfrm>
          <a:custGeom>
            <a:avLst/>
            <a:gdLst>
              <a:gd name="connsiteX0" fmla="*/ 0 w 196769"/>
              <a:gd name="connsiteY0" fmla="*/ 69448 h 185194"/>
              <a:gd name="connsiteX1" fmla="*/ 11574 w 196769"/>
              <a:gd name="connsiteY1" fmla="*/ 185194 h 185194"/>
              <a:gd name="connsiteX2" fmla="*/ 196769 w 196769"/>
              <a:gd name="connsiteY2" fmla="*/ 0 h 185194"/>
            </a:gdLst>
            <a:ahLst/>
            <a:cxnLst>
              <a:cxn ang="0">
                <a:pos x="connsiteX0" y="connsiteY0"/>
              </a:cxn>
              <a:cxn ang="0">
                <a:pos x="connsiteX1" y="connsiteY1"/>
              </a:cxn>
              <a:cxn ang="0">
                <a:pos x="connsiteX2" y="connsiteY2"/>
              </a:cxn>
            </a:cxnLst>
            <a:rect l="l" t="t" r="r" b="b"/>
            <a:pathLst>
              <a:path w="196769" h="185194">
                <a:moveTo>
                  <a:pt x="0" y="69448"/>
                </a:moveTo>
                <a:lnTo>
                  <a:pt x="11574" y="185194"/>
                </a:lnTo>
                <a:lnTo>
                  <a:pt x="196769" y="0"/>
                </a:lnTo>
              </a:path>
            </a:pathLst>
          </a:cu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フリーフォーム: 図形 54">
            <a:extLst>
              <a:ext uri="{FF2B5EF4-FFF2-40B4-BE49-F238E27FC236}">
                <a16:creationId xmlns:a16="http://schemas.microsoft.com/office/drawing/2014/main" id="{E54A4F2A-9A1F-43CD-AE25-627FA8F468E2}"/>
              </a:ext>
            </a:extLst>
          </p:cNvPr>
          <p:cNvSpPr/>
          <p:nvPr/>
        </p:nvSpPr>
        <p:spPr>
          <a:xfrm>
            <a:off x="1941895" y="7551190"/>
            <a:ext cx="196769" cy="185194"/>
          </a:xfrm>
          <a:custGeom>
            <a:avLst/>
            <a:gdLst>
              <a:gd name="connsiteX0" fmla="*/ 0 w 196769"/>
              <a:gd name="connsiteY0" fmla="*/ 69448 h 185194"/>
              <a:gd name="connsiteX1" fmla="*/ 11574 w 196769"/>
              <a:gd name="connsiteY1" fmla="*/ 185194 h 185194"/>
              <a:gd name="connsiteX2" fmla="*/ 196769 w 196769"/>
              <a:gd name="connsiteY2" fmla="*/ 0 h 185194"/>
            </a:gdLst>
            <a:ahLst/>
            <a:cxnLst>
              <a:cxn ang="0">
                <a:pos x="connsiteX0" y="connsiteY0"/>
              </a:cxn>
              <a:cxn ang="0">
                <a:pos x="connsiteX1" y="connsiteY1"/>
              </a:cxn>
              <a:cxn ang="0">
                <a:pos x="connsiteX2" y="connsiteY2"/>
              </a:cxn>
            </a:cxnLst>
            <a:rect l="l" t="t" r="r" b="b"/>
            <a:pathLst>
              <a:path w="196769" h="185194">
                <a:moveTo>
                  <a:pt x="0" y="69448"/>
                </a:moveTo>
                <a:lnTo>
                  <a:pt x="11574" y="185194"/>
                </a:lnTo>
                <a:lnTo>
                  <a:pt x="196769" y="0"/>
                </a:lnTo>
              </a:path>
            </a:pathLst>
          </a:cu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フリーフォーム: 図形 55">
            <a:extLst>
              <a:ext uri="{FF2B5EF4-FFF2-40B4-BE49-F238E27FC236}">
                <a16:creationId xmlns:a16="http://schemas.microsoft.com/office/drawing/2014/main" id="{FE563C88-918D-439D-85F9-B76ADB77614C}"/>
              </a:ext>
            </a:extLst>
          </p:cNvPr>
          <p:cNvSpPr/>
          <p:nvPr/>
        </p:nvSpPr>
        <p:spPr>
          <a:xfrm>
            <a:off x="1975367" y="8173448"/>
            <a:ext cx="196769" cy="185194"/>
          </a:xfrm>
          <a:custGeom>
            <a:avLst/>
            <a:gdLst>
              <a:gd name="connsiteX0" fmla="*/ 0 w 196769"/>
              <a:gd name="connsiteY0" fmla="*/ 69448 h 185194"/>
              <a:gd name="connsiteX1" fmla="*/ 11574 w 196769"/>
              <a:gd name="connsiteY1" fmla="*/ 185194 h 185194"/>
              <a:gd name="connsiteX2" fmla="*/ 196769 w 196769"/>
              <a:gd name="connsiteY2" fmla="*/ 0 h 185194"/>
            </a:gdLst>
            <a:ahLst/>
            <a:cxnLst>
              <a:cxn ang="0">
                <a:pos x="connsiteX0" y="connsiteY0"/>
              </a:cxn>
              <a:cxn ang="0">
                <a:pos x="connsiteX1" y="connsiteY1"/>
              </a:cxn>
              <a:cxn ang="0">
                <a:pos x="connsiteX2" y="connsiteY2"/>
              </a:cxn>
            </a:cxnLst>
            <a:rect l="l" t="t" r="r" b="b"/>
            <a:pathLst>
              <a:path w="196769" h="185194">
                <a:moveTo>
                  <a:pt x="0" y="69448"/>
                </a:moveTo>
                <a:lnTo>
                  <a:pt x="11574" y="185194"/>
                </a:lnTo>
                <a:lnTo>
                  <a:pt x="196769" y="0"/>
                </a:lnTo>
              </a:path>
            </a:pathLst>
          </a:cu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フリーフォーム: 図形 56">
            <a:extLst>
              <a:ext uri="{FF2B5EF4-FFF2-40B4-BE49-F238E27FC236}">
                <a16:creationId xmlns:a16="http://schemas.microsoft.com/office/drawing/2014/main" id="{AD3EA991-6D86-4B0F-9174-D91AC7D8401A}"/>
              </a:ext>
            </a:extLst>
          </p:cNvPr>
          <p:cNvSpPr/>
          <p:nvPr/>
        </p:nvSpPr>
        <p:spPr>
          <a:xfrm>
            <a:off x="1965792" y="8950435"/>
            <a:ext cx="196769" cy="185194"/>
          </a:xfrm>
          <a:custGeom>
            <a:avLst/>
            <a:gdLst>
              <a:gd name="connsiteX0" fmla="*/ 0 w 196769"/>
              <a:gd name="connsiteY0" fmla="*/ 69448 h 185194"/>
              <a:gd name="connsiteX1" fmla="*/ 11574 w 196769"/>
              <a:gd name="connsiteY1" fmla="*/ 185194 h 185194"/>
              <a:gd name="connsiteX2" fmla="*/ 196769 w 196769"/>
              <a:gd name="connsiteY2" fmla="*/ 0 h 185194"/>
            </a:gdLst>
            <a:ahLst/>
            <a:cxnLst>
              <a:cxn ang="0">
                <a:pos x="connsiteX0" y="connsiteY0"/>
              </a:cxn>
              <a:cxn ang="0">
                <a:pos x="connsiteX1" y="connsiteY1"/>
              </a:cxn>
              <a:cxn ang="0">
                <a:pos x="connsiteX2" y="connsiteY2"/>
              </a:cxn>
            </a:cxnLst>
            <a:rect l="l" t="t" r="r" b="b"/>
            <a:pathLst>
              <a:path w="196769" h="185194">
                <a:moveTo>
                  <a:pt x="0" y="69448"/>
                </a:moveTo>
                <a:lnTo>
                  <a:pt x="11574" y="185194"/>
                </a:lnTo>
                <a:lnTo>
                  <a:pt x="196769" y="0"/>
                </a:lnTo>
              </a:path>
            </a:pathLst>
          </a:cu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464029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4098</TotalTime>
  <Words>1124</Words>
  <Application>Microsoft Office PowerPoint</Application>
  <PresentationFormat>A4 210 x 297 mm</PresentationFormat>
  <Paragraphs>105</Paragraphs>
  <Slides>3</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永島　さくら</cp:lastModifiedBy>
  <cp:revision>581</cp:revision>
  <cp:lastPrinted>2022-02-18T05:34:48Z</cp:lastPrinted>
  <dcterms:created xsi:type="dcterms:W3CDTF">2021-06-21T06:44:25Z</dcterms:created>
  <dcterms:modified xsi:type="dcterms:W3CDTF">2022-02-18T08:18:13Z</dcterms:modified>
</cp:coreProperties>
</file>