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342" r:id="rId6"/>
    <p:sldId id="278" r:id="rId7"/>
    <p:sldId id="261" r:id="rId8"/>
    <p:sldId id="312" r:id="rId9"/>
    <p:sldId id="310" r:id="rId10"/>
    <p:sldId id="329" r:id="rId11"/>
    <p:sldId id="341" r:id="rId12"/>
    <p:sldId id="267" r:id="rId13"/>
    <p:sldId id="268" r:id="rId14"/>
    <p:sldId id="274" r:id="rId15"/>
    <p:sldId id="272" r:id="rId16"/>
    <p:sldId id="332" r:id="rId17"/>
    <p:sldId id="337" r:id="rId18"/>
    <p:sldId id="338" r:id="rId19"/>
  </p:sldIdLst>
  <p:sldSz cx="12192000" cy="6858000"/>
  <p:notesSz cx="6737350" cy="98694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下村　英史" initials="下村　英史" lastIdx="10" clrIdx="0"/>
  <p:cmAuthor id="2" name="ＰＴ" initials="ＰＴ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00000"/>
    <a:srgbClr val="D9D9D9"/>
    <a:srgbClr val="FF99CC"/>
    <a:srgbClr val="FFF2CC"/>
    <a:srgbClr val="F892EC"/>
    <a:srgbClr val="BA062D"/>
    <a:srgbClr val="DE0447"/>
    <a:srgbClr val="FAFACA"/>
    <a:srgbClr val="F2F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4" autoAdjust="0"/>
    <p:restoredTop sz="92703" autoAdjust="0"/>
  </p:normalViewPr>
  <p:slideViewPr>
    <p:cSldViewPr snapToGrid="0">
      <p:cViewPr varScale="1">
        <p:scale>
          <a:sx n="61" d="100"/>
          <a:sy n="61" d="100"/>
        </p:scale>
        <p:origin x="1118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2798" y="2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18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6273" y="0"/>
            <a:ext cx="2919518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E20AA-13EB-478E-8B36-E014939FC251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735" y="4749691"/>
            <a:ext cx="538988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9518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6273" y="9374301"/>
            <a:ext cx="2919518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AC561-14A5-4D46-8B41-3D0C4FA0B6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24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3019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183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7253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119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4910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344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8062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167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419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12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3527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AC561-14A5-4D46-8B41-3D0C4FA0B64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564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AC561-14A5-4D46-8B41-3D0C4FA0B64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419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15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6870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C561-14A5-4D46-8B41-3D0C4FA0B64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669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6DA43D-67E6-47A5-8D49-0F3A54779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9601B1A-21E8-4A67-A784-9985CC79D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D4DD2F-7073-44EB-801D-BC40A670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AEE3-9A45-458D-8E1C-3165275B9F35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05BC46-F9E1-42E2-AD53-001CE95B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BA31A1-A2A7-4E63-AD7B-B3FC7C36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42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24E09-BA78-403B-9443-811AE0D6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8EC1D2E-F3AE-4E57-AB9F-8F76F80DD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BF0865C-E122-478D-8D16-D318E196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6F28-5F48-49E9-A8D7-547B16DA6652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FFE360-2190-424B-AA5F-81DD8BFC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23B630-B4EB-4C42-9F43-95B2B0D1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18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6458440-F1D7-48A8-8335-65AB90336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8B3EA6C-03E4-41AA-B56B-416D06D03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641D82-435A-4FD9-84B2-1B54B592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555B-2C68-4AC9-A645-C0B2D94261E6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975D5C-0A4B-49B0-9DE3-18B7D228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F6BC8F-8CF1-42A0-805F-AEB68135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045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B100A3-F3EE-4F9B-AE97-CE4AF8CD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06025B-3C56-43D1-BFC3-A268D3555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CBCCC8-BF52-4349-96C7-4B97708E5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F1DC7-73D0-4C59-8B78-94E20BA13AE9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2A5936-9544-425A-BF99-E1BBE4EBC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EFCF27-B54F-4469-80DE-5156682E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004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B1ACFC-F8F3-4AD7-A7A7-61D5A79C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C74BC72-2E5E-4E2D-BEEB-093632B53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6D426D-1D1A-4A97-B0BB-C50D42386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84D2-F700-45F1-BB77-546349793343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F69D83-0717-49A8-A157-BE61E460E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510DA5-927F-44CE-90DB-64032BBB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648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AA5FBB-9B7D-44B8-B855-9D4E8CC18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AAE3A8-8B5B-460C-87DC-E1346A5C9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28C9168-D56B-43C4-B446-47FD8799D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3EA587-69EC-4BAF-94D6-04FA4EB18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244DE-18E0-4CDF-B209-EE4B612CF15E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03FCC3-6A56-43F2-8DD5-D7BACEC8D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11DD24-3DED-450F-AAF3-15F51D205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24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937441-9F72-42F7-A289-0E89E0947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6DF0709-6601-4A53-AB49-337D74D19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8F2731-974A-4A77-929E-DC358A18B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A0E5FC7-4776-481C-AB7F-B557FDE3E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0441383-379E-4A66-B947-92BCD2A110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A6DD675-D069-404F-954F-7A3EB692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8EE16-F574-4593-A431-460F008A7948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C26FEDF-2971-4E3D-851B-059FE834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4412EB5-2F83-4B23-AA64-01A50098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631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579343-6557-4637-9D11-1880820F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EBE4548-301F-4B22-A1BC-60180D8E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AC3A-5BDC-47AD-95A5-DE2634FAF626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D2E799C-22FA-45FB-838D-5AA36B17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CAC382C-5D95-40CF-AD38-19E0BC2C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895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6EB600A-BA98-47E7-9E5C-5FFCD6AAD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97831-7D31-49C0-AA27-423D3C2F48E8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134E5B0-1BC8-4D23-9070-6C802375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1B8AEA-6057-4C65-8D62-73F2F900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31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150941-785B-4529-BFEC-231138FA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3BD220-47A5-46C5-96A7-BD268C7E6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87F8C22-670C-4D4C-8875-D822C9233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73C9F1C-613B-4F9A-B6C0-1ED16CFF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15CC-649B-4A59-90F0-E7A202B4A387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C5F430-5753-4E7E-B20F-7631D1BF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2095B88-05AA-4E4E-A35B-8511C26B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263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C3C5E8-44A3-4FF4-875D-16B15D14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7CD479C-3FBA-4A14-9B21-268467003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CEB6BDD-4ABE-426F-B65A-88061BAB4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97C8F3E-0795-4F83-A957-68482C674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90EE-3328-4F97-83F8-1DF9A505D550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FD3E8ED-3950-4FDD-832C-942498B6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3FB6899-9EE0-413E-91A5-09D58C75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8736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BA27F80-816B-4A32-8D21-958D4F6E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15E400-DB66-4296-BEDC-44FFC2583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073E5B-E7FE-4BC8-BF73-C373E262E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3B84E-4032-4317-B347-F37B5C34FAE0}" type="datetime1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9B3622-654F-482F-9374-207A8A78B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3148C4-873F-4AA0-9825-A7B021051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C23D9-A50B-48D8-A587-BAA5634102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47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2F1976-EFE9-4535-9CC4-C872DC532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6327" y="1472029"/>
            <a:ext cx="9501673" cy="36209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まちづくり関連補助金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b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50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オンライン申請マニュアル</a:t>
            </a:r>
            <a:br>
              <a:rPr lang="en-US" altLang="ja-JP" sz="50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kumimoji="1" lang="ja-JP" altLang="en-US" sz="50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2F4EA2D8-E0E5-46BA-AD16-185DE92933FD}"/>
              </a:ext>
            </a:extLst>
          </p:cNvPr>
          <p:cNvSpPr txBox="1">
            <a:spLocks/>
          </p:cNvSpPr>
          <p:nvPr/>
        </p:nvSpPr>
        <p:spPr>
          <a:xfrm>
            <a:off x="2957027" y="6385635"/>
            <a:ext cx="6860073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マニュアル内の画面はイメージです。実際の画面は異なる場合がございます。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9786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-13648" y="-6824"/>
            <a:ext cx="12204000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kumimoji="1"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❹ 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資料の添付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(2/2)</a:t>
            </a:r>
            <a:endParaRPr kumimoji="1" lang="ja-JP" altLang="en-US" sz="2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D03497D-A5EA-4F5E-AA05-207ECBBCB0B9}"/>
              </a:ext>
            </a:extLst>
          </p:cNvPr>
          <p:cNvSpPr/>
          <p:nvPr/>
        </p:nvSpPr>
        <p:spPr>
          <a:xfrm>
            <a:off x="8008559" y="823898"/>
            <a:ext cx="4006870" cy="561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「添付ファイル」を押します。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「ファイルを選択」を押します。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❸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「写真またはビデオを撮る」を押してください。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カメラが起動しますので、添付する資料を撮影して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❹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「写真を使用」を押します。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タブレット等の機種によって、表示される文字は、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  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異なります。　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☑など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200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ブレた画像を添付しないように撮影の際は注意して</a:t>
            </a:r>
            <a:endParaRPr lang="en-US" altLang="ja-JP" sz="1200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  </a:t>
            </a:r>
            <a:r>
              <a:rPr lang="ja-JP" altLang="en-US" sz="1200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ください。</a:t>
            </a:r>
            <a:endParaRPr lang="en-US" altLang="ja-JP" sz="1200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（撮影したが画像を撮り直す場合は、</a:t>
            </a:r>
            <a:r>
              <a:rPr lang="ja-JP" altLang="en-US" sz="120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㋐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「再撮影」を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選択して再撮影してください。）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あらかじめ撮影した画像を使用する場合は、</a:t>
            </a: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❸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「フォトライブラリ」を選択してください。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❺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「添付する」を押します。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200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複数ページがある場合は、１ページごとに❷～❺を</a:t>
            </a:r>
            <a:endParaRPr lang="en-US" altLang="ja-JP" sz="1200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  </a:t>
            </a:r>
            <a:r>
              <a:rPr lang="ja-JP" altLang="en-US" sz="1200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繰り返してください。</a:t>
            </a:r>
            <a:endParaRPr lang="en-US" altLang="ja-JP" sz="1200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❻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添付が完了しましたら、「入力へ戻る」を押します。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添付したファイルを削除する場合は、「削除」を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  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押し、添付したファイルを削除してください。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EE98CE62-B19C-4DDC-9719-3AF036A88A7B}"/>
              </a:ext>
            </a:extLst>
          </p:cNvPr>
          <p:cNvSpPr txBox="1">
            <a:spLocks/>
          </p:cNvSpPr>
          <p:nvPr/>
        </p:nvSpPr>
        <p:spPr>
          <a:xfrm>
            <a:off x="576528" y="757309"/>
            <a:ext cx="6851688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資料の添付 ～スマートフォン（カメラ機能）をご利用の場合～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9AC6801E-E396-4F37-B40F-6A5A0DC87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94"/>
          <a:stretch/>
        </p:blipFill>
        <p:spPr bwMode="auto">
          <a:xfrm>
            <a:off x="378708" y="1440066"/>
            <a:ext cx="4032000" cy="57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0DECD862-0FE0-47D5-BAC3-1BD14C68D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0" b="69170"/>
          <a:stretch/>
        </p:blipFill>
        <p:spPr bwMode="auto">
          <a:xfrm>
            <a:off x="378708" y="1993820"/>
            <a:ext cx="4032000" cy="37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1136F6E-81D2-424F-A085-619DED04D48E}"/>
              </a:ext>
            </a:extLst>
          </p:cNvPr>
          <p:cNvSpPr/>
          <p:nvPr/>
        </p:nvSpPr>
        <p:spPr>
          <a:xfrm>
            <a:off x="378709" y="1406462"/>
            <a:ext cx="4029078" cy="9581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D8B0F5D-A56B-42DD-9895-E315B3DF4467}"/>
              </a:ext>
            </a:extLst>
          </p:cNvPr>
          <p:cNvGrpSpPr/>
          <p:nvPr/>
        </p:nvGrpSpPr>
        <p:grpSpPr>
          <a:xfrm>
            <a:off x="356487" y="2718468"/>
            <a:ext cx="4051300" cy="3391698"/>
            <a:chOff x="755650" y="2977352"/>
            <a:chExt cx="4051300" cy="339169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CE9CFE1F-85D2-412A-91E2-7EA7CB07C792}"/>
                </a:ext>
              </a:extLst>
            </p:cNvPr>
            <p:cNvGrpSpPr/>
            <p:nvPr/>
          </p:nvGrpSpPr>
          <p:grpSpPr>
            <a:xfrm>
              <a:off x="807034" y="2977352"/>
              <a:ext cx="3949881" cy="3278979"/>
              <a:chOff x="7437212" y="3205516"/>
              <a:chExt cx="3949881" cy="3278979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6E2F3D78-1AB1-4400-ADED-A51E088125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522" b="50935"/>
              <a:stretch/>
            </p:blipFill>
            <p:spPr bwMode="auto">
              <a:xfrm>
                <a:off x="7437212" y="3205516"/>
                <a:ext cx="3949881" cy="1766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">
                <a:extLst>
                  <a:ext uri="{FF2B5EF4-FFF2-40B4-BE49-F238E27FC236}">
                    <a16:creationId xmlns:a16="http://schemas.microsoft.com/office/drawing/2014/main" id="{E83A1086-AC2A-468D-A631-72A0512CDE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104"/>
              <a:stretch/>
            </p:blipFill>
            <p:spPr bwMode="auto">
              <a:xfrm>
                <a:off x="7437212" y="4962664"/>
                <a:ext cx="3949881" cy="1521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3874D0A-D66F-44CA-914D-C748DC109EB1}"/>
                </a:ext>
              </a:extLst>
            </p:cNvPr>
            <p:cNvSpPr/>
            <p:nvPr/>
          </p:nvSpPr>
          <p:spPr>
            <a:xfrm>
              <a:off x="755650" y="2977352"/>
              <a:ext cx="4051300" cy="339169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FBD40E9-F7F8-447F-A2C5-197071C9D3AD}"/>
              </a:ext>
            </a:extLst>
          </p:cNvPr>
          <p:cNvSpPr txBox="1"/>
          <p:nvPr/>
        </p:nvSpPr>
        <p:spPr>
          <a:xfrm>
            <a:off x="1067896" y="1840637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</a:p>
        </p:txBody>
      </p:sp>
      <p:sp>
        <p:nvSpPr>
          <p:cNvPr id="39" name="フローチャート: 処理 38">
            <a:extLst>
              <a:ext uri="{FF2B5EF4-FFF2-40B4-BE49-F238E27FC236}">
                <a16:creationId xmlns:a16="http://schemas.microsoft.com/office/drawing/2014/main" id="{15A4842A-B2E3-4C6C-94E0-A1255A056CA5}"/>
              </a:ext>
            </a:extLst>
          </p:cNvPr>
          <p:cNvSpPr/>
          <p:nvPr/>
        </p:nvSpPr>
        <p:spPr>
          <a:xfrm>
            <a:off x="1364486" y="2057622"/>
            <a:ext cx="576000" cy="226314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矢印: 左カーブ 39">
            <a:extLst>
              <a:ext uri="{FF2B5EF4-FFF2-40B4-BE49-F238E27FC236}">
                <a16:creationId xmlns:a16="http://schemas.microsoft.com/office/drawing/2014/main" id="{30F4B6D1-A6FE-4D97-A4DF-5EDE3883CAC5}"/>
              </a:ext>
            </a:extLst>
          </p:cNvPr>
          <p:cNvSpPr/>
          <p:nvPr/>
        </p:nvSpPr>
        <p:spPr>
          <a:xfrm>
            <a:off x="2021183" y="2246819"/>
            <a:ext cx="653195" cy="718697"/>
          </a:xfrm>
          <a:prstGeom prst="curved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0531B573-FB4F-4B26-B54D-FB876AE30683}"/>
              </a:ext>
            </a:extLst>
          </p:cNvPr>
          <p:cNvGrpSpPr/>
          <p:nvPr/>
        </p:nvGrpSpPr>
        <p:grpSpPr>
          <a:xfrm>
            <a:off x="307256" y="4306588"/>
            <a:ext cx="4140000" cy="243670"/>
            <a:chOff x="1" y="0"/>
            <a:chExt cx="10985499" cy="647707"/>
          </a:xfrm>
        </p:grpSpPr>
        <p:sp>
          <p:nvSpPr>
            <p:cNvPr id="66" name="フリーフォーム: 図形 65">
              <a:extLst>
                <a:ext uri="{FF2B5EF4-FFF2-40B4-BE49-F238E27FC236}">
                  <a16:creationId xmlns:a16="http://schemas.microsoft.com/office/drawing/2014/main" id="{E7A450C2-44B0-42F1-A42B-7669C191ADF2}"/>
                </a:ext>
              </a:extLst>
            </p:cNvPr>
            <p:cNvSpPr/>
            <p:nvPr/>
          </p:nvSpPr>
          <p:spPr>
            <a:xfrm>
              <a:off x="1" y="0"/>
              <a:ext cx="10972800" cy="476257"/>
            </a:xfrm>
            <a:custGeom>
              <a:avLst/>
              <a:gdLst>
                <a:gd name="connsiteX0" fmla="*/ 0 w 10972800"/>
                <a:gd name="connsiteY0" fmla="*/ 476257 h 476257"/>
                <a:gd name="connsiteX1" fmla="*/ 603250 w 10972800"/>
                <a:gd name="connsiteY1" fmla="*/ 6357 h 476257"/>
                <a:gd name="connsiteX2" fmla="*/ 1206500 w 10972800"/>
                <a:gd name="connsiteY2" fmla="*/ 469907 h 476257"/>
                <a:gd name="connsiteX3" fmla="*/ 1816100 w 10972800"/>
                <a:gd name="connsiteY3" fmla="*/ 7 h 476257"/>
                <a:gd name="connsiteX4" fmla="*/ 2419350 w 10972800"/>
                <a:gd name="connsiteY4" fmla="*/ 457207 h 476257"/>
                <a:gd name="connsiteX5" fmla="*/ 3041650 w 10972800"/>
                <a:gd name="connsiteY5" fmla="*/ 6357 h 476257"/>
                <a:gd name="connsiteX6" fmla="*/ 3644900 w 10972800"/>
                <a:gd name="connsiteY6" fmla="*/ 457207 h 476257"/>
                <a:gd name="connsiteX7" fmla="*/ 4267200 w 10972800"/>
                <a:gd name="connsiteY7" fmla="*/ 12707 h 476257"/>
                <a:gd name="connsiteX8" fmla="*/ 4870450 w 10972800"/>
                <a:gd name="connsiteY8" fmla="*/ 450857 h 476257"/>
                <a:gd name="connsiteX9" fmla="*/ 5480050 w 10972800"/>
                <a:gd name="connsiteY9" fmla="*/ 25407 h 476257"/>
                <a:gd name="connsiteX10" fmla="*/ 6083300 w 10972800"/>
                <a:gd name="connsiteY10" fmla="*/ 463557 h 476257"/>
                <a:gd name="connsiteX11" fmla="*/ 6686550 w 10972800"/>
                <a:gd name="connsiteY11" fmla="*/ 6357 h 476257"/>
                <a:gd name="connsiteX12" fmla="*/ 7308850 w 10972800"/>
                <a:gd name="connsiteY12" fmla="*/ 457207 h 476257"/>
                <a:gd name="connsiteX13" fmla="*/ 7912100 w 10972800"/>
                <a:gd name="connsiteY13" fmla="*/ 25407 h 476257"/>
                <a:gd name="connsiteX14" fmla="*/ 8515350 w 10972800"/>
                <a:gd name="connsiteY14" fmla="*/ 450857 h 476257"/>
                <a:gd name="connsiteX15" fmla="*/ 9137650 w 10972800"/>
                <a:gd name="connsiteY15" fmla="*/ 25407 h 476257"/>
                <a:gd name="connsiteX16" fmla="*/ 9747250 w 10972800"/>
                <a:gd name="connsiteY16" fmla="*/ 450857 h 476257"/>
                <a:gd name="connsiteX17" fmla="*/ 10337800 w 10972800"/>
                <a:gd name="connsiteY17" fmla="*/ 19057 h 476257"/>
                <a:gd name="connsiteX18" fmla="*/ 10972800 w 10972800"/>
                <a:gd name="connsiteY18" fmla="*/ 469907 h 47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972800" h="476257">
                  <a:moveTo>
                    <a:pt x="0" y="476257"/>
                  </a:moveTo>
                  <a:cubicBezTo>
                    <a:pt x="201083" y="241836"/>
                    <a:pt x="402167" y="7415"/>
                    <a:pt x="603250" y="6357"/>
                  </a:cubicBezTo>
                  <a:cubicBezTo>
                    <a:pt x="804333" y="5299"/>
                    <a:pt x="1004358" y="470965"/>
                    <a:pt x="1206500" y="469907"/>
                  </a:cubicBezTo>
                  <a:cubicBezTo>
                    <a:pt x="1408642" y="468849"/>
                    <a:pt x="1613958" y="2124"/>
                    <a:pt x="1816100" y="7"/>
                  </a:cubicBezTo>
                  <a:cubicBezTo>
                    <a:pt x="2018242" y="-2110"/>
                    <a:pt x="2215092" y="456149"/>
                    <a:pt x="2419350" y="457207"/>
                  </a:cubicBezTo>
                  <a:cubicBezTo>
                    <a:pt x="2623608" y="458265"/>
                    <a:pt x="2837392" y="6357"/>
                    <a:pt x="3041650" y="6357"/>
                  </a:cubicBezTo>
                  <a:cubicBezTo>
                    <a:pt x="3245908" y="6357"/>
                    <a:pt x="3440642" y="456149"/>
                    <a:pt x="3644900" y="457207"/>
                  </a:cubicBezTo>
                  <a:cubicBezTo>
                    <a:pt x="3849158" y="458265"/>
                    <a:pt x="4062942" y="13765"/>
                    <a:pt x="4267200" y="12707"/>
                  </a:cubicBezTo>
                  <a:cubicBezTo>
                    <a:pt x="4471458" y="11649"/>
                    <a:pt x="4668308" y="448740"/>
                    <a:pt x="4870450" y="450857"/>
                  </a:cubicBezTo>
                  <a:cubicBezTo>
                    <a:pt x="5072592" y="452974"/>
                    <a:pt x="5277908" y="23290"/>
                    <a:pt x="5480050" y="25407"/>
                  </a:cubicBezTo>
                  <a:cubicBezTo>
                    <a:pt x="5682192" y="27524"/>
                    <a:pt x="5882217" y="466732"/>
                    <a:pt x="6083300" y="463557"/>
                  </a:cubicBezTo>
                  <a:cubicBezTo>
                    <a:pt x="6284383" y="460382"/>
                    <a:pt x="6482292" y="7415"/>
                    <a:pt x="6686550" y="6357"/>
                  </a:cubicBezTo>
                  <a:cubicBezTo>
                    <a:pt x="6890808" y="5299"/>
                    <a:pt x="7104592" y="454032"/>
                    <a:pt x="7308850" y="457207"/>
                  </a:cubicBezTo>
                  <a:cubicBezTo>
                    <a:pt x="7513108" y="460382"/>
                    <a:pt x="7711017" y="26465"/>
                    <a:pt x="7912100" y="25407"/>
                  </a:cubicBezTo>
                  <a:cubicBezTo>
                    <a:pt x="8113183" y="24349"/>
                    <a:pt x="8311092" y="450857"/>
                    <a:pt x="8515350" y="450857"/>
                  </a:cubicBezTo>
                  <a:cubicBezTo>
                    <a:pt x="8719608" y="450857"/>
                    <a:pt x="8932333" y="25407"/>
                    <a:pt x="9137650" y="25407"/>
                  </a:cubicBezTo>
                  <a:cubicBezTo>
                    <a:pt x="9342967" y="25407"/>
                    <a:pt x="9547225" y="451915"/>
                    <a:pt x="9747250" y="450857"/>
                  </a:cubicBezTo>
                  <a:cubicBezTo>
                    <a:pt x="9947275" y="449799"/>
                    <a:pt x="10133542" y="15882"/>
                    <a:pt x="10337800" y="19057"/>
                  </a:cubicBezTo>
                  <a:cubicBezTo>
                    <a:pt x="10542058" y="22232"/>
                    <a:pt x="10812992" y="480490"/>
                    <a:pt x="10972800" y="46990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67" name="フリーフォーム: 図形 66">
              <a:extLst>
                <a:ext uri="{FF2B5EF4-FFF2-40B4-BE49-F238E27FC236}">
                  <a16:creationId xmlns:a16="http://schemas.microsoft.com/office/drawing/2014/main" id="{ED423F73-EF69-4841-896B-FD1713F4C655}"/>
                </a:ext>
              </a:extLst>
            </p:cNvPr>
            <p:cNvSpPr/>
            <p:nvPr/>
          </p:nvSpPr>
          <p:spPr>
            <a:xfrm>
              <a:off x="12700" y="171450"/>
              <a:ext cx="10972800" cy="476257"/>
            </a:xfrm>
            <a:custGeom>
              <a:avLst/>
              <a:gdLst>
                <a:gd name="connsiteX0" fmla="*/ 0 w 10972800"/>
                <a:gd name="connsiteY0" fmla="*/ 476257 h 476257"/>
                <a:gd name="connsiteX1" fmla="*/ 603250 w 10972800"/>
                <a:gd name="connsiteY1" fmla="*/ 6357 h 476257"/>
                <a:gd name="connsiteX2" fmla="*/ 1206500 w 10972800"/>
                <a:gd name="connsiteY2" fmla="*/ 469907 h 476257"/>
                <a:gd name="connsiteX3" fmla="*/ 1816100 w 10972800"/>
                <a:gd name="connsiteY3" fmla="*/ 7 h 476257"/>
                <a:gd name="connsiteX4" fmla="*/ 2419350 w 10972800"/>
                <a:gd name="connsiteY4" fmla="*/ 457207 h 476257"/>
                <a:gd name="connsiteX5" fmla="*/ 3041650 w 10972800"/>
                <a:gd name="connsiteY5" fmla="*/ 6357 h 476257"/>
                <a:gd name="connsiteX6" fmla="*/ 3644900 w 10972800"/>
                <a:gd name="connsiteY6" fmla="*/ 457207 h 476257"/>
                <a:gd name="connsiteX7" fmla="*/ 4267200 w 10972800"/>
                <a:gd name="connsiteY7" fmla="*/ 12707 h 476257"/>
                <a:gd name="connsiteX8" fmla="*/ 4870450 w 10972800"/>
                <a:gd name="connsiteY8" fmla="*/ 450857 h 476257"/>
                <a:gd name="connsiteX9" fmla="*/ 5480050 w 10972800"/>
                <a:gd name="connsiteY9" fmla="*/ 25407 h 476257"/>
                <a:gd name="connsiteX10" fmla="*/ 6083300 w 10972800"/>
                <a:gd name="connsiteY10" fmla="*/ 463557 h 476257"/>
                <a:gd name="connsiteX11" fmla="*/ 6686550 w 10972800"/>
                <a:gd name="connsiteY11" fmla="*/ 6357 h 476257"/>
                <a:gd name="connsiteX12" fmla="*/ 7308850 w 10972800"/>
                <a:gd name="connsiteY12" fmla="*/ 457207 h 476257"/>
                <a:gd name="connsiteX13" fmla="*/ 7912100 w 10972800"/>
                <a:gd name="connsiteY13" fmla="*/ 25407 h 476257"/>
                <a:gd name="connsiteX14" fmla="*/ 8515350 w 10972800"/>
                <a:gd name="connsiteY14" fmla="*/ 450857 h 476257"/>
                <a:gd name="connsiteX15" fmla="*/ 9137650 w 10972800"/>
                <a:gd name="connsiteY15" fmla="*/ 25407 h 476257"/>
                <a:gd name="connsiteX16" fmla="*/ 9747250 w 10972800"/>
                <a:gd name="connsiteY16" fmla="*/ 450857 h 476257"/>
                <a:gd name="connsiteX17" fmla="*/ 10337800 w 10972800"/>
                <a:gd name="connsiteY17" fmla="*/ 19057 h 476257"/>
                <a:gd name="connsiteX18" fmla="*/ 10972800 w 10972800"/>
                <a:gd name="connsiteY18" fmla="*/ 469907 h 47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972800" h="476257">
                  <a:moveTo>
                    <a:pt x="0" y="476257"/>
                  </a:moveTo>
                  <a:cubicBezTo>
                    <a:pt x="201083" y="241836"/>
                    <a:pt x="402167" y="7415"/>
                    <a:pt x="603250" y="6357"/>
                  </a:cubicBezTo>
                  <a:cubicBezTo>
                    <a:pt x="804333" y="5299"/>
                    <a:pt x="1004358" y="470965"/>
                    <a:pt x="1206500" y="469907"/>
                  </a:cubicBezTo>
                  <a:cubicBezTo>
                    <a:pt x="1408642" y="468849"/>
                    <a:pt x="1613958" y="2124"/>
                    <a:pt x="1816100" y="7"/>
                  </a:cubicBezTo>
                  <a:cubicBezTo>
                    <a:pt x="2018242" y="-2110"/>
                    <a:pt x="2215092" y="456149"/>
                    <a:pt x="2419350" y="457207"/>
                  </a:cubicBezTo>
                  <a:cubicBezTo>
                    <a:pt x="2623608" y="458265"/>
                    <a:pt x="2837392" y="6357"/>
                    <a:pt x="3041650" y="6357"/>
                  </a:cubicBezTo>
                  <a:cubicBezTo>
                    <a:pt x="3245908" y="6357"/>
                    <a:pt x="3440642" y="456149"/>
                    <a:pt x="3644900" y="457207"/>
                  </a:cubicBezTo>
                  <a:cubicBezTo>
                    <a:pt x="3849158" y="458265"/>
                    <a:pt x="4062942" y="13765"/>
                    <a:pt x="4267200" y="12707"/>
                  </a:cubicBezTo>
                  <a:cubicBezTo>
                    <a:pt x="4471458" y="11649"/>
                    <a:pt x="4668308" y="448740"/>
                    <a:pt x="4870450" y="450857"/>
                  </a:cubicBezTo>
                  <a:cubicBezTo>
                    <a:pt x="5072592" y="452974"/>
                    <a:pt x="5277908" y="23290"/>
                    <a:pt x="5480050" y="25407"/>
                  </a:cubicBezTo>
                  <a:cubicBezTo>
                    <a:pt x="5682192" y="27524"/>
                    <a:pt x="5882217" y="466732"/>
                    <a:pt x="6083300" y="463557"/>
                  </a:cubicBezTo>
                  <a:cubicBezTo>
                    <a:pt x="6284383" y="460382"/>
                    <a:pt x="6482292" y="7415"/>
                    <a:pt x="6686550" y="6357"/>
                  </a:cubicBezTo>
                  <a:cubicBezTo>
                    <a:pt x="6890808" y="5299"/>
                    <a:pt x="7104592" y="454032"/>
                    <a:pt x="7308850" y="457207"/>
                  </a:cubicBezTo>
                  <a:cubicBezTo>
                    <a:pt x="7513108" y="460382"/>
                    <a:pt x="7711017" y="26465"/>
                    <a:pt x="7912100" y="25407"/>
                  </a:cubicBezTo>
                  <a:cubicBezTo>
                    <a:pt x="8113183" y="24349"/>
                    <a:pt x="8311092" y="450857"/>
                    <a:pt x="8515350" y="450857"/>
                  </a:cubicBezTo>
                  <a:cubicBezTo>
                    <a:pt x="8719608" y="450857"/>
                    <a:pt x="8932333" y="25407"/>
                    <a:pt x="9137650" y="25407"/>
                  </a:cubicBezTo>
                  <a:cubicBezTo>
                    <a:pt x="9342967" y="25407"/>
                    <a:pt x="9547225" y="451915"/>
                    <a:pt x="9747250" y="450857"/>
                  </a:cubicBezTo>
                  <a:cubicBezTo>
                    <a:pt x="9947275" y="449799"/>
                    <a:pt x="10133542" y="15882"/>
                    <a:pt x="10337800" y="19057"/>
                  </a:cubicBezTo>
                  <a:cubicBezTo>
                    <a:pt x="10542058" y="22232"/>
                    <a:pt x="10812992" y="480490"/>
                    <a:pt x="10972800" y="46990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</p:grpSp>
      <p:sp>
        <p:nvSpPr>
          <p:cNvPr id="68" name="四角形吹き出し 7">
            <a:extLst>
              <a:ext uri="{FF2B5EF4-FFF2-40B4-BE49-F238E27FC236}">
                <a16:creationId xmlns:a16="http://schemas.microsoft.com/office/drawing/2014/main" id="{4BB19D6C-8040-47B1-B9C6-1FAB82BB8A94}"/>
              </a:ext>
            </a:extLst>
          </p:cNvPr>
          <p:cNvSpPr/>
          <p:nvPr/>
        </p:nvSpPr>
        <p:spPr>
          <a:xfrm rot="5400000">
            <a:off x="2347549" y="3950516"/>
            <a:ext cx="792957" cy="1874558"/>
          </a:xfrm>
          <a:prstGeom prst="wedgeRectCallout">
            <a:avLst>
              <a:gd name="adj1" fmla="val 57500"/>
              <a:gd name="adj2" fmla="val 67085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240C6512-6125-4DA0-BC7B-2A2CB365B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t="85869" r="68716" b="5983"/>
          <a:stretch/>
        </p:blipFill>
        <p:spPr bwMode="auto">
          <a:xfrm>
            <a:off x="1863090" y="4564054"/>
            <a:ext cx="1771721" cy="64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フローチャート: 処理 68">
            <a:extLst>
              <a:ext uri="{FF2B5EF4-FFF2-40B4-BE49-F238E27FC236}">
                <a16:creationId xmlns:a16="http://schemas.microsoft.com/office/drawing/2014/main" id="{60813C8D-43F0-49EC-A56C-17D85D33FE4F}"/>
              </a:ext>
            </a:extLst>
          </p:cNvPr>
          <p:cNvSpPr/>
          <p:nvPr/>
        </p:nvSpPr>
        <p:spPr>
          <a:xfrm>
            <a:off x="2086313" y="4685008"/>
            <a:ext cx="720000" cy="1440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1511D23C-9BAA-4EF1-9AF7-2CE30DE25294}"/>
              </a:ext>
            </a:extLst>
          </p:cNvPr>
          <p:cNvSpPr txBox="1"/>
          <p:nvPr/>
        </p:nvSpPr>
        <p:spPr>
          <a:xfrm>
            <a:off x="1778593" y="4619801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</a:p>
        </p:txBody>
      </p:sp>
      <p:sp>
        <p:nvSpPr>
          <p:cNvPr id="71" name="四角形吹き出し 7">
            <a:extLst>
              <a:ext uri="{FF2B5EF4-FFF2-40B4-BE49-F238E27FC236}">
                <a16:creationId xmlns:a16="http://schemas.microsoft.com/office/drawing/2014/main" id="{23612149-A724-4903-B0A4-CFE741AD6FD6}"/>
              </a:ext>
            </a:extLst>
          </p:cNvPr>
          <p:cNvSpPr/>
          <p:nvPr/>
        </p:nvSpPr>
        <p:spPr>
          <a:xfrm rot="5400000">
            <a:off x="2827828" y="2841645"/>
            <a:ext cx="1224000" cy="1728000"/>
          </a:xfrm>
          <a:prstGeom prst="wedgeRectCallout">
            <a:avLst>
              <a:gd name="adj1" fmla="val 68831"/>
              <a:gd name="adj2" fmla="val 69678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B506D36-F0B0-44F7-BF89-437B66AC5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80399" r="62984" b="2995"/>
          <a:stretch/>
        </p:blipFill>
        <p:spPr bwMode="auto">
          <a:xfrm>
            <a:off x="2639762" y="3155855"/>
            <a:ext cx="1601480" cy="109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フローチャート: 処理 74">
            <a:extLst>
              <a:ext uri="{FF2B5EF4-FFF2-40B4-BE49-F238E27FC236}">
                <a16:creationId xmlns:a16="http://schemas.microsoft.com/office/drawing/2014/main" id="{42EA979C-8C85-4FAA-8FEF-A8103A3E98C3}"/>
              </a:ext>
            </a:extLst>
          </p:cNvPr>
          <p:cNvSpPr/>
          <p:nvPr/>
        </p:nvSpPr>
        <p:spPr>
          <a:xfrm>
            <a:off x="2720827" y="3690869"/>
            <a:ext cx="1402862" cy="2160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フローチャート: 抜出し 10">
            <a:extLst>
              <a:ext uri="{FF2B5EF4-FFF2-40B4-BE49-F238E27FC236}">
                <a16:creationId xmlns:a16="http://schemas.microsoft.com/office/drawing/2014/main" id="{859D5EF4-5174-4AC2-92D9-9C285E909E7A}"/>
              </a:ext>
            </a:extLst>
          </p:cNvPr>
          <p:cNvSpPr/>
          <p:nvPr/>
        </p:nvSpPr>
        <p:spPr>
          <a:xfrm rot="17704867">
            <a:off x="4468110" y="3481036"/>
            <a:ext cx="381367" cy="1149342"/>
          </a:xfrm>
          <a:prstGeom prst="flowChartExtra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F926092-22C8-4AD4-B86A-852FE94B5256}"/>
              </a:ext>
            </a:extLst>
          </p:cNvPr>
          <p:cNvSpPr/>
          <p:nvPr/>
        </p:nvSpPr>
        <p:spPr>
          <a:xfrm>
            <a:off x="4733275" y="2618072"/>
            <a:ext cx="3089660" cy="39385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2B866AC9-2CCD-4C66-B8AF-28CFF8928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/>
          <a:stretch/>
        </p:blipFill>
        <p:spPr bwMode="auto">
          <a:xfrm>
            <a:off x="4801284" y="2692143"/>
            <a:ext cx="2962411" cy="38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フローチャート: 処理 71">
            <a:extLst>
              <a:ext uri="{FF2B5EF4-FFF2-40B4-BE49-F238E27FC236}">
                <a16:creationId xmlns:a16="http://schemas.microsoft.com/office/drawing/2014/main" id="{0D549BA7-C1D4-4448-BB89-843F3E425F57}"/>
              </a:ext>
            </a:extLst>
          </p:cNvPr>
          <p:cNvSpPr/>
          <p:nvPr/>
        </p:nvSpPr>
        <p:spPr>
          <a:xfrm>
            <a:off x="7327663" y="6261281"/>
            <a:ext cx="432000" cy="216000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E8B92B7D-7092-49E9-969C-93F8E1B87AC0}"/>
              </a:ext>
            </a:extLst>
          </p:cNvPr>
          <p:cNvSpPr txBox="1"/>
          <p:nvPr/>
        </p:nvSpPr>
        <p:spPr>
          <a:xfrm>
            <a:off x="2490692" y="3454160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❸</a:t>
            </a:r>
          </a:p>
        </p:txBody>
      </p:sp>
      <p:sp>
        <p:nvSpPr>
          <p:cNvPr id="77" name="フローチャート: 処理 76">
            <a:extLst>
              <a:ext uri="{FF2B5EF4-FFF2-40B4-BE49-F238E27FC236}">
                <a16:creationId xmlns:a16="http://schemas.microsoft.com/office/drawing/2014/main" id="{131EB5EF-5EEE-4B18-9DE1-AD76A92C9305}"/>
              </a:ext>
            </a:extLst>
          </p:cNvPr>
          <p:cNvSpPr/>
          <p:nvPr/>
        </p:nvSpPr>
        <p:spPr>
          <a:xfrm>
            <a:off x="2092290" y="4853118"/>
            <a:ext cx="648000" cy="2880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C6AD1110-9795-4FFB-A1E4-B1D6C734C11D}"/>
              </a:ext>
            </a:extLst>
          </p:cNvPr>
          <p:cNvSpPr txBox="1"/>
          <p:nvPr/>
        </p:nvSpPr>
        <p:spPr>
          <a:xfrm>
            <a:off x="1778593" y="4881593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❺</a:t>
            </a:r>
          </a:p>
        </p:txBody>
      </p:sp>
      <p:sp>
        <p:nvSpPr>
          <p:cNvPr id="79" name="フローチャート: 処理 78">
            <a:extLst>
              <a:ext uri="{FF2B5EF4-FFF2-40B4-BE49-F238E27FC236}">
                <a16:creationId xmlns:a16="http://schemas.microsoft.com/office/drawing/2014/main" id="{F4FC3FC2-7626-4211-AB52-1E12515BDABB}"/>
              </a:ext>
            </a:extLst>
          </p:cNvPr>
          <p:cNvSpPr/>
          <p:nvPr/>
        </p:nvSpPr>
        <p:spPr>
          <a:xfrm>
            <a:off x="4796358" y="6263823"/>
            <a:ext cx="288000" cy="216000"/>
          </a:xfrm>
          <a:prstGeom prst="flowChart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5D26D7E0-BBE5-4A8D-9487-ADA271ABA363}"/>
              </a:ext>
            </a:extLst>
          </p:cNvPr>
          <p:cNvSpPr txBox="1"/>
          <p:nvPr/>
        </p:nvSpPr>
        <p:spPr>
          <a:xfrm>
            <a:off x="4435608" y="6233398"/>
            <a:ext cx="35237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5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㋐</a:t>
            </a:r>
          </a:p>
        </p:txBody>
      </p:sp>
      <p:sp>
        <p:nvSpPr>
          <p:cNvPr id="81" name="フローチャート: 処理 80">
            <a:extLst>
              <a:ext uri="{FF2B5EF4-FFF2-40B4-BE49-F238E27FC236}">
                <a16:creationId xmlns:a16="http://schemas.microsoft.com/office/drawing/2014/main" id="{6625A87D-34E0-4EBA-AB3C-24E6CBDCDA2D}"/>
              </a:ext>
            </a:extLst>
          </p:cNvPr>
          <p:cNvSpPr/>
          <p:nvPr/>
        </p:nvSpPr>
        <p:spPr>
          <a:xfrm>
            <a:off x="1693610" y="5809666"/>
            <a:ext cx="1400912" cy="237863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0CB488DC-E7A4-4AD0-8D1F-5B7A1193E51F}"/>
              </a:ext>
            </a:extLst>
          </p:cNvPr>
          <p:cNvSpPr txBox="1"/>
          <p:nvPr/>
        </p:nvSpPr>
        <p:spPr>
          <a:xfrm>
            <a:off x="1357790" y="5796776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❻</a:t>
            </a: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36F46E10-B489-4204-8961-650388540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4" y="785858"/>
            <a:ext cx="481756" cy="47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6451DE7-BD78-4123-9C51-A607A61136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85" b="7400"/>
          <a:stretch/>
        </p:blipFill>
        <p:spPr>
          <a:xfrm>
            <a:off x="4801120" y="2705494"/>
            <a:ext cx="2950628" cy="3510357"/>
          </a:xfrm>
          <a:prstGeom prst="rect">
            <a:avLst/>
          </a:prstGeom>
        </p:spPr>
      </p:pic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6007B81A-42F4-49A2-AC63-127C8CE9FDC7}"/>
              </a:ext>
            </a:extLst>
          </p:cNvPr>
          <p:cNvSpPr txBox="1"/>
          <p:nvPr/>
        </p:nvSpPr>
        <p:spPr>
          <a:xfrm>
            <a:off x="7260683" y="5966061"/>
            <a:ext cx="3523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❹</a:t>
            </a:r>
          </a:p>
        </p:txBody>
      </p:sp>
    </p:spTree>
    <p:extLst>
      <p:ext uri="{BB962C8B-B14F-4D97-AF65-F5344CB8AC3E}">
        <p14:creationId xmlns:p14="http://schemas.microsoft.com/office/powerpoint/2010/main" val="405631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7EDEC2-09C3-4616-BF1F-BCA6F921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201" y="1232639"/>
            <a:ext cx="6161063" cy="39772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02C3E28-4E08-4768-BFB1-3855501B7B13}"/>
              </a:ext>
            </a:extLst>
          </p:cNvPr>
          <p:cNvSpPr/>
          <p:nvPr/>
        </p:nvSpPr>
        <p:spPr>
          <a:xfrm>
            <a:off x="-13648" y="-6824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kumimoji="1"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❺ 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振込口座情報の入力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(1/2)</a:t>
            </a:r>
            <a:endParaRPr kumimoji="1" lang="ja-JP" altLang="en-US" sz="2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E313D451-3309-40C2-BFA7-109A41F792ED}"/>
              </a:ext>
            </a:extLst>
          </p:cNvPr>
          <p:cNvSpPr txBox="1">
            <a:spLocks/>
          </p:cNvSpPr>
          <p:nvPr/>
        </p:nvSpPr>
        <p:spPr>
          <a:xfrm>
            <a:off x="525726" y="757309"/>
            <a:ext cx="11375122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振込口座情報の入力 （ゆうちょ銀行の場合）</a:t>
            </a:r>
            <a:endParaRPr lang="ja-JP" altLang="en-US" sz="1800" b="1" strike="sngStrike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フローチャート: 処理 56">
            <a:extLst>
              <a:ext uri="{FF2B5EF4-FFF2-40B4-BE49-F238E27FC236}">
                <a16:creationId xmlns:a16="http://schemas.microsoft.com/office/drawing/2014/main" id="{215ACE23-407C-40C0-9CA2-9EC7425233C3}"/>
              </a:ext>
            </a:extLst>
          </p:cNvPr>
          <p:cNvSpPr/>
          <p:nvPr/>
        </p:nvSpPr>
        <p:spPr>
          <a:xfrm>
            <a:off x="6011504" y="1846102"/>
            <a:ext cx="5648400" cy="3456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8" name="フローチャート: 処理 57">
            <a:extLst>
              <a:ext uri="{FF2B5EF4-FFF2-40B4-BE49-F238E27FC236}">
                <a16:creationId xmlns:a16="http://schemas.microsoft.com/office/drawing/2014/main" id="{C72B1210-75B7-4BE3-87BF-541FF2990199}"/>
              </a:ext>
            </a:extLst>
          </p:cNvPr>
          <p:cNvSpPr/>
          <p:nvPr/>
        </p:nvSpPr>
        <p:spPr>
          <a:xfrm>
            <a:off x="6011504" y="2873360"/>
            <a:ext cx="5647096" cy="346803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8" name="フローチャート: 処理 67">
            <a:extLst>
              <a:ext uri="{FF2B5EF4-FFF2-40B4-BE49-F238E27FC236}">
                <a16:creationId xmlns:a16="http://schemas.microsoft.com/office/drawing/2014/main" id="{128535AB-CCDD-4916-9813-1F97D6DB2440}"/>
              </a:ext>
            </a:extLst>
          </p:cNvPr>
          <p:cNvSpPr/>
          <p:nvPr/>
        </p:nvSpPr>
        <p:spPr>
          <a:xfrm>
            <a:off x="5934557" y="3704627"/>
            <a:ext cx="673248" cy="30921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0" name="フローチャート: 処理 69">
            <a:extLst>
              <a:ext uri="{FF2B5EF4-FFF2-40B4-BE49-F238E27FC236}">
                <a16:creationId xmlns:a16="http://schemas.microsoft.com/office/drawing/2014/main" id="{6E9DF05D-432A-48AF-AC12-CFB5F8C609AD}"/>
              </a:ext>
            </a:extLst>
          </p:cNvPr>
          <p:cNvSpPr/>
          <p:nvPr/>
        </p:nvSpPr>
        <p:spPr>
          <a:xfrm>
            <a:off x="6016762" y="4871068"/>
            <a:ext cx="1184137" cy="3456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4756A687-8C87-4150-B578-B1DAE731ED77}"/>
              </a:ext>
            </a:extLst>
          </p:cNvPr>
          <p:cNvSpPr/>
          <p:nvPr/>
        </p:nvSpPr>
        <p:spPr>
          <a:xfrm>
            <a:off x="2906765" y="1719341"/>
            <a:ext cx="315974" cy="13628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0" y="1273494"/>
            <a:ext cx="4320422" cy="534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4756A687-8C87-4150-B578-B1DAE731ED77}"/>
              </a:ext>
            </a:extLst>
          </p:cNvPr>
          <p:cNvSpPr/>
          <p:nvPr/>
        </p:nvSpPr>
        <p:spPr>
          <a:xfrm>
            <a:off x="669168" y="5460551"/>
            <a:ext cx="4317560" cy="91676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1" name="フローチャート: 処理 90">
            <a:extLst>
              <a:ext uri="{FF2B5EF4-FFF2-40B4-BE49-F238E27FC236}">
                <a16:creationId xmlns:a16="http://schemas.microsoft.com/office/drawing/2014/main" id="{F9315424-F532-4B0A-82AF-847D657936F8}"/>
              </a:ext>
            </a:extLst>
          </p:cNvPr>
          <p:cNvSpPr/>
          <p:nvPr/>
        </p:nvSpPr>
        <p:spPr>
          <a:xfrm>
            <a:off x="1852039" y="6022521"/>
            <a:ext cx="1256994" cy="188293"/>
          </a:xfrm>
          <a:prstGeom prst="flowChartProcess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3" name="フローチャート: 処理 92">
            <a:extLst>
              <a:ext uri="{FF2B5EF4-FFF2-40B4-BE49-F238E27FC236}">
                <a16:creationId xmlns:a16="http://schemas.microsoft.com/office/drawing/2014/main" id="{F9315424-F532-4B0A-82AF-847D657936F8}"/>
              </a:ext>
            </a:extLst>
          </p:cNvPr>
          <p:cNvSpPr/>
          <p:nvPr/>
        </p:nvSpPr>
        <p:spPr>
          <a:xfrm>
            <a:off x="3162860" y="6022521"/>
            <a:ext cx="1707588" cy="188293"/>
          </a:xfrm>
          <a:prstGeom prst="flowChartProcess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4" name="フローチャート: 処理 93">
            <a:extLst>
              <a:ext uri="{FF2B5EF4-FFF2-40B4-BE49-F238E27FC236}">
                <a16:creationId xmlns:a16="http://schemas.microsoft.com/office/drawing/2014/main" id="{865B2D80-7560-404D-9869-94096447AA75}"/>
              </a:ext>
            </a:extLst>
          </p:cNvPr>
          <p:cNvSpPr/>
          <p:nvPr/>
        </p:nvSpPr>
        <p:spPr>
          <a:xfrm>
            <a:off x="3247284" y="3293634"/>
            <a:ext cx="681012" cy="163853"/>
          </a:xfrm>
          <a:prstGeom prst="flowChartProcess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6" name="フローチャート: 処理 105">
            <a:extLst>
              <a:ext uri="{FF2B5EF4-FFF2-40B4-BE49-F238E27FC236}">
                <a16:creationId xmlns:a16="http://schemas.microsoft.com/office/drawing/2014/main" id="{F9315424-F532-4B0A-82AF-847D657936F8}"/>
              </a:ext>
            </a:extLst>
          </p:cNvPr>
          <p:cNvSpPr/>
          <p:nvPr/>
        </p:nvSpPr>
        <p:spPr>
          <a:xfrm>
            <a:off x="942040" y="5835885"/>
            <a:ext cx="867844" cy="188293"/>
          </a:xfrm>
          <a:prstGeom prst="flowChartProcess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7" name="フローチャート: 処理 106">
            <a:extLst>
              <a:ext uri="{FF2B5EF4-FFF2-40B4-BE49-F238E27FC236}">
                <a16:creationId xmlns:a16="http://schemas.microsoft.com/office/drawing/2014/main" id="{865B2D80-7560-404D-9869-94096447AA75}"/>
              </a:ext>
            </a:extLst>
          </p:cNvPr>
          <p:cNvSpPr/>
          <p:nvPr/>
        </p:nvSpPr>
        <p:spPr>
          <a:xfrm>
            <a:off x="839128" y="1657234"/>
            <a:ext cx="1416860" cy="328651"/>
          </a:xfrm>
          <a:prstGeom prst="flowChartProcess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437164" y="169968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㋐</a:t>
            </a:r>
          </a:p>
        </p:txBody>
      </p:sp>
      <p:sp>
        <p:nvSpPr>
          <p:cNvPr id="109" name="吹き出し: 四角形 42">
            <a:extLst>
              <a:ext uri="{FF2B5EF4-FFF2-40B4-BE49-F238E27FC236}">
                <a16:creationId xmlns:a16="http://schemas.microsoft.com/office/drawing/2014/main" id="{49E9E68B-F587-4EC3-B0AD-0C96F0AE904A}"/>
              </a:ext>
            </a:extLst>
          </p:cNvPr>
          <p:cNvSpPr/>
          <p:nvPr/>
        </p:nvSpPr>
        <p:spPr>
          <a:xfrm>
            <a:off x="1940903" y="2493426"/>
            <a:ext cx="1316423" cy="387053"/>
          </a:xfrm>
          <a:prstGeom prst="wedgeRectCallout">
            <a:avLst>
              <a:gd name="adj1" fmla="val 49938"/>
              <a:gd name="adj2" fmla="val 153011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DC0D7EBF-3D49-403D-92EF-EBF682C542B0}"/>
              </a:ext>
            </a:extLst>
          </p:cNvPr>
          <p:cNvSpPr/>
          <p:nvPr/>
        </p:nvSpPr>
        <p:spPr>
          <a:xfrm>
            <a:off x="1971831" y="2523992"/>
            <a:ext cx="1228645" cy="319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ゆうちょ銀行</a:t>
            </a:r>
          </a:p>
        </p:txBody>
      </p:sp>
      <p:cxnSp>
        <p:nvCxnSpPr>
          <p:cNvPr id="111" name="カギ線コネクタ 58">
            <a:extLst>
              <a:ext uri="{FF2B5EF4-FFF2-40B4-BE49-F238E27FC236}">
                <a16:creationId xmlns:a16="http://schemas.microsoft.com/office/drawing/2014/main" id="{0CB20658-E5CE-45FF-B1F2-A76681A120FB}"/>
              </a:ext>
            </a:extLst>
          </p:cNvPr>
          <p:cNvCxnSpPr>
            <a:cxnSpLocks/>
            <a:stCxn id="94" idx="3"/>
            <a:endCxn id="57" idx="1"/>
          </p:cNvCxnSpPr>
          <p:nvPr/>
        </p:nvCxnSpPr>
        <p:spPr>
          <a:xfrm flipV="1">
            <a:off x="3928296" y="2018902"/>
            <a:ext cx="2083208" cy="135665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コネクタ: カギ線 63">
            <a:extLst>
              <a:ext uri="{FF2B5EF4-FFF2-40B4-BE49-F238E27FC236}">
                <a16:creationId xmlns:a16="http://schemas.microsoft.com/office/drawing/2014/main" id="{74EFF85E-D866-4F75-A8BB-60E49F5773D9}"/>
              </a:ext>
            </a:extLst>
          </p:cNvPr>
          <p:cNvCxnSpPr>
            <a:cxnSpLocks/>
            <a:stCxn id="106" idx="0"/>
            <a:endCxn id="58" idx="1"/>
          </p:cNvCxnSpPr>
          <p:nvPr/>
        </p:nvCxnSpPr>
        <p:spPr>
          <a:xfrm rot="5400000" flipH="1" flipV="1">
            <a:off x="2299172" y="2123553"/>
            <a:ext cx="2789123" cy="4635542"/>
          </a:xfrm>
          <a:prstGeom prst="bentConnector2">
            <a:avLst/>
          </a:prstGeom>
          <a:ln w="19050">
            <a:solidFill>
              <a:schemeClr val="accent5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カギ線コネクタ 58">
            <a:extLst>
              <a:ext uri="{FF2B5EF4-FFF2-40B4-BE49-F238E27FC236}">
                <a16:creationId xmlns:a16="http://schemas.microsoft.com/office/drawing/2014/main" id="{F6F1799A-237D-430C-B399-07D0AC1BEF05}"/>
              </a:ext>
            </a:extLst>
          </p:cNvPr>
          <p:cNvCxnSpPr>
            <a:cxnSpLocks/>
            <a:stCxn id="91" idx="0"/>
            <a:endCxn id="68" idx="1"/>
          </p:cNvCxnSpPr>
          <p:nvPr/>
        </p:nvCxnSpPr>
        <p:spPr>
          <a:xfrm rot="5400000" flipH="1" flipV="1">
            <a:off x="3125902" y="3213867"/>
            <a:ext cx="2163289" cy="3454021"/>
          </a:xfrm>
          <a:prstGeom prst="bentConnector2">
            <a:avLst/>
          </a:prstGeom>
          <a:ln w="190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コネクタ: カギ線 83">
            <a:extLst>
              <a:ext uri="{FF2B5EF4-FFF2-40B4-BE49-F238E27FC236}">
                <a16:creationId xmlns:a16="http://schemas.microsoft.com/office/drawing/2014/main" id="{BAB7FCD4-5C8D-46FB-8D98-773C73271FA0}"/>
              </a:ext>
            </a:extLst>
          </p:cNvPr>
          <p:cNvCxnSpPr>
            <a:cxnSpLocks/>
            <a:stCxn id="93" idx="0"/>
            <a:endCxn id="70" idx="1"/>
          </p:cNvCxnSpPr>
          <p:nvPr/>
        </p:nvCxnSpPr>
        <p:spPr>
          <a:xfrm rot="5400000" flipH="1" flipV="1">
            <a:off x="4527382" y="4533141"/>
            <a:ext cx="978653" cy="2000108"/>
          </a:xfrm>
          <a:prstGeom prst="bentConnector2">
            <a:avLst/>
          </a:prstGeom>
          <a:ln w="19050">
            <a:solidFill>
              <a:schemeClr val="accent5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1348A72-9A75-4D58-8626-C67C9A7B32EB}"/>
              </a:ext>
            </a:extLst>
          </p:cNvPr>
          <p:cNvGrpSpPr/>
          <p:nvPr/>
        </p:nvGrpSpPr>
        <p:grpSpPr>
          <a:xfrm>
            <a:off x="5337011" y="5373714"/>
            <a:ext cx="6156000" cy="1044000"/>
            <a:chOff x="5544174" y="5283330"/>
            <a:chExt cx="6156000" cy="1044000"/>
          </a:xfrm>
        </p:grpSpPr>
        <p:sp>
          <p:nvSpPr>
            <p:cNvPr id="82" name="吹き出し: 四角形 59">
              <a:extLst>
                <a:ext uri="{FF2B5EF4-FFF2-40B4-BE49-F238E27FC236}">
                  <a16:creationId xmlns:a16="http://schemas.microsoft.com/office/drawing/2014/main" id="{90B7D0EF-B647-4BBD-AF85-6AAC75F380CB}"/>
                </a:ext>
              </a:extLst>
            </p:cNvPr>
            <p:cNvSpPr/>
            <p:nvPr/>
          </p:nvSpPr>
          <p:spPr>
            <a:xfrm>
              <a:off x="5544174" y="5283330"/>
              <a:ext cx="6156000" cy="1044000"/>
            </a:xfrm>
            <a:prstGeom prst="wedgeRectCallout">
              <a:avLst>
                <a:gd name="adj1" fmla="val -56701"/>
                <a:gd name="adj2" fmla="val -533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0C68C933-0823-4386-BB0B-5DB114FBC662}"/>
                </a:ext>
              </a:extLst>
            </p:cNvPr>
            <p:cNvSpPr/>
            <p:nvPr/>
          </p:nvSpPr>
          <p:spPr>
            <a:xfrm>
              <a:off x="5596107" y="5338135"/>
              <a:ext cx="6048000" cy="93508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cap="rnd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>
              <a:outerShdw blurRad="127000" dist="38100" dir="2700000" algn="tl" rotWithShape="0">
                <a:schemeClr val="bg1">
                  <a:lumMod val="50000"/>
                  <a:alpha val="8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defRPr/>
              </a:pPr>
              <a:r>
                <a:rPr lang="ja-JP" altLang="en-US" sz="1300" b="1" dirty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で囲まれた部分</a:t>
              </a:r>
              <a:r>
                <a:rPr lang="ja-JP" altLang="en-US" sz="13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が記載されていない場合は、ゆう</a:t>
              </a:r>
              <a:r>
                <a:rPr lang="ja-JP" altLang="en-US" sz="1300" dirty="0" err="1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</a:t>
              </a:r>
              <a:r>
                <a:rPr lang="ja-JP" altLang="en-US" sz="13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銀行のＨＰで</a:t>
              </a:r>
              <a:r>
                <a:rPr lang="ja-JP" altLang="en-US" sz="1300" b="1" dirty="0">
                  <a:solidFill>
                    <a:srgbClr val="5B9BD5">
                      <a:lumMod val="50000"/>
                    </a:srgb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</a:t>
              </a:r>
              <a:endParaRPr lang="en-US" altLang="ja-JP" sz="1300" b="1" dirty="0">
                <a:solidFill>
                  <a:srgbClr val="5B9BD5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ja-JP" altLang="en-US" sz="1300" b="1" dirty="0">
                  <a:solidFill>
                    <a:srgbClr val="5B9BD5">
                      <a:lumMod val="50000"/>
                    </a:srgb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  で囲まれた部分</a:t>
              </a:r>
              <a:r>
                <a:rPr lang="ja-JP" altLang="en-US" sz="13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を元に</a:t>
              </a:r>
              <a:r>
                <a:rPr lang="ja-JP" altLang="en-US" sz="1300" u="sng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店番</a:t>
              </a:r>
              <a:r>
                <a:rPr lang="ja-JP" altLang="en-US" sz="13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</a:t>
              </a:r>
              <a:r>
                <a:rPr lang="ja-JP" altLang="en-US" sz="1300" u="sng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口座番号</a:t>
              </a:r>
              <a:r>
                <a:rPr lang="ja-JP" altLang="en-US" sz="13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を変換して入力してください。</a:t>
              </a:r>
              <a:endParaRPr lang="en-US" altLang="ja-JP" sz="13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5640579" y="5851156"/>
              <a:ext cx="351378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㋐</a:t>
              </a: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4756A687-8C87-4150-B578-B1DAE731ED77}"/>
                </a:ext>
              </a:extLst>
            </p:cNvPr>
            <p:cNvSpPr/>
            <p:nvPr/>
          </p:nvSpPr>
          <p:spPr>
            <a:xfrm>
              <a:off x="5737451" y="5583805"/>
              <a:ext cx="396000" cy="157003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4756A687-8C87-4150-B578-B1DAE731ED77}"/>
                </a:ext>
              </a:extLst>
            </p:cNvPr>
            <p:cNvSpPr/>
            <p:nvPr/>
          </p:nvSpPr>
          <p:spPr>
            <a:xfrm>
              <a:off x="5971739" y="5886333"/>
              <a:ext cx="396000" cy="157003"/>
            </a:xfrm>
            <a:prstGeom prst="rect">
              <a:avLst/>
            </a:prstGeom>
            <a:noFill/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6ED22D2-C6BE-43E6-A77D-CD425A8572AD}"/>
              </a:ext>
            </a:extLst>
          </p:cNvPr>
          <p:cNvSpPr txBox="1"/>
          <p:nvPr/>
        </p:nvSpPr>
        <p:spPr>
          <a:xfrm>
            <a:off x="3145208" y="2995273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68F6418-E6AE-408D-89FE-20EA58B62588}"/>
              </a:ext>
            </a:extLst>
          </p:cNvPr>
          <p:cNvSpPr txBox="1"/>
          <p:nvPr/>
        </p:nvSpPr>
        <p:spPr>
          <a:xfrm>
            <a:off x="5705432" y="1586682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179AB62-172E-4AA4-8A73-F3D5EF1EE699}"/>
              </a:ext>
            </a:extLst>
          </p:cNvPr>
          <p:cNvSpPr txBox="1"/>
          <p:nvPr/>
        </p:nvSpPr>
        <p:spPr>
          <a:xfrm>
            <a:off x="651840" y="5774605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DFC5609-CD12-4762-AA30-D09B4D73BCB3}"/>
              </a:ext>
            </a:extLst>
          </p:cNvPr>
          <p:cNvSpPr txBox="1"/>
          <p:nvPr/>
        </p:nvSpPr>
        <p:spPr>
          <a:xfrm>
            <a:off x="5705432" y="2608309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9707E6B-BD33-4354-9AA6-DF4E8EF1BA04}"/>
              </a:ext>
            </a:extLst>
          </p:cNvPr>
          <p:cNvSpPr txBox="1"/>
          <p:nvPr/>
        </p:nvSpPr>
        <p:spPr>
          <a:xfrm>
            <a:off x="1897447" y="5774252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❸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276261B-109C-4CA3-B308-3F7C286598C1}"/>
              </a:ext>
            </a:extLst>
          </p:cNvPr>
          <p:cNvSpPr txBox="1"/>
          <p:nvPr/>
        </p:nvSpPr>
        <p:spPr>
          <a:xfrm>
            <a:off x="5705432" y="3421409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❸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A89D6FA-4606-4328-B27B-204D99547737}"/>
              </a:ext>
            </a:extLst>
          </p:cNvPr>
          <p:cNvSpPr txBox="1"/>
          <p:nvPr/>
        </p:nvSpPr>
        <p:spPr>
          <a:xfrm>
            <a:off x="3606825" y="5757352"/>
            <a:ext cx="3523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❹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B4D9386-28C8-46C1-BEC8-C45A266EA5F5}"/>
              </a:ext>
            </a:extLst>
          </p:cNvPr>
          <p:cNvSpPr txBox="1"/>
          <p:nvPr/>
        </p:nvSpPr>
        <p:spPr>
          <a:xfrm>
            <a:off x="5708328" y="4656900"/>
            <a:ext cx="3523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❹</a:t>
            </a:r>
          </a:p>
        </p:txBody>
      </p:sp>
    </p:spTree>
    <p:extLst>
      <p:ext uri="{BB962C8B-B14F-4D97-AF65-F5344CB8AC3E}">
        <p14:creationId xmlns:p14="http://schemas.microsoft.com/office/powerpoint/2010/main" val="859946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EF36FDB-AA39-48D2-B454-904DAD46B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" r="423"/>
          <a:stretch/>
        </p:blipFill>
        <p:spPr>
          <a:xfrm>
            <a:off x="355599" y="1291855"/>
            <a:ext cx="5418421" cy="32222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5" name="正方形/長方形 54"/>
          <p:cNvSpPr/>
          <p:nvPr/>
        </p:nvSpPr>
        <p:spPr>
          <a:xfrm>
            <a:off x="348467" y="4659210"/>
            <a:ext cx="9806186" cy="19412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通帳の写し（表紙）　　</a:t>
            </a:r>
            <a:endParaRPr lang="en-US" altLang="ja-JP" sz="1200" strike="sngStrike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通帳の写し（表紙裏）　</a:t>
            </a:r>
            <a:endParaRPr lang="en-US" altLang="ja-JP" sz="12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振込口座がゆうちょ銀行の場合、</a:t>
            </a:r>
            <a:r>
              <a:rPr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r>
              <a:rPr lang="ja-JP" altLang="en-US" sz="12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通帳の写し（表紙裏）には、表紙を開いた見開き</a:t>
            </a:r>
            <a:r>
              <a:rPr lang="en-US" altLang="ja-JP" sz="12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2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ページ分を添付してください。（前ページ参照）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❸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補助金の受領委任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口座名義人が「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団体名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)(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役職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)(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代表者名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」と少しでも異なる場合・・・チェック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口座名義人が「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団体名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)(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役職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)(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代表者名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」となっている場合・・・チェック不要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-13648" y="-6824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kumimoji="1"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❺ 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振込口座情報の入力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(2/2)</a:t>
            </a:r>
            <a:endParaRPr kumimoji="1" lang="ja-JP" altLang="en-US" sz="2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右中かっこ 47">
            <a:extLst>
              <a:ext uri="{FF2B5EF4-FFF2-40B4-BE49-F238E27FC236}">
                <a16:creationId xmlns:a16="http://schemas.microsoft.com/office/drawing/2014/main" id="{44E90095-3788-4E04-A194-27725D2D3B9A}"/>
              </a:ext>
            </a:extLst>
          </p:cNvPr>
          <p:cNvSpPr/>
          <p:nvPr/>
        </p:nvSpPr>
        <p:spPr>
          <a:xfrm>
            <a:off x="2277151" y="4879603"/>
            <a:ext cx="107178" cy="432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3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EE98CE62-B19C-4DDC-9719-3AF036A88A7B}"/>
              </a:ext>
            </a:extLst>
          </p:cNvPr>
          <p:cNvSpPr txBox="1">
            <a:spLocks/>
          </p:cNvSpPr>
          <p:nvPr/>
        </p:nvSpPr>
        <p:spPr>
          <a:xfrm>
            <a:off x="525726" y="757309"/>
            <a:ext cx="11375122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振込口座情報の入力</a:t>
            </a:r>
            <a:endParaRPr lang="ja-JP" altLang="en-US" sz="1800" b="1" strike="sngStrike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C28EC37-B18D-4A12-B540-BA025AF349B8}"/>
              </a:ext>
            </a:extLst>
          </p:cNvPr>
          <p:cNvSpPr/>
          <p:nvPr/>
        </p:nvSpPr>
        <p:spPr>
          <a:xfrm>
            <a:off x="6055135" y="1284463"/>
            <a:ext cx="6015840" cy="2136893"/>
          </a:xfrm>
          <a:prstGeom prst="rect">
            <a:avLst/>
          </a:prstGeom>
          <a:solidFill>
            <a:srgbClr val="FAFACA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A776E3B3-2F7F-4128-82F4-13C45C5EC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92" y="1664356"/>
            <a:ext cx="2490248" cy="15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角丸四角形吹き出し 31">
            <a:extLst>
              <a:ext uri="{FF2B5EF4-FFF2-40B4-BE49-F238E27FC236}">
                <a16:creationId xmlns:a16="http://schemas.microsoft.com/office/drawing/2014/main" id="{79C7F148-7398-45AE-93FE-1D88BA6BA781}"/>
              </a:ext>
            </a:extLst>
          </p:cNvPr>
          <p:cNvSpPr/>
          <p:nvPr/>
        </p:nvSpPr>
        <p:spPr>
          <a:xfrm>
            <a:off x="6690851" y="2448072"/>
            <a:ext cx="2050429" cy="331796"/>
          </a:xfrm>
          <a:prstGeom prst="wedgeRoundRectCallout">
            <a:avLst>
              <a:gd name="adj1" fmla="val -19497"/>
              <a:gd name="adj2" fmla="val -100984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口座名義がわかるように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D9CFC12-CD07-44E6-832B-2E11B2D3DBFB}"/>
              </a:ext>
            </a:extLst>
          </p:cNvPr>
          <p:cNvSpPr txBox="1"/>
          <p:nvPr/>
        </p:nvSpPr>
        <p:spPr>
          <a:xfrm>
            <a:off x="6248950" y="135866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表紙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DBBE2AC-E67B-419D-AC07-EDE07E6E1687}"/>
              </a:ext>
            </a:extLst>
          </p:cNvPr>
          <p:cNvSpPr txBox="1"/>
          <p:nvPr/>
        </p:nvSpPr>
        <p:spPr>
          <a:xfrm>
            <a:off x="9023102" y="136289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表紙裏</a:t>
            </a: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id="{33F4E962-0D53-490D-B084-EAEAB7AA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198" y="1647020"/>
            <a:ext cx="2746199" cy="164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角丸四角形吹き出し 33">
            <a:extLst>
              <a:ext uri="{FF2B5EF4-FFF2-40B4-BE49-F238E27FC236}">
                <a16:creationId xmlns:a16="http://schemas.microsoft.com/office/drawing/2014/main" id="{6ED8BE9F-E9FE-4DAA-BE93-8619197F52EC}"/>
              </a:ext>
            </a:extLst>
          </p:cNvPr>
          <p:cNvSpPr/>
          <p:nvPr/>
        </p:nvSpPr>
        <p:spPr>
          <a:xfrm>
            <a:off x="9058255" y="2387579"/>
            <a:ext cx="2672704" cy="331200"/>
          </a:xfrm>
          <a:prstGeom prst="wedgeRoundRectCallout">
            <a:avLst>
              <a:gd name="adj1" fmla="val -20993"/>
              <a:gd name="adj2" fmla="val -102738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口座名義のフリガナがわかるように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6BCAEF2-E612-408C-907A-0D4A90DEA426}"/>
              </a:ext>
            </a:extLst>
          </p:cNvPr>
          <p:cNvSpPr txBox="1"/>
          <p:nvPr/>
        </p:nvSpPr>
        <p:spPr>
          <a:xfrm>
            <a:off x="249166" y="2037519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  <a:endParaRPr lang="en-US" altLang="ja-JP" sz="15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フローチャート: 処理 39">
            <a:extLst>
              <a:ext uri="{FF2B5EF4-FFF2-40B4-BE49-F238E27FC236}">
                <a16:creationId xmlns:a16="http://schemas.microsoft.com/office/drawing/2014/main" id="{ECB1BBAD-FFFD-4C87-9B84-D0A55367E626}"/>
              </a:ext>
            </a:extLst>
          </p:cNvPr>
          <p:cNvSpPr/>
          <p:nvPr/>
        </p:nvSpPr>
        <p:spPr>
          <a:xfrm>
            <a:off x="613582" y="2065937"/>
            <a:ext cx="727538" cy="209903"/>
          </a:xfrm>
          <a:prstGeom prst="flowChart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フローチャート: 処理 40">
            <a:extLst>
              <a:ext uri="{FF2B5EF4-FFF2-40B4-BE49-F238E27FC236}">
                <a16:creationId xmlns:a16="http://schemas.microsoft.com/office/drawing/2014/main" id="{077992D0-F5A6-4D08-B60D-FD1332AE745C}"/>
              </a:ext>
            </a:extLst>
          </p:cNvPr>
          <p:cNvSpPr/>
          <p:nvPr/>
        </p:nvSpPr>
        <p:spPr>
          <a:xfrm>
            <a:off x="613582" y="2930152"/>
            <a:ext cx="727538" cy="209903"/>
          </a:xfrm>
          <a:prstGeom prst="flowChartProcess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フローチャート: 処理 42">
            <a:extLst>
              <a:ext uri="{FF2B5EF4-FFF2-40B4-BE49-F238E27FC236}">
                <a16:creationId xmlns:a16="http://schemas.microsoft.com/office/drawing/2014/main" id="{A5047FB9-4EAF-4BD9-A332-5DE60AA4B407}"/>
              </a:ext>
            </a:extLst>
          </p:cNvPr>
          <p:cNvSpPr/>
          <p:nvPr/>
        </p:nvSpPr>
        <p:spPr>
          <a:xfrm>
            <a:off x="613582" y="4152339"/>
            <a:ext cx="727538" cy="287581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623E8C7-FD2B-4F22-AD54-F464414CC4DC}"/>
              </a:ext>
            </a:extLst>
          </p:cNvPr>
          <p:cNvSpPr txBox="1"/>
          <p:nvPr/>
        </p:nvSpPr>
        <p:spPr>
          <a:xfrm>
            <a:off x="249166" y="2879544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49166" y="4125878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❸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8BA7877-9A06-4854-9FFD-570F8B5D0C09}"/>
              </a:ext>
            </a:extLst>
          </p:cNvPr>
          <p:cNvSpPr txBox="1"/>
          <p:nvPr/>
        </p:nvSpPr>
        <p:spPr>
          <a:xfrm>
            <a:off x="2441272" y="4776809"/>
            <a:ext cx="6373956" cy="57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データまたは写真を添付してください。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添付方法は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ページ（パソコン）または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ページ（タブレット、スマホ）をご覧ください。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フローチャート: 処理 56">
            <a:extLst>
              <a:ext uri="{FF2B5EF4-FFF2-40B4-BE49-F238E27FC236}">
                <a16:creationId xmlns:a16="http://schemas.microsoft.com/office/drawing/2014/main" id="{FC88AE3B-BB0F-4687-BB38-84E7B46BD6AE}"/>
              </a:ext>
            </a:extLst>
          </p:cNvPr>
          <p:cNvSpPr/>
          <p:nvPr/>
        </p:nvSpPr>
        <p:spPr>
          <a:xfrm>
            <a:off x="246220" y="1663585"/>
            <a:ext cx="2513225" cy="1747213"/>
          </a:xfrm>
          <a:prstGeom prst="flowChartProcess">
            <a:avLst/>
          </a:prstGeom>
          <a:solidFill>
            <a:schemeClr val="accent1">
              <a:lumMod val="20000"/>
              <a:lumOff val="80000"/>
              <a:alpha val="21000"/>
            </a:schemeClr>
          </a:solidFill>
          <a:ln w="28575" cap="rnd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角丸四角形吹き出し 39">
            <a:extLst>
              <a:ext uri="{FF2B5EF4-FFF2-40B4-BE49-F238E27FC236}">
                <a16:creationId xmlns:a16="http://schemas.microsoft.com/office/drawing/2014/main" id="{60A267D6-4EA7-4951-A414-25C82EB286A8}"/>
              </a:ext>
            </a:extLst>
          </p:cNvPr>
          <p:cNvSpPr/>
          <p:nvPr/>
        </p:nvSpPr>
        <p:spPr>
          <a:xfrm>
            <a:off x="2830416" y="2001336"/>
            <a:ext cx="1909760" cy="591234"/>
          </a:xfrm>
          <a:prstGeom prst="wedgeRoundRectCallout">
            <a:avLst>
              <a:gd name="adj1" fmla="val -59336"/>
              <a:gd name="adj2" fmla="val -22762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資料の添付方法は</a:t>
            </a:r>
            <a:endParaRPr lang="en-US" altLang="ja-JP" sz="13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3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９・１０ページ参照</a:t>
            </a:r>
          </a:p>
        </p:txBody>
      </p:sp>
    </p:spTree>
    <p:extLst>
      <p:ext uri="{BB962C8B-B14F-4D97-AF65-F5344CB8AC3E}">
        <p14:creationId xmlns:p14="http://schemas.microsoft.com/office/powerpoint/2010/main" val="4199111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id="{A0EF04A2-5495-4766-972E-C700A8DDD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"/>
          <a:stretch/>
        </p:blipFill>
        <p:spPr>
          <a:xfrm>
            <a:off x="347116" y="1380594"/>
            <a:ext cx="3334844" cy="236356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21A815D3-75AC-4E9E-B380-FC4284C35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30"/>
          <a:stretch/>
        </p:blipFill>
        <p:spPr>
          <a:xfrm>
            <a:off x="353708" y="3984206"/>
            <a:ext cx="3334844" cy="1452402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5EB6B08-3406-4641-B5BC-74FA67ACE6F9}"/>
              </a:ext>
            </a:extLst>
          </p:cNvPr>
          <p:cNvGrpSpPr/>
          <p:nvPr/>
        </p:nvGrpSpPr>
        <p:grpSpPr>
          <a:xfrm>
            <a:off x="8165002" y="1345747"/>
            <a:ext cx="3457781" cy="4350145"/>
            <a:chOff x="7990344" y="1345747"/>
            <a:chExt cx="3457781" cy="4350145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EC199AE2-0B6C-496C-89B4-33FA8FC77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9364"/>
            <a:stretch/>
          </p:blipFill>
          <p:spPr>
            <a:xfrm>
              <a:off x="8021165" y="3614394"/>
              <a:ext cx="3402454" cy="1951864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C68EB3A-89AB-45D0-81C8-870C63A10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2419"/>
            <a:stretch/>
          </p:blipFill>
          <p:spPr>
            <a:xfrm>
              <a:off x="8021164" y="1350001"/>
              <a:ext cx="3419312" cy="2151757"/>
            </a:xfrm>
            <a:prstGeom prst="rect">
              <a:avLst/>
            </a:prstGeom>
            <a:ln>
              <a:noFill/>
            </a:ln>
          </p:spPr>
        </p:pic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3249B7FE-793B-43CF-9B51-A0B61B078925}"/>
                </a:ext>
              </a:extLst>
            </p:cNvPr>
            <p:cNvSpPr/>
            <p:nvPr/>
          </p:nvSpPr>
          <p:spPr>
            <a:xfrm>
              <a:off x="7990344" y="1345747"/>
              <a:ext cx="3457781" cy="435014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419CB16-4422-4CF5-93C3-A8FDE5790F82}"/>
              </a:ext>
            </a:extLst>
          </p:cNvPr>
          <p:cNvGrpSpPr/>
          <p:nvPr/>
        </p:nvGrpSpPr>
        <p:grpSpPr>
          <a:xfrm>
            <a:off x="4263033" y="1317859"/>
            <a:ext cx="3412667" cy="4350145"/>
            <a:chOff x="3903442" y="1317859"/>
            <a:chExt cx="3412667" cy="4350145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9AB3DD10-146F-43F3-9462-1764B6DFB47F}"/>
                </a:ext>
              </a:extLst>
            </p:cNvPr>
            <p:cNvGrpSpPr/>
            <p:nvPr/>
          </p:nvGrpSpPr>
          <p:grpSpPr>
            <a:xfrm>
              <a:off x="3903442" y="1333105"/>
              <a:ext cx="3378227" cy="3538037"/>
              <a:chOff x="3903442" y="1333105"/>
              <a:chExt cx="3378227" cy="3538037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E59F14B1-1DE4-45DA-A745-8C3EB970B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1898" y="1333105"/>
                <a:ext cx="3327680" cy="2751181"/>
              </a:xfrm>
              <a:prstGeom prst="rect">
                <a:avLst/>
              </a:prstGeom>
            </p:spPr>
          </p:pic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95B19231-E2BF-4281-857D-36F0D40F1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03442" y="4111840"/>
                <a:ext cx="3378227" cy="204054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74F4DF94-4801-4572-9BAF-BBB08C88BD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41542" y="4304325"/>
                <a:ext cx="3329643" cy="566817"/>
              </a:xfrm>
              <a:prstGeom prst="rect">
                <a:avLst/>
              </a:prstGeom>
            </p:spPr>
          </p:pic>
        </p:grp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E38D1731-17FC-44AD-A062-7833BBFE9C70}"/>
                </a:ext>
              </a:extLst>
            </p:cNvPr>
            <p:cNvSpPr/>
            <p:nvPr/>
          </p:nvSpPr>
          <p:spPr>
            <a:xfrm>
              <a:off x="3913656" y="1317859"/>
              <a:ext cx="3402453" cy="435014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-13648" y="-6824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kumimoji="1"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❻</a:t>
            </a:r>
            <a:r>
              <a:rPr lang="en-US" altLang="ja-JP" sz="2400" b="1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申請内容の確認、印刷、修正</a:t>
            </a:r>
            <a:r>
              <a:rPr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(1/3)</a:t>
            </a:r>
            <a:endParaRPr kumimoji="1" lang="ja-JP" altLang="en-US" sz="2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EE98CE62-B19C-4DDC-9719-3AF036A88A7B}"/>
              </a:ext>
            </a:extLst>
          </p:cNvPr>
          <p:cNvSpPr txBox="1">
            <a:spLocks/>
          </p:cNvSpPr>
          <p:nvPr/>
        </p:nvSpPr>
        <p:spPr>
          <a:xfrm>
            <a:off x="137301" y="754886"/>
            <a:ext cx="11375122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申請内容の確認</a:t>
            </a:r>
          </a:p>
        </p:txBody>
      </p:sp>
      <p:sp>
        <p:nvSpPr>
          <p:cNvPr id="48" name="フローチャート: 処理 47">
            <a:extLst>
              <a:ext uri="{FF2B5EF4-FFF2-40B4-BE49-F238E27FC236}">
                <a16:creationId xmlns:a16="http://schemas.microsoft.com/office/drawing/2014/main" id="{DE24C4D8-A06E-48A1-B1C8-A160A1AFDF77}"/>
              </a:ext>
            </a:extLst>
          </p:cNvPr>
          <p:cNvSpPr/>
          <p:nvPr/>
        </p:nvSpPr>
        <p:spPr>
          <a:xfrm>
            <a:off x="947423" y="1879599"/>
            <a:ext cx="645074" cy="192649"/>
          </a:xfrm>
          <a:prstGeom prst="flowChartProcess">
            <a:avLst/>
          </a:prstGeom>
          <a:solidFill>
            <a:schemeClr val="accent1">
              <a:lumMod val="20000"/>
              <a:lumOff val="80000"/>
              <a:alpha val="21000"/>
            </a:schemeClr>
          </a:solidFill>
          <a:ln w="19050" cap="rnd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フローチャート: 処理 58">
            <a:extLst>
              <a:ext uri="{FF2B5EF4-FFF2-40B4-BE49-F238E27FC236}">
                <a16:creationId xmlns:a16="http://schemas.microsoft.com/office/drawing/2014/main" id="{1F1C0271-E156-4ECA-87E5-957E171571D9}"/>
              </a:ext>
            </a:extLst>
          </p:cNvPr>
          <p:cNvSpPr/>
          <p:nvPr/>
        </p:nvSpPr>
        <p:spPr>
          <a:xfrm>
            <a:off x="7250725" y="4468296"/>
            <a:ext cx="394153" cy="204054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9789C6C-8F78-408E-A89C-EE054BF9A732}"/>
              </a:ext>
            </a:extLst>
          </p:cNvPr>
          <p:cNvSpPr txBox="1"/>
          <p:nvPr/>
        </p:nvSpPr>
        <p:spPr>
          <a:xfrm>
            <a:off x="620587" y="1817557"/>
            <a:ext cx="400159" cy="338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❶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3BC9E90-5641-4064-B152-26D4D48CDB3E}"/>
              </a:ext>
            </a:extLst>
          </p:cNvPr>
          <p:cNvSpPr txBox="1"/>
          <p:nvPr/>
        </p:nvSpPr>
        <p:spPr>
          <a:xfrm>
            <a:off x="6912245" y="429901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8" name="タイトル 1">
            <a:extLst>
              <a:ext uri="{FF2B5EF4-FFF2-40B4-BE49-F238E27FC236}">
                <a16:creationId xmlns:a16="http://schemas.microsoft.com/office/drawing/2014/main" id="{DCBBAC74-0626-4049-8CC7-E71FD3FFFCAF}"/>
              </a:ext>
            </a:extLst>
          </p:cNvPr>
          <p:cNvSpPr txBox="1">
            <a:spLocks/>
          </p:cNvSpPr>
          <p:nvPr/>
        </p:nvSpPr>
        <p:spPr>
          <a:xfrm>
            <a:off x="4100458" y="795713"/>
            <a:ext cx="2523268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申込内容照会画面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フローチャート: 処理 73">
            <a:extLst>
              <a:ext uri="{FF2B5EF4-FFF2-40B4-BE49-F238E27FC236}">
                <a16:creationId xmlns:a16="http://schemas.microsoft.com/office/drawing/2014/main" id="{5A861843-8844-4431-9697-5464C7F5E73D}"/>
              </a:ext>
            </a:extLst>
          </p:cNvPr>
          <p:cNvSpPr/>
          <p:nvPr/>
        </p:nvSpPr>
        <p:spPr>
          <a:xfrm>
            <a:off x="8222232" y="3702132"/>
            <a:ext cx="3425919" cy="1951864"/>
          </a:xfrm>
          <a:prstGeom prst="flowChartProcess">
            <a:avLst/>
          </a:prstGeom>
          <a:solidFill>
            <a:schemeClr val="accent1">
              <a:lumMod val="20000"/>
              <a:lumOff val="80000"/>
              <a:alpha val="21000"/>
            </a:schemeClr>
          </a:solidFill>
          <a:ln w="28575" cap="rnd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09E6DD4A-558E-4601-ABED-2203791BD782}"/>
              </a:ext>
            </a:extLst>
          </p:cNvPr>
          <p:cNvSpPr/>
          <p:nvPr/>
        </p:nvSpPr>
        <p:spPr>
          <a:xfrm>
            <a:off x="332960" y="1316521"/>
            <a:ext cx="3402453" cy="416088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ADC8E34F-BBC2-49BD-93BE-13632471D50F}"/>
              </a:ext>
            </a:extLst>
          </p:cNvPr>
          <p:cNvGrpSpPr/>
          <p:nvPr/>
        </p:nvGrpSpPr>
        <p:grpSpPr>
          <a:xfrm>
            <a:off x="8216370" y="3401138"/>
            <a:ext cx="3348028" cy="315248"/>
            <a:chOff x="28575" y="6391260"/>
            <a:chExt cx="6648450" cy="577880"/>
          </a:xfrm>
        </p:grpSpPr>
        <p:sp>
          <p:nvSpPr>
            <p:cNvPr id="56" name="フリーフォーム: 図形 55">
              <a:extLst>
                <a:ext uri="{FF2B5EF4-FFF2-40B4-BE49-F238E27FC236}">
                  <a16:creationId xmlns:a16="http://schemas.microsoft.com/office/drawing/2014/main" id="{42B428B7-B4C7-472A-B8EC-7FCCED224FE3}"/>
                </a:ext>
              </a:extLst>
            </p:cNvPr>
            <p:cNvSpPr/>
            <p:nvPr/>
          </p:nvSpPr>
          <p:spPr>
            <a:xfrm>
              <a:off x="28575" y="6391260"/>
              <a:ext cx="6648450" cy="476280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05FC5317-8DA1-4660-9202-27D2D4356A89}"/>
                </a:ext>
              </a:extLst>
            </p:cNvPr>
            <p:cNvSpPr/>
            <p:nvPr/>
          </p:nvSpPr>
          <p:spPr>
            <a:xfrm>
              <a:off x="28575" y="6492860"/>
              <a:ext cx="6648450" cy="476280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</p:grpSp>
      <p:sp>
        <p:nvSpPr>
          <p:cNvPr id="73" name="角丸四角形吹き出し 39">
            <a:extLst>
              <a:ext uri="{FF2B5EF4-FFF2-40B4-BE49-F238E27FC236}">
                <a16:creationId xmlns:a16="http://schemas.microsoft.com/office/drawing/2014/main" id="{C085CB64-0426-4E83-AA95-D4D2D8F964BF}"/>
              </a:ext>
            </a:extLst>
          </p:cNvPr>
          <p:cNvSpPr/>
          <p:nvPr/>
        </p:nvSpPr>
        <p:spPr>
          <a:xfrm>
            <a:off x="9969331" y="3195975"/>
            <a:ext cx="2153028" cy="591234"/>
          </a:xfrm>
          <a:prstGeom prst="wedgeRoundRectCallout">
            <a:avLst>
              <a:gd name="adj1" fmla="val -65639"/>
              <a:gd name="adj2" fmla="val 47423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申込内容が表示されます</a:t>
            </a:r>
          </a:p>
        </p:txBody>
      </p:sp>
      <p:sp>
        <p:nvSpPr>
          <p:cNvPr id="77" name="矢印: 下 76">
            <a:extLst>
              <a:ext uri="{FF2B5EF4-FFF2-40B4-BE49-F238E27FC236}">
                <a16:creationId xmlns:a16="http://schemas.microsoft.com/office/drawing/2014/main" id="{FE9931CF-A1FF-4952-966D-66F222D00090}"/>
              </a:ext>
            </a:extLst>
          </p:cNvPr>
          <p:cNvSpPr/>
          <p:nvPr/>
        </p:nvSpPr>
        <p:spPr>
          <a:xfrm rot="16200000">
            <a:off x="3645899" y="3261267"/>
            <a:ext cx="762000" cy="37694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8" name="矢印: 下 77">
            <a:extLst>
              <a:ext uri="{FF2B5EF4-FFF2-40B4-BE49-F238E27FC236}">
                <a16:creationId xmlns:a16="http://schemas.microsoft.com/office/drawing/2014/main" id="{504BF459-AA24-4F0F-87E8-22FE3E7D4CBD}"/>
              </a:ext>
            </a:extLst>
          </p:cNvPr>
          <p:cNvSpPr/>
          <p:nvPr/>
        </p:nvSpPr>
        <p:spPr>
          <a:xfrm rot="16200000">
            <a:off x="7561184" y="3261267"/>
            <a:ext cx="762000" cy="37694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157BB8A8-25A2-4C5F-AB81-88BECF9F2CD8}"/>
              </a:ext>
            </a:extLst>
          </p:cNvPr>
          <p:cNvSpPr/>
          <p:nvPr/>
        </p:nvSpPr>
        <p:spPr>
          <a:xfrm>
            <a:off x="3314184" y="5397564"/>
            <a:ext cx="4922731" cy="1311727"/>
          </a:xfrm>
          <a:prstGeom prst="rect">
            <a:avLst/>
          </a:prstGeom>
          <a:solidFill>
            <a:srgbClr val="FFF2CC"/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ページの手順でオンライン申請システムにログインします。</a:t>
            </a:r>
            <a:endParaRPr lang="en-US" altLang="ja-JP" sz="12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その後、下記の手順で操作してください。</a:t>
            </a:r>
            <a:endParaRPr lang="en-US" altLang="ja-JP" sz="12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「申込内容照会」をクリックします。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申請内容を確認したい申請の「詳細」ボタンをクリックします。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3FA8ADA-C90F-49C2-925E-6AF3B92BA805}"/>
              </a:ext>
            </a:extLst>
          </p:cNvPr>
          <p:cNvGrpSpPr/>
          <p:nvPr/>
        </p:nvGrpSpPr>
        <p:grpSpPr>
          <a:xfrm>
            <a:off x="340524" y="3737125"/>
            <a:ext cx="3348028" cy="315248"/>
            <a:chOff x="28575" y="6391260"/>
            <a:chExt cx="6648450" cy="577880"/>
          </a:xfrm>
        </p:grpSpPr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00E44889-0859-42D1-8411-FF81742E8ADF}"/>
                </a:ext>
              </a:extLst>
            </p:cNvPr>
            <p:cNvSpPr/>
            <p:nvPr/>
          </p:nvSpPr>
          <p:spPr>
            <a:xfrm>
              <a:off x="28575" y="6391260"/>
              <a:ext cx="6648450" cy="476280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E0ACB100-695E-4390-9FAD-18F6BD371E93}"/>
                </a:ext>
              </a:extLst>
            </p:cNvPr>
            <p:cNvSpPr/>
            <p:nvPr/>
          </p:nvSpPr>
          <p:spPr>
            <a:xfrm>
              <a:off x="28575" y="6492860"/>
              <a:ext cx="6648450" cy="476280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1872171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14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-13648" y="-6824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kumimoji="1"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❻</a:t>
            </a:r>
            <a:r>
              <a:rPr lang="en-US" altLang="ja-JP" sz="2400" b="1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申請内容の確認、印刷、修正</a:t>
            </a:r>
            <a:r>
              <a:rPr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(2/3)</a:t>
            </a:r>
            <a:endParaRPr kumimoji="1" lang="ja-JP" altLang="en-US" sz="2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1D783FBD-CF99-4A0A-A38D-213711028EC2}"/>
              </a:ext>
            </a:extLst>
          </p:cNvPr>
          <p:cNvSpPr txBox="1">
            <a:spLocks/>
          </p:cNvSpPr>
          <p:nvPr/>
        </p:nvSpPr>
        <p:spPr>
          <a:xfrm>
            <a:off x="137303" y="754886"/>
            <a:ext cx="11375122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申請内容の印刷</a:t>
            </a:r>
          </a:p>
        </p:txBody>
      </p:sp>
      <p:sp>
        <p:nvSpPr>
          <p:cNvPr id="35" name="タイトル 1">
            <a:extLst>
              <a:ext uri="{FF2B5EF4-FFF2-40B4-BE49-F238E27FC236}">
                <a16:creationId xmlns:a16="http://schemas.microsoft.com/office/drawing/2014/main" id="{9947A132-D22B-4356-959F-4C1FB9EE2976}"/>
              </a:ext>
            </a:extLst>
          </p:cNvPr>
          <p:cNvSpPr txBox="1">
            <a:spLocks/>
          </p:cNvSpPr>
          <p:nvPr/>
        </p:nvSpPr>
        <p:spPr>
          <a:xfrm>
            <a:off x="625938" y="1289905"/>
            <a:ext cx="2523268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申込内容照会画面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1BEF0485-F484-470C-9046-EF5ECD521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425"/>
          <a:stretch/>
        </p:blipFill>
        <p:spPr>
          <a:xfrm>
            <a:off x="811576" y="1763289"/>
            <a:ext cx="4069457" cy="36280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9DB6E60C-1003-43F4-8212-0E5E70A9D110}"/>
              </a:ext>
            </a:extLst>
          </p:cNvPr>
          <p:cNvGrpSpPr/>
          <p:nvPr/>
        </p:nvGrpSpPr>
        <p:grpSpPr>
          <a:xfrm>
            <a:off x="663291" y="5190712"/>
            <a:ext cx="4392000" cy="315248"/>
            <a:chOff x="28575" y="6391260"/>
            <a:chExt cx="6648450" cy="577880"/>
          </a:xfrm>
        </p:grpSpPr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9E719271-2B88-4FFA-ADEF-C65FB5A5BE0D}"/>
                </a:ext>
              </a:extLst>
            </p:cNvPr>
            <p:cNvSpPr/>
            <p:nvPr/>
          </p:nvSpPr>
          <p:spPr>
            <a:xfrm>
              <a:off x="28575" y="6391260"/>
              <a:ext cx="6648450" cy="476280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9DF6071C-8DD1-478D-BA30-1F65D2BB908D}"/>
                </a:ext>
              </a:extLst>
            </p:cNvPr>
            <p:cNvSpPr/>
            <p:nvPr/>
          </p:nvSpPr>
          <p:spPr>
            <a:xfrm>
              <a:off x="28575" y="6492860"/>
              <a:ext cx="6648450" cy="476280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</p:grpSp>
      <p:sp>
        <p:nvSpPr>
          <p:cNvPr id="34" name="フローチャート: 処理 33">
            <a:extLst>
              <a:ext uri="{FF2B5EF4-FFF2-40B4-BE49-F238E27FC236}">
                <a16:creationId xmlns:a16="http://schemas.microsoft.com/office/drawing/2014/main" id="{76D155F5-AC7A-4EF1-9D94-3501E0A9F9DD}"/>
              </a:ext>
            </a:extLst>
          </p:cNvPr>
          <p:cNvSpPr/>
          <p:nvPr/>
        </p:nvSpPr>
        <p:spPr>
          <a:xfrm>
            <a:off x="3643026" y="4938857"/>
            <a:ext cx="1350536" cy="279568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A187F6-842F-4A98-B3F5-125469505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826" y="1696125"/>
            <a:ext cx="5205888" cy="42047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6F015F2-7D08-454C-8C3E-42FFD5799137}"/>
              </a:ext>
            </a:extLst>
          </p:cNvPr>
          <p:cNvSpPr/>
          <p:nvPr/>
        </p:nvSpPr>
        <p:spPr>
          <a:xfrm>
            <a:off x="811576" y="5900880"/>
            <a:ext cx="3884595" cy="664366"/>
          </a:xfrm>
          <a:prstGeom prst="rect">
            <a:avLst/>
          </a:prstGeom>
          <a:solidFill>
            <a:srgbClr val="FFF2CC"/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「申込内容印刷」ボタンをクリックします。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印刷画面が表示されます。　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73648DB-B5BD-4DA5-965E-737A6B2A8DE6}"/>
              </a:ext>
            </a:extLst>
          </p:cNvPr>
          <p:cNvSpPr txBox="1"/>
          <p:nvPr/>
        </p:nvSpPr>
        <p:spPr>
          <a:xfrm>
            <a:off x="3320104" y="4960359"/>
            <a:ext cx="400159" cy="338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❶</a:t>
            </a:r>
          </a:p>
        </p:txBody>
      </p:sp>
      <p:sp>
        <p:nvSpPr>
          <p:cNvPr id="43" name="矢印: 左カーブ 42">
            <a:extLst>
              <a:ext uri="{FF2B5EF4-FFF2-40B4-BE49-F238E27FC236}">
                <a16:creationId xmlns:a16="http://schemas.microsoft.com/office/drawing/2014/main" id="{393D8BA5-0104-4A0C-AA36-1D14F9339DC9}"/>
              </a:ext>
            </a:extLst>
          </p:cNvPr>
          <p:cNvSpPr/>
          <p:nvPr/>
        </p:nvSpPr>
        <p:spPr>
          <a:xfrm rot="15184523">
            <a:off x="5350371" y="3200681"/>
            <a:ext cx="703388" cy="1860009"/>
          </a:xfrm>
          <a:prstGeom prst="curvedLeftArrow">
            <a:avLst>
              <a:gd name="adj1" fmla="val 32903"/>
              <a:gd name="adj2" fmla="val 89197"/>
              <a:gd name="adj3" fmla="val 25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4" name="フローチャート: 処理 43">
            <a:extLst>
              <a:ext uri="{FF2B5EF4-FFF2-40B4-BE49-F238E27FC236}">
                <a16:creationId xmlns:a16="http://schemas.microsoft.com/office/drawing/2014/main" id="{EC9CED48-BBCF-45B2-9BCC-0ED275AC7D5B}"/>
              </a:ext>
            </a:extLst>
          </p:cNvPr>
          <p:cNvSpPr/>
          <p:nvPr/>
        </p:nvSpPr>
        <p:spPr>
          <a:xfrm>
            <a:off x="6273926" y="5583212"/>
            <a:ext cx="863474" cy="266868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89BC613-5166-46F7-9FCB-3FE2BC3D3F84}"/>
              </a:ext>
            </a:extLst>
          </p:cNvPr>
          <p:cNvSpPr txBox="1"/>
          <p:nvPr/>
        </p:nvSpPr>
        <p:spPr>
          <a:xfrm>
            <a:off x="5922444" y="558811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7" name="タイトル 1">
            <a:extLst>
              <a:ext uri="{FF2B5EF4-FFF2-40B4-BE49-F238E27FC236}">
                <a16:creationId xmlns:a16="http://schemas.microsoft.com/office/drawing/2014/main" id="{1C0D60CE-88E8-4A46-91C2-0AEC32802D85}"/>
              </a:ext>
            </a:extLst>
          </p:cNvPr>
          <p:cNvSpPr txBox="1">
            <a:spLocks/>
          </p:cNvSpPr>
          <p:nvPr/>
        </p:nvSpPr>
        <p:spPr>
          <a:xfrm>
            <a:off x="6104545" y="5817251"/>
            <a:ext cx="5681640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印刷画面はイメージです。表示される画面は、パソコン環境によって異なります。</a:t>
            </a:r>
          </a:p>
        </p:txBody>
      </p:sp>
    </p:spTree>
    <p:extLst>
      <p:ext uri="{BB962C8B-B14F-4D97-AF65-F5344CB8AC3E}">
        <p14:creationId xmlns:p14="http://schemas.microsoft.com/office/powerpoint/2010/main" val="2169373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-13648" y="-6824"/>
            <a:ext cx="12205648" cy="743803"/>
          </a:xfrm>
          <a:prstGeom prst="rect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kumimoji="1"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❻</a:t>
            </a:r>
            <a:r>
              <a:rPr lang="en-US" altLang="ja-JP" sz="2400" b="1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申請内容の確認、印刷、修正</a:t>
            </a:r>
            <a:r>
              <a:rPr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(3/3)</a:t>
            </a:r>
            <a:endParaRPr kumimoji="1" lang="ja-JP" altLang="en-US" sz="2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744C58F8-D488-42BB-89EC-3B31872703DF}"/>
              </a:ext>
            </a:extLst>
          </p:cNvPr>
          <p:cNvSpPr txBox="1">
            <a:spLocks/>
          </p:cNvSpPr>
          <p:nvPr/>
        </p:nvSpPr>
        <p:spPr>
          <a:xfrm>
            <a:off x="127025" y="754886"/>
            <a:ext cx="11375122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申請内容の修正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7247B9B-7A79-4BDC-B610-12DC5F55B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419"/>
          <a:stretch/>
        </p:blipFill>
        <p:spPr>
          <a:xfrm>
            <a:off x="582252" y="1774502"/>
            <a:ext cx="3413093" cy="21478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4" name="タイトル 1">
            <a:extLst>
              <a:ext uri="{FF2B5EF4-FFF2-40B4-BE49-F238E27FC236}">
                <a16:creationId xmlns:a16="http://schemas.microsoft.com/office/drawing/2014/main" id="{0E887BDA-6C8C-4B6E-B4B8-F963BB76783F}"/>
              </a:ext>
            </a:extLst>
          </p:cNvPr>
          <p:cNvSpPr txBox="1">
            <a:spLocks/>
          </p:cNvSpPr>
          <p:nvPr/>
        </p:nvSpPr>
        <p:spPr>
          <a:xfrm>
            <a:off x="391200" y="1300179"/>
            <a:ext cx="2523268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申込内容照会画面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9868E0-7A0F-4862-A9AD-9D87834254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" r="446"/>
          <a:stretch/>
        </p:blipFill>
        <p:spPr>
          <a:xfrm>
            <a:off x="584203" y="3951059"/>
            <a:ext cx="3412105" cy="16000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44D54AE-C995-4BA7-BE29-918F5D352C8E}"/>
              </a:ext>
            </a:extLst>
          </p:cNvPr>
          <p:cNvGrpSpPr/>
          <p:nvPr/>
        </p:nvGrpSpPr>
        <p:grpSpPr>
          <a:xfrm>
            <a:off x="540201" y="3875639"/>
            <a:ext cx="3492000" cy="315248"/>
            <a:chOff x="28575" y="6391260"/>
            <a:chExt cx="6648450" cy="577880"/>
          </a:xfrm>
        </p:grpSpPr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58DDBF10-57CA-460A-936C-0894E45DDA7B}"/>
                </a:ext>
              </a:extLst>
            </p:cNvPr>
            <p:cNvSpPr/>
            <p:nvPr/>
          </p:nvSpPr>
          <p:spPr>
            <a:xfrm>
              <a:off x="28575" y="6391260"/>
              <a:ext cx="6648450" cy="476280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96D0A720-5612-40AC-835E-3160FEC3D5AD}"/>
                </a:ext>
              </a:extLst>
            </p:cNvPr>
            <p:cNvSpPr/>
            <p:nvPr/>
          </p:nvSpPr>
          <p:spPr>
            <a:xfrm>
              <a:off x="28575" y="6492859"/>
              <a:ext cx="6648450" cy="476281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</p:grpSp>
      <p:sp>
        <p:nvSpPr>
          <p:cNvPr id="36" name="フローチャート: 処理 35">
            <a:extLst>
              <a:ext uri="{FF2B5EF4-FFF2-40B4-BE49-F238E27FC236}">
                <a16:creationId xmlns:a16="http://schemas.microsoft.com/office/drawing/2014/main" id="{54479413-A4C4-40CD-85B0-817D6B9A931C}"/>
              </a:ext>
            </a:extLst>
          </p:cNvPr>
          <p:cNvSpPr/>
          <p:nvPr/>
        </p:nvSpPr>
        <p:spPr>
          <a:xfrm>
            <a:off x="1146840" y="5301153"/>
            <a:ext cx="1152000" cy="279568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AE2AEDF-E4CB-4CC9-B172-BF30EA4F19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24"/>
          <a:stretch/>
        </p:blipFill>
        <p:spPr>
          <a:xfrm>
            <a:off x="4627913" y="1764179"/>
            <a:ext cx="3339360" cy="23777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E4A25AE-E6E4-435C-A977-CAD07A3BB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913" y="4146802"/>
            <a:ext cx="3336120" cy="14251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2" name="フローチャート: 処理 41">
            <a:extLst>
              <a:ext uri="{FF2B5EF4-FFF2-40B4-BE49-F238E27FC236}">
                <a16:creationId xmlns:a16="http://schemas.microsoft.com/office/drawing/2014/main" id="{C374CD40-1E65-478A-9B7C-AAEEE3A6ECF7}"/>
              </a:ext>
            </a:extLst>
          </p:cNvPr>
          <p:cNvSpPr/>
          <p:nvPr/>
        </p:nvSpPr>
        <p:spPr>
          <a:xfrm>
            <a:off x="6309009" y="5320403"/>
            <a:ext cx="1008000" cy="279568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矢印: 下 42">
            <a:extLst>
              <a:ext uri="{FF2B5EF4-FFF2-40B4-BE49-F238E27FC236}">
                <a16:creationId xmlns:a16="http://schemas.microsoft.com/office/drawing/2014/main" id="{CF280AC1-44A2-4148-93E4-4836CF0E013E}"/>
              </a:ext>
            </a:extLst>
          </p:cNvPr>
          <p:cNvSpPr/>
          <p:nvPr/>
        </p:nvSpPr>
        <p:spPr>
          <a:xfrm rot="16200000">
            <a:off x="3954120" y="3733877"/>
            <a:ext cx="762000" cy="37694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0F07D92-70D7-443A-99EA-5C804E499387}"/>
              </a:ext>
            </a:extLst>
          </p:cNvPr>
          <p:cNvSpPr/>
          <p:nvPr/>
        </p:nvSpPr>
        <p:spPr>
          <a:xfrm>
            <a:off x="3314164" y="5737694"/>
            <a:ext cx="6115084" cy="1035768"/>
          </a:xfrm>
          <a:prstGeom prst="rect">
            <a:avLst/>
          </a:prstGeom>
          <a:solidFill>
            <a:srgbClr val="FFF2CC"/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「修正する」ボタンをクリックします。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申込変更画面にて修正入力後、「確認へ進む」ボタンをクリックします。　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❸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「修正する」ボタンをクリックします。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90621A5F-25E7-4A85-B93A-6D7754ED9C86}"/>
              </a:ext>
            </a:extLst>
          </p:cNvPr>
          <p:cNvGrpSpPr/>
          <p:nvPr/>
        </p:nvGrpSpPr>
        <p:grpSpPr>
          <a:xfrm>
            <a:off x="4579577" y="3908949"/>
            <a:ext cx="3420000" cy="315248"/>
            <a:chOff x="28575" y="6391260"/>
            <a:chExt cx="6648450" cy="577880"/>
          </a:xfrm>
        </p:grpSpPr>
        <p:sp>
          <p:nvSpPr>
            <p:cNvPr id="46" name="フリーフォーム: 図形 45">
              <a:extLst>
                <a:ext uri="{FF2B5EF4-FFF2-40B4-BE49-F238E27FC236}">
                  <a16:creationId xmlns:a16="http://schemas.microsoft.com/office/drawing/2014/main" id="{FB9E9D28-82EF-4673-A198-B926215B2381}"/>
                </a:ext>
              </a:extLst>
            </p:cNvPr>
            <p:cNvSpPr/>
            <p:nvPr/>
          </p:nvSpPr>
          <p:spPr>
            <a:xfrm>
              <a:off x="28575" y="6391260"/>
              <a:ext cx="6648450" cy="476280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47" name="フリーフォーム: 図形 46">
              <a:extLst>
                <a:ext uri="{FF2B5EF4-FFF2-40B4-BE49-F238E27FC236}">
                  <a16:creationId xmlns:a16="http://schemas.microsoft.com/office/drawing/2014/main" id="{3F6698D8-E0AE-4A60-BB10-D8FAFDE12FBF}"/>
                </a:ext>
              </a:extLst>
            </p:cNvPr>
            <p:cNvSpPr/>
            <p:nvPr/>
          </p:nvSpPr>
          <p:spPr>
            <a:xfrm>
              <a:off x="28575" y="6492859"/>
              <a:ext cx="6648450" cy="476281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</p:grpSp>
      <p:sp>
        <p:nvSpPr>
          <p:cNvPr id="48" name="矢印: 下 47">
            <a:extLst>
              <a:ext uri="{FF2B5EF4-FFF2-40B4-BE49-F238E27FC236}">
                <a16:creationId xmlns:a16="http://schemas.microsoft.com/office/drawing/2014/main" id="{7E3D228E-9F0A-4C87-ACF7-BAFB787D479B}"/>
              </a:ext>
            </a:extLst>
          </p:cNvPr>
          <p:cNvSpPr/>
          <p:nvPr/>
        </p:nvSpPr>
        <p:spPr>
          <a:xfrm rot="16200000">
            <a:off x="7869405" y="3733877"/>
            <a:ext cx="762000" cy="37694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DE416AA-5EBF-45C0-A2A7-9E25003C8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8642" y="1776879"/>
            <a:ext cx="3358793" cy="20049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57E8B6B-C973-4FB8-BC7A-32EB4C949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8643" y="3956464"/>
            <a:ext cx="3358793" cy="16162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B6D89A1D-F5D0-48B5-B3D4-01A35D40116D}"/>
              </a:ext>
            </a:extLst>
          </p:cNvPr>
          <p:cNvGrpSpPr/>
          <p:nvPr/>
        </p:nvGrpSpPr>
        <p:grpSpPr>
          <a:xfrm>
            <a:off x="8602552" y="3766094"/>
            <a:ext cx="3420000" cy="315253"/>
            <a:chOff x="28575" y="6391260"/>
            <a:chExt cx="6648450" cy="577890"/>
          </a:xfrm>
        </p:grpSpPr>
        <p:sp>
          <p:nvSpPr>
            <p:cNvPr id="50" name="フリーフォーム: 図形 49">
              <a:extLst>
                <a:ext uri="{FF2B5EF4-FFF2-40B4-BE49-F238E27FC236}">
                  <a16:creationId xmlns:a16="http://schemas.microsoft.com/office/drawing/2014/main" id="{166122E3-3D15-4A80-8AFA-1ED8B24DBDD0}"/>
                </a:ext>
              </a:extLst>
            </p:cNvPr>
            <p:cNvSpPr/>
            <p:nvPr/>
          </p:nvSpPr>
          <p:spPr>
            <a:xfrm>
              <a:off x="28575" y="6391260"/>
              <a:ext cx="6648450" cy="476280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51" name="フリーフォーム: 図形 50">
              <a:extLst>
                <a:ext uri="{FF2B5EF4-FFF2-40B4-BE49-F238E27FC236}">
                  <a16:creationId xmlns:a16="http://schemas.microsoft.com/office/drawing/2014/main" id="{5EBBF17E-4E16-45BD-961F-2AECD9DFAD2B}"/>
                </a:ext>
              </a:extLst>
            </p:cNvPr>
            <p:cNvSpPr/>
            <p:nvPr/>
          </p:nvSpPr>
          <p:spPr>
            <a:xfrm>
              <a:off x="28575" y="6492869"/>
              <a:ext cx="6648450" cy="476281"/>
            </a:xfrm>
            <a:custGeom>
              <a:avLst/>
              <a:gdLst>
                <a:gd name="connsiteX0" fmla="*/ 0 w 6648450"/>
                <a:gd name="connsiteY0" fmla="*/ 463564 h 476280"/>
                <a:gd name="connsiteX1" fmla="*/ 704850 w 6648450"/>
                <a:gd name="connsiteY1" fmla="*/ 14 h 476280"/>
                <a:gd name="connsiteX2" fmla="*/ 1365250 w 6648450"/>
                <a:gd name="connsiteY2" fmla="*/ 476264 h 476280"/>
                <a:gd name="connsiteX3" fmla="*/ 2012950 w 6648450"/>
                <a:gd name="connsiteY3" fmla="*/ 19064 h 476280"/>
                <a:gd name="connsiteX4" fmla="*/ 2667000 w 6648450"/>
                <a:gd name="connsiteY4" fmla="*/ 457214 h 476280"/>
                <a:gd name="connsiteX5" fmla="*/ 3340100 w 6648450"/>
                <a:gd name="connsiteY5" fmla="*/ 6364 h 476280"/>
                <a:gd name="connsiteX6" fmla="*/ 4013200 w 6648450"/>
                <a:gd name="connsiteY6" fmla="*/ 457214 h 476280"/>
                <a:gd name="connsiteX7" fmla="*/ 4654550 w 6648450"/>
                <a:gd name="connsiteY7" fmla="*/ 6364 h 476280"/>
                <a:gd name="connsiteX8" fmla="*/ 5314950 w 6648450"/>
                <a:gd name="connsiteY8" fmla="*/ 476264 h 476280"/>
                <a:gd name="connsiteX9" fmla="*/ 5975350 w 6648450"/>
                <a:gd name="connsiteY9" fmla="*/ 6364 h 476280"/>
                <a:gd name="connsiteX10" fmla="*/ 6648450 w 6648450"/>
                <a:gd name="connsiteY10" fmla="*/ 469914 h 4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8450" h="476280">
                  <a:moveTo>
                    <a:pt x="0" y="463564"/>
                  </a:moveTo>
                  <a:cubicBezTo>
                    <a:pt x="238654" y="230730"/>
                    <a:pt x="477308" y="-2103"/>
                    <a:pt x="704850" y="14"/>
                  </a:cubicBezTo>
                  <a:cubicBezTo>
                    <a:pt x="932392" y="2131"/>
                    <a:pt x="1147233" y="473089"/>
                    <a:pt x="1365250" y="476264"/>
                  </a:cubicBezTo>
                  <a:cubicBezTo>
                    <a:pt x="1583267" y="479439"/>
                    <a:pt x="1795992" y="22239"/>
                    <a:pt x="2012950" y="19064"/>
                  </a:cubicBezTo>
                  <a:cubicBezTo>
                    <a:pt x="2229908" y="15889"/>
                    <a:pt x="2445808" y="459331"/>
                    <a:pt x="2667000" y="457214"/>
                  </a:cubicBezTo>
                  <a:cubicBezTo>
                    <a:pt x="2888192" y="455097"/>
                    <a:pt x="3115733" y="6364"/>
                    <a:pt x="3340100" y="6364"/>
                  </a:cubicBezTo>
                  <a:cubicBezTo>
                    <a:pt x="3564467" y="6364"/>
                    <a:pt x="3794125" y="457214"/>
                    <a:pt x="4013200" y="457214"/>
                  </a:cubicBezTo>
                  <a:cubicBezTo>
                    <a:pt x="4232275" y="457214"/>
                    <a:pt x="4437592" y="3189"/>
                    <a:pt x="4654550" y="6364"/>
                  </a:cubicBezTo>
                  <a:cubicBezTo>
                    <a:pt x="4871508" y="9539"/>
                    <a:pt x="5094817" y="476264"/>
                    <a:pt x="5314950" y="476264"/>
                  </a:cubicBezTo>
                  <a:cubicBezTo>
                    <a:pt x="5535083" y="476264"/>
                    <a:pt x="5753100" y="7422"/>
                    <a:pt x="5975350" y="6364"/>
                  </a:cubicBezTo>
                  <a:cubicBezTo>
                    <a:pt x="6197600" y="5306"/>
                    <a:pt x="6423025" y="237610"/>
                    <a:pt x="6648450" y="46991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</p:grpSp>
      <p:sp>
        <p:nvSpPr>
          <p:cNvPr id="52" name="フローチャート: 処理 51">
            <a:extLst>
              <a:ext uri="{FF2B5EF4-FFF2-40B4-BE49-F238E27FC236}">
                <a16:creationId xmlns:a16="http://schemas.microsoft.com/office/drawing/2014/main" id="{55162CBD-BE4C-4FA1-B5B7-978152AF27C1}"/>
              </a:ext>
            </a:extLst>
          </p:cNvPr>
          <p:cNvSpPr/>
          <p:nvPr/>
        </p:nvSpPr>
        <p:spPr>
          <a:xfrm>
            <a:off x="10324264" y="5340548"/>
            <a:ext cx="1008000" cy="279568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6CBA345-CBE2-4B57-BF19-6965AF9AD888}"/>
              </a:ext>
            </a:extLst>
          </p:cNvPr>
          <p:cNvSpPr txBox="1"/>
          <p:nvPr/>
        </p:nvSpPr>
        <p:spPr>
          <a:xfrm>
            <a:off x="807987" y="5318749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E408A2B-0F7E-4BBA-B4BB-9D586A226BAE}"/>
              </a:ext>
            </a:extLst>
          </p:cNvPr>
          <p:cNvSpPr txBox="1"/>
          <p:nvPr/>
        </p:nvSpPr>
        <p:spPr>
          <a:xfrm>
            <a:off x="5948355" y="5301153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90DC9D3-8AD4-497E-9D53-FC8699211487}"/>
              </a:ext>
            </a:extLst>
          </p:cNvPr>
          <p:cNvSpPr txBox="1"/>
          <p:nvPr/>
        </p:nvSpPr>
        <p:spPr>
          <a:xfrm>
            <a:off x="9939193" y="5340548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❸</a:t>
            </a:r>
          </a:p>
        </p:txBody>
      </p:sp>
    </p:spTree>
    <p:extLst>
      <p:ext uri="{BB962C8B-B14F-4D97-AF65-F5344CB8AC3E}">
        <p14:creationId xmlns:p14="http://schemas.microsoft.com/office/powerpoint/2010/main" val="330415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-13648" y="-6824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目次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CFBADAC-2FC1-4355-B1D8-6F497F37AA7E}"/>
              </a:ext>
            </a:extLst>
          </p:cNvPr>
          <p:cNvSpPr/>
          <p:nvPr/>
        </p:nvSpPr>
        <p:spPr>
          <a:xfrm>
            <a:off x="2568537" y="825865"/>
            <a:ext cx="7962472" cy="56482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❶オンライン申請</a:t>
            </a: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サイト</a:t>
            </a:r>
            <a:r>
              <a:rPr kumimoji="1"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へのアクセス　</a:t>
            </a:r>
            <a:r>
              <a:rPr kumimoji="1"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p3</a:t>
            </a:r>
            <a:r>
              <a:rPr kumimoji="1"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endParaRPr kumimoji="1"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❷ログイン                                       </a:t>
            </a:r>
            <a:r>
              <a:rPr kumimoji="1"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p5</a:t>
            </a:r>
          </a:p>
          <a:p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❸申請フォーム                                 </a:t>
            </a:r>
            <a:r>
              <a:rPr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p7</a:t>
            </a:r>
          </a:p>
          <a:p>
            <a:endParaRPr kumimoji="1"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❹資料の添付                                    </a:t>
            </a:r>
            <a:r>
              <a:rPr kumimoji="1"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p9</a:t>
            </a:r>
          </a:p>
          <a:p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❺振込口座情報の入力                        </a:t>
            </a:r>
            <a:r>
              <a:rPr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p11</a:t>
            </a:r>
          </a:p>
          <a:p>
            <a:endParaRPr kumimoji="1"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❻申請内容の確認、印刷、修正            </a:t>
            </a:r>
            <a:r>
              <a:rPr kumimoji="1"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p13</a:t>
            </a:r>
            <a:endParaRPr kumimoji="1" lang="ja-JP" altLang="en-US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62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43E3DBE-6CDE-4497-A60D-374BF350E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737"/>
          <a:stretch/>
        </p:blipFill>
        <p:spPr>
          <a:xfrm>
            <a:off x="507796" y="1488336"/>
            <a:ext cx="5772956" cy="2190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9" name="正方形/長方形 18"/>
          <p:cNvSpPr/>
          <p:nvPr/>
        </p:nvSpPr>
        <p:spPr>
          <a:xfrm>
            <a:off x="-13648" y="-6824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kumimoji="1"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❶ オンライン申請サイトへのアクセス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(1/2)</a:t>
            </a:r>
            <a:endParaRPr kumimoji="1" lang="ja-JP" altLang="en-US" sz="2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-13648" y="825865"/>
            <a:ext cx="4821954" cy="743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lang="ja-JP" altLang="en-US" sz="20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パソコンをご利用の場合</a:t>
            </a:r>
            <a:endParaRPr kumimoji="1" lang="ja-JP" altLang="en-US" sz="20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81" y="936913"/>
            <a:ext cx="425460" cy="4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06" y="912859"/>
            <a:ext cx="474235" cy="47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83888E1-541A-4A04-8765-AB4480A456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953"/>
          <a:stretch/>
        </p:blipFill>
        <p:spPr>
          <a:xfrm>
            <a:off x="488717" y="4096588"/>
            <a:ext cx="5792035" cy="19740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1EB7FC03-216D-440F-AECB-F8B69884E11C}"/>
              </a:ext>
            </a:extLst>
          </p:cNvPr>
          <p:cNvGrpSpPr/>
          <p:nvPr/>
        </p:nvGrpSpPr>
        <p:grpSpPr>
          <a:xfrm>
            <a:off x="540626" y="3742452"/>
            <a:ext cx="5724000" cy="243670"/>
            <a:chOff x="0" y="0"/>
            <a:chExt cx="10985500" cy="647707"/>
          </a:xfrm>
        </p:grpSpPr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85FEE713-2B2D-4787-A6F4-F6F1EBED330F}"/>
                </a:ext>
              </a:extLst>
            </p:cNvPr>
            <p:cNvSpPr/>
            <p:nvPr/>
          </p:nvSpPr>
          <p:spPr>
            <a:xfrm>
              <a:off x="0" y="0"/>
              <a:ext cx="10972800" cy="476257"/>
            </a:xfrm>
            <a:custGeom>
              <a:avLst/>
              <a:gdLst>
                <a:gd name="connsiteX0" fmla="*/ 0 w 10972800"/>
                <a:gd name="connsiteY0" fmla="*/ 476257 h 476257"/>
                <a:gd name="connsiteX1" fmla="*/ 603250 w 10972800"/>
                <a:gd name="connsiteY1" fmla="*/ 6357 h 476257"/>
                <a:gd name="connsiteX2" fmla="*/ 1206500 w 10972800"/>
                <a:gd name="connsiteY2" fmla="*/ 469907 h 476257"/>
                <a:gd name="connsiteX3" fmla="*/ 1816100 w 10972800"/>
                <a:gd name="connsiteY3" fmla="*/ 7 h 476257"/>
                <a:gd name="connsiteX4" fmla="*/ 2419350 w 10972800"/>
                <a:gd name="connsiteY4" fmla="*/ 457207 h 476257"/>
                <a:gd name="connsiteX5" fmla="*/ 3041650 w 10972800"/>
                <a:gd name="connsiteY5" fmla="*/ 6357 h 476257"/>
                <a:gd name="connsiteX6" fmla="*/ 3644900 w 10972800"/>
                <a:gd name="connsiteY6" fmla="*/ 457207 h 476257"/>
                <a:gd name="connsiteX7" fmla="*/ 4267200 w 10972800"/>
                <a:gd name="connsiteY7" fmla="*/ 12707 h 476257"/>
                <a:gd name="connsiteX8" fmla="*/ 4870450 w 10972800"/>
                <a:gd name="connsiteY8" fmla="*/ 450857 h 476257"/>
                <a:gd name="connsiteX9" fmla="*/ 5480050 w 10972800"/>
                <a:gd name="connsiteY9" fmla="*/ 25407 h 476257"/>
                <a:gd name="connsiteX10" fmla="*/ 6083300 w 10972800"/>
                <a:gd name="connsiteY10" fmla="*/ 463557 h 476257"/>
                <a:gd name="connsiteX11" fmla="*/ 6686550 w 10972800"/>
                <a:gd name="connsiteY11" fmla="*/ 6357 h 476257"/>
                <a:gd name="connsiteX12" fmla="*/ 7308850 w 10972800"/>
                <a:gd name="connsiteY12" fmla="*/ 457207 h 476257"/>
                <a:gd name="connsiteX13" fmla="*/ 7912100 w 10972800"/>
                <a:gd name="connsiteY13" fmla="*/ 25407 h 476257"/>
                <a:gd name="connsiteX14" fmla="*/ 8515350 w 10972800"/>
                <a:gd name="connsiteY14" fmla="*/ 450857 h 476257"/>
                <a:gd name="connsiteX15" fmla="*/ 9137650 w 10972800"/>
                <a:gd name="connsiteY15" fmla="*/ 25407 h 476257"/>
                <a:gd name="connsiteX16" fmla="*/ 9747250 w 10972800"/>
                <a:gd name="connsiteY16" fmla="*/ 450857 h 476257"/>
                <a:gd name="connsiteX17" fmla="*/ 10337800 w 10972800"/>
                <a:gd name="connsiteY17" fmla="*/ 19057 h 476257"/>
                <a:gd name="connsiteX18" fmla="*/ 10972800 w 10972800"/>
                <a:gd name="connsiteY18" fmla="*/ 469907 h 47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972800" h="476257">
                  <a:moveTo>
                    <a:pt x="0" y="476257"/>
                  </a:moveTo>
                  <a:cubicBezTo>
                    <a:pt x="201083" y="241836"/>
                    <a:pt x="402167" y="7415"/>
                    <a:pt x="603250" y="6357"/>
                  </a:cubicBezTo>
                  <a:cubicBezTo>
                    <a:pt x="804333" y="5299"/>
                    <a:pt x="1004358" y="470965"/>
                    <a:pt x="1206500" y="469907"/>
                  </a:cubicBezTo>
                  <a:cubicBezTo>
                    <a:pt x="1408642" y="468849"/>
                    <a:pt x="1613958" y="2124"/>
                    <a:pt x="1816100" y="7"/>
                  </a:cubicBezTo>
                  <a:cubicBezTo>
                    <a:pt x="2018242" y="-2110"/>
                    <a:pt x="2215092" y="456149"/>
                    <a:pt x="2419350" y="457207"/>
                  </a:cubicBezTo>
                  <a:cubicBezTo>
                    <a:pt x="2623608" y="458265"/>
                    <a:pt x="2837392" y="6357"/>
                    <a:pt x="3041650" y="6357"/>
                  </a:cubicBezTo>
                  <a:cubicBezTo>
                    <a:pt x="3245908" y="6357"/>
                    <a:pt x="3440642" y="456149"/>
                    <a:pt x="3644900" y="457207"/>
                  </a:cubicBezTo>
                  <a:cubicBezTo>
                    <a:pt x="3849158" y="458265"/>
                    <a:pt x="4062942" y="13765"/>
                    <a:pt x="4267200" y="12707"/>
                  </a:cubicBezTo>
                  <a:cubicBezTo>
                    <a:pt x="4471458" y="11649"/>
                    <a:pt x="4668308" y="448740"/>
                    <a:pt x="4870450" y="450857"/>
                  </a:cubicBezTo>
                  <a:cubicBezTo>
                    <a:pt x="5072592" y="452974"/>
                    <a:pt x="5277908" y="23290"/>
                    <a:pt x="5480050" y="25407"/>
                  </a:cubicBezTo>
                  <a:cubicBezTo>
                    <a:pt x="5682192" y="27524"/>
                    <a:pt x="5882217" y="466732"/>
                    <a:pt x="6083300" y="463557"/>
                  </a:cubicBezTo>
                  <a:cubicBezTo>
                    <a:pt x="6284383" y="460382"/>
                    <a:pt x="6482292" y="7415"/>
                    <a:pt x="6686550" y="6357"/>
                  </a:cubicBezTo>
                  <a:cubicBezTo>
                    <a:pt x="6890808" y="5299"/>
                    <a:pt x="7104592" y="454032"/>
                    <a:pt x="7308850" y="457207"/>
                  </a:cubicBezTo>
                  <a:cubicBezTo>
                    <a:pt x="7513108" y="460382"/>
                    <a:pt x="7711017" y="26465"/>
                    <a:pt x="7912100" y="25407"/>
                  </a:cubicBezTo>
                  <a:cubicBezTo>
                    <a:pt x="8113183" y="24349"/>
                    <a:pt x="8311092" y="450857"/>
                    <a:pt x="8515350" y="450857"/>
                  </a:cubicBezTo>
                  <a:cubicBezTo>
                    <a:pt x="8719608" y="450857"/>
                    <a:pt x="8932333" y="25407"/>
                    <a:pt x="9137650" y="25407"/>
                  </a:cubicBezTo>
                  <a:cubicBezTo>
                    <a:pt x="9342967" y="25407"/>
                    <a:pt x="9547225" y="451915"/>
                    <a:pt x="9747250" y="450857"/>
                  </a:cubicBezTo>
                  <a:cubicBezTo>
                    <a:pt x="9947275" y="449799"/>
                    <a:pt x="10133542" y="15882"/>
                    <a:pt x="10337800" y="19057"/>
                  </a:cubicBezTo>
                  <a:cubicBezTo>
                    <a:pt x="10542058" y="22232"/>
                    <a:pt x="10812992" y="480490"/>
                    <a:pt x="10972800" y="46990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35" name="フリーフォーム: 図形 34">
              <a:extLst>
                <a:ext uri="{FF2B5EF4-FFF2-40B4-BE49-F238E27FC236}">
                  <a16:creationId xmlns:a16="http://schemas.microsoft.com/office/drawing/2014/main" id="{35ADA0DE-1978-4B68-B6ED-C927485A3E66}"/>
                </a:ext>
              </a:extLst>
            </p:cNvPr>
            <p:cNvSpPr/>
            <p:nvPr/>
          </p:nvSpPr>
          <p:spPr>
            <a:xfrm>
              <a:off x="12700" y="171450"/>
              <a:ext cx="10972800" cy="476257"/>
            </a:xfrm>
            <a:custGeom>
              <a:avLst/>
              <a:gdLst>
                <a:gd name="connsiteX0" fmla="*/ 0 w 10972800"/>
                <a:gd name="connsiteY0" fmla="*/ 476257 h 476257"/>
                <a:gd name="connsiteX1" fmla="*/ 603250 w 10972800"/>
                <a:gd name="connsiteY1" fmla="*/ 6357 h 476257"/>
                <a:gd name="connsiteX2" fmla="*/ 1206500 w 10972800"/>
                <a:gd name="connsiteY2" fmla="*/ 469907 h 476257"/>
                <a:gd name="connsiteX3" fmla="*/ 1816100 w 10972800"/>
                <a:gd name="connsiteY3" fmla="*/ 7 h 476257"/>
                <a:gd name="connsiteX4" fmla="*/ 2419350 w 10972800"/>
                <a:gd name="connsiteY4" fmla="*/ 457207 h 476257"/>
                <a:gd name="connsiteX5" fmla="*/ 3041650 w 10972800"/>
                <a:gd name="connsiteY5" fmla="*/ 6357 h 476257"/>
                <a:gd name="connsiteX6" fmla="*/ 3644900 w 10972800"/>
                <a:gd name="connsiteY6" fmla="*/ 457207 h 476257"/>
                <a:gd name="connsiteX7" fmla="*/ 4267200 w 10972800"/>
                <a:gd name="connsiteY7" fmla="*/ 12707 h 476257"/>
                <a:gd name="connsiteX8" fmla="*/ 4870450 w 10972800"/>
                <a:gd name="connsiteY8" fmla="*/ 450857 h 476257"/>
                <a:gd name="connsiteX9" fmla="*/ 5480050 w 10972800"/>
                <a:gd name="connsiteY9" fmla="*/ 25407 h 476257"/>
                <a:gd name="connsiteX10" fmla="*/ 6083300 w 10972800"/>
                <a:gd name="connsiteY10" fmla="*/ 463557 h 476257"/>
                <a:gd name="connsiteX11" fmla="*/ 6686550 w 10972800"/>
                <a:gd name="connsiteY11" fmla="*/ 6357 h 476257"/>
                <a:gd name="connsiteX12" fmla="*/ 7308850 w 10972800"/>
                <a:gd name="connsiteY12" fmla="*/ 457207 h 476257"/>
                <a:gd name="connsiteX13" fmla="*/ 7912100 w 10972800"/>
                <a:gd name="connsiteY13" fmla="*/ 25407 h 476257"/>
                <a:gd name="connsiteX14" fmla="*/ 8515350 w 10972800"/>
                <a:gd name="connsiteY14" fmla="*/ 450857 h 476257"/>
                <a:gd name="connsiteX15" fmla="*/ 9137650 w 10972800"/>
                <a:gd name="connsiteY15" fmla="*/ 25407 h 476257"/>
                <a:gd name="connsiteX16" fmla="*/ 9747250 w 10972800"/>
                <a:gd name="connsiteY16" fmla="*/ 450857 h 476257"/>
                <a:gd name="connsiteX17" fmla="*/ 10337800 w 10972800"/>
                <a:gd name="connsiteY17" fmla="*/ 19057 h 476257"/>
                <a:gd name="connsiteX18" fmla="*/ 10972800 w 10972800"/>
                <a:gd name="connsiteY18" fmla="*/ 469907 h 47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972800" h="476257">
                  <a:moveTo>
                    <a:pt x="0" y="476257"/>
                  </a:moveTo>
                  <a:cubicBezTo>
                    <a:pt x="201083" y="241836"/>
                    <a:pt x="402167" y="7415"/>
                    <a:pt x="603250" y="6357"/>
                  </a:cubicBezTo>
                  <a:cubicBezTo>
                    <a:pt x="804333" y="5299"/>
                    <a:pt x="1004358" y="470965"/>
                    <a:pt x="1206500" y="469907"/>
                  </a:cubicBezTo>
                  <a:cubicBezTo>
                    <a:pt x="1408642" y="468849"/>
                    <a:pt x="1613958" y="2124"/>
                    <a:pt x="1816100" y="7"/>
                  </a:cubicBezTo>
                  <a:cubicBezTo>
                    <a:pt x="2018242" y="-2110"/>
                    <a:pt x="2215092" y="456149"/>
                    <a:pt x="2419350" y="457207"/>
                  </a:cubicBezTo>
                  <a:cubicBezTo>
                    <a:pt x="2623608" y="458265"/>
                    <a:pt x="2837392" y="6357"/>
                    <a:pt x="3041650" y="6357"/>
                  </a:cubicBezTo>
                  <a:cubicBezTo>
                    <a:pt x="3245908" y="6357"/>
                    <a:pt x="3440642" y="456149"/>
                    <a:pt x="3644900" y="457207"/>
                  </a:cubicBezTo>
                  <a:cubicBezTo>
                    <a:pt x="3849158" y="458265"/>
                    <a:pt x="4062942" y="13765"/>
                    <a:pt x="4267200" y="12707"/>
                  </a:cubicBezTo>
                  <a:cubicBezTo>
                    <a:pt x="4471458" y="11649"/>
                    <a:pt x="4668308" y="448740"/>
                    <a:pt x="4870450" y="450857"/>
                  </a:cubicBezTo>
                  <a:cubicBezTo>
                    <a:pt x="5072592" y="452974"/>
                    <a:pt x="5277908" y="23290"/>
                    <a:pt x="5480050" y="25407"/>
                  </a:cubicBezTo>
                  <a:cubicBezTo>
                    <a:pt x="5682192" y="27524"/>
                    <a:pt x="5882217" y="466732"/>
                    <a:pt x="6083300" y="463557"/>
                  </a:cubicBezTo>
                  <a:cubicBezTo>
                    <a:pt x="6284383" y="460382"/>
                    <a:pt x="6482292" y="7415"/>
                    <a:pt x="6686550" y="6357"/>
                  </a:cubicBezTo>
                  <a:cubicBezTo>
                    <a:pt x="6890808" y="5299"/>
                    <a:pt x="7104592" y="454032"/>
                    <a:pt x="7308850" y="457207"/>
                  </a:cubicBezTo>
                  <a:cubicBezTo>
                    <a:pt x="7513108" y="460382"/>
                    <a:pt x="7711017" y="26465"/>
                    <a:pt x="7912100" y="25407"/>
                  </a:cubicBezTo>
                  <a:cubicBezTo>
                    <a:pt x="8113183" y="24349"/>
                    <a:pt x="8311092" y="450857"/>
                    <a:pt x="8515350" y="450857"/>
                  </a:cubicBezTo>
                  <a:cubicBezTo>
                    <a:pt x="8719608" y="450857"/>
                    <a:pt x="8932333" y="25407"/>
                    <a:pt x="9137650" y="25407"/>
                  </a:cubicBezTo>
                  <a:cubicBezTo>
                    <a:pt x="9342967" y="25407"/>
                    <a:pt x="9547225" y="451915"/>
                    <a:pt x="9747250" y="450857"/>
                  </a:cubicBezTo>
                  <a:cubicBezTo>
                    <a:pt x="9947275" y="449799"/>
                    <a:pt x="10133542" y="15882"/>
                    <a:pt x="10337800" y="19057"/>
                  </a:cubicBezTo>
                  <a:cubicBezTo>
                    <a:pt x="10542058" y="22232"/>
                    <a:pt x="10812992" y="480490"/>
                    <a:pt x="10972800" y="46990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</p:grpSp>
      <p:sp>
        <p:nvSpPr>
          <p:cNvPr id="38" name="フローチャート: 処理 37">
            <a:extLst>
              <a:ext uri="{FF2B5EF4-FFF2-40B4-BE49-F238E27FC236}">
                <a16:creationId xmlns:a16="http://schemas.microsoft.com/office/drawing/2014/main" id="{2194C507-A406-43E0-B244-5CA57B05F9C0}"/>
              </a:ext>
            </a:extLst>
          </p:cNvPr>
          <p:cNvSpPr/>
          <p:nvPr/>
        </p:nvSpPr>
        <p:spPr>
          <a:xfrm>
            <a:off x="631943" y="4473681"/>
            <a:ext cx="985100" cy="265570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548D103-A747-420B-BBE9-06EC73BB92E3}"/>
              </a:ext>
            </a:extLst>
          </p:cNvPr>
          <p:cNvSpPr txBox="1"/>
          <p:nvPr/>
        </p:nvSpPr>
        <p:spPr>
          <a:xfrm>
            <a:off x="279527" y="4438884"/>
            <a:ext cx="3524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1466469" y="5876723"/>
            <a:ext cx="4295379" cy="570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3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熊本市ホームページのトップ画面の下部左側にある</a:t>
            </a:r>
            <a:endParaRPr lang="en-US" altLang="ja-JP" sz="13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「電子申請サービス」をクリックします。</a:t>
            </a:r>
            <a:endParaRPr lang="en-US" altLang="ja-JP" sz="13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9" name="カギ線コネクタ 28">
            <a:extLst>
              <a:ext uri="{FF2B5EF4-FFF2-40B4-BE49-F238E27FC236}">
                <a16:creationId xmlns:a16="http://schemas.microsoft.com/office/drawing/2014/main" id="{E05F3E1E-7DA4-45E4-910A-324855B06B0E}"/>
              </a:ext>
            </a:extLst>
          </p:cNvPr>
          <p:cNvCxnSpPr>
            <a:cxnSpLocks/>
            <a:stCxn id="41" idx="1"/>
            <a:endCxn id="38" idx="2"/>
          </p:cNvCxnSpPr>
          <p:nvPr/>
        </p:nvCxnSpPr>
        <p:spPr>
          <a:xfrm rot="10800000">
            <a:off x="1124493" y="4739251"/>
            <a:ext cx="341976" cy="1422970"/>
          </a:xfrm>
          <a:prstGeom prst="bentConnector2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矢印: 右 46">
            <a:extLst>
              <a:ext uri="{FF2B5EF4-FFF2-40B4-BE49-F238E27FC236}">
                <a16:creationId xmlns:a16="http://schemas.microsoft.com/office/drawing/2014/main" id="{A22CE558-62E0-41FE-BAA1-ACC463488B0F}"/>
              </a:ext>
            </a:extLst>
          </p:cNvPr>
          <p:cNvSpPr/>
          <p:nvPr/>
        </p:nvSpPr>
        <p:spPr>
          <a:xfrm>
            <a:off x="6451566" y="3254365"/>
            <a:ext cx="375950" cy="117428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971B7F1F-02D1-4FFC-9AA8-1D975617BE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02"/>
          <a:stretch/>
        </p:blipFill>
        <p:spPr>
          <a:xfrm>
            <a:off x="6955027" y="1488337"/>
            <a:ext cx="4929876" cy="26082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0" name="フローチャート: 処理 49">
            <a:extLst>
              <a:ext uri="{FF2B5EF4-FFF2-40B4-BE49-F238E27FC236}">
                <a16:creationId xmlns:a16="http://schemas.microsoft.com/office/drawing/2014/main" id="{91977BD1-D46A-4CD0-89C3-5F3F012454FE}"/>
              </a:ext>
            </a:extLst>
          </p:cNvPr>
          <p:cNvSpPr/>
          <p:nvPr/>
        </p:nvSpPr>
        <p:spPr>
          <a:xfrm>
            <a:off x="11112784" y="1478711"/>
            <a:ext cx="772119" cy="336837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AA5B719-A736-406A-92D0-6BECE8890A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9678"/>
          <a:stretch/>
        </p:blipFill>
        <p:spPr>
          <a:xfrm>
            <a:off x="6950560" y="4110253"/>
            <a:ext cx="4963218" cy="17953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85F34E5-DD7A-4BAA-B632-36E0FF66C1F6}"/>
              </a:ext>
            </a:extLst>
          </p:cNvPr>
          <p:cNvSpPr txBox="1"/>
          <p:nvPr/>
        </p:nvSpPr>
        <p:spPr>
          <a:xfrm>
            <a:off x="10936576" y="1169009"/>
            <a:ext cx="3524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8E55A57F-4B47-48B7-803C-4E9EF9B4A4DE}"/>
              </a:ext>
            </a:extLst>
          </p:cNvPr>
          <p:cNvSpPr/>
          <p:nvPr/>
        </p:nvSpPr>
        <p:spPr>
          <a:xfrm>
            <a:off x="6827517" y="5876723"/>
            <a:ext cx="4503274" cy="846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3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「熊本県・市町村共同システム電子申請サービス」</a:t>
            </a:r>
            <a:endParaRPr lang="en-US" altLang="ja-JP" sz="13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トップ画面の「ログイン」ボタンをクリックします。</a:t>
            </a:r>
            <a:endParaRPr lang="en-US" altLang="ja-JP" sz="13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→本マニュアルの</a:t>
            </a:r>
            <a:r>
              <a:rPr lang="en-US" altLang="ja-JP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ページへお進みください。</a:t>
            </a:r>
            <a:endParaRPr lang="en-US" altLang="ja-JP" sz="13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54" name="カギ線コネクタ 28">
            <a:extLst>
              <a:ext uri="{FF2B5EF4-FFF2-40B4-BE49-F238E27FC236}">
                <a16:creationId xmlns:a16="http://schemas.microsoft.com/office/drawing/2014/main" id="{79431AB8-440B-4D6A-B853-E213715DDB87}"/>
              </a:ext>
            </a:extLst>
          </p:cNvPr>
          <p:cNvCxnSpPr>
            <a:cxnSpLocks/>
            <a:stCxn id="53" idx="3"/>
            <a:endCxn id="50" idx="2"/>
          </p:cNvCxnSpPr>
          <p:nvPr/>
        </p:nvCxnSpPr>
        <p:spPr>
          <a:xfrm flipV="1">
            <a:off x="11330791" y="1815548"/>
            <a:ext cx="168053" cy="4484490"/>
          </a:xfrm>
          <a:prstGeom prst="bentConnector2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641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5" y="912859"/>
            <a:ext cx="481756" cy="47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-13648" y="-6824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❶ オンライン申請サイトへのアクセス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(2/2)</a:t>
            </a:r>
            <a:endParaRPr kumimoji="1" lang="ja-JP" altLang="en-US" sz="2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7" y="2215547"/>
            <a:ext cx="3888136" cy="363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EE98CE62-B19C-4DDC-9719-3AF036A88A7B}"/>
              </a:ext>
            </a:extLst>
          </p:cNvPr>
          <p:cNvSpPr txBox="1">
            <a:spLocks/>
          </p:cNvSpPr>
          <p:nvPr/>
        </p:nvSpPr>
        <p:spPr>
          <a:xfrm>
            <a:off x="532267" y="1822067"/>
            <a:ext cx="4212012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1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申請案内通知</a:t>
            </a:r>
            <a:endParaRPr lang="en-US" altLang="ja-JP" sz="1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0" name="カギ線コネクタ 9"/>
          <p:cNvCxnSpPr>
            <a:cxnSpLocks/>
            <a:stCxn id="12" idx="1"/>
            <a:endCxn id="21" idx="3"/>
          </p:cNvCxnSpPr>
          <p:nvPr/>
        </p:nvCxnSpPr>
        <p:spPr>
          <a:xfrm rot="10800000">
            <a:off x="3583293" y="4023684"/>
            <a:ext cx="1892267" cy="3895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5475559" y="3087923"/>
            <a:ext cx="4625869" cy="18793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タブレット・スマートフォンでカメラ</a:t>
            </a:r>
            <a:r>
              <a:rPr lang="en-US" altLang="ja-JP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機種によっては</a:t>
            </a:r>
            <a:endParaRPr lang="en-US" altLang="ja-JP" sz="13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二次元コード読み取りアプリ</a:t>
            </a:r>
            <a:r>
              <a:rPr lang="en-US" altLang="ja-JP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を起動し、申請案内通知に</a:t>
            </a:r>
            <a:endParaRPr lang="en-US" altLang="ja-JP" sz="13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記載されている二次元コードを読み取ります。</a:t>
            </a:r>
            <a:endParaRPr lang="en-US" altLang="ja-JP" sz="13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→次ページをご覧ください。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-13648" y="825865"/>
            <a:ext cx="12205648" cy="743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r>
              <a:rPr lang="ja-JP" altLang="en-US" sz="20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タブレット </a:t>
            </a:r>
            <a:r>
              <a:rPr lang="en-US" altLang="ja-JP" sz="20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(iPad</a:t>
            </a:r>
            <a:r>
              <a:rPr lang="ja-JP" altLang="en-US" sz="20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など</a:t>
            </a:r>
            <a:r>
              <a:rPr lang="en-US" altLang="ja-JP" sz="20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20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・スマートフォンをご利用の場合</a:t>
            </a:r>
            <a:endParaRPr kumimoji="1" lang="ja-JP" altLang="en-US" sz="20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F52574B1-8CA9-4103-82B9-E7140CA95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23" y="3089079"/>
            <a:ext cx="1892269" cy="1892269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3EF8A6B-2B4B-4B4A-8669-0A04625DB7B7}"/>
              </a:ext>
            </a:extLst>
          </p:cNvPr>
          <p:cNvSpPr/>
          <p:nvPr/>
        </p:nvSpPr>
        <p:spPr>
          <a:xfrm>
            <a:off x="1654619" y="3090349"/>
            <a:ext cx="1928673" cy="18666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6371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D67F49B-6E11-49DB-8BA6-8234BEA5F57D}"/>
              </a:ext>
            </a:extLst>
          </p:cNvPr>
          <p:cNvGrpSpPr/>
          <p:nvPr/>
        </p:nvGrpSpPr>
        <p:grpSpPr>
          <a:xfrm>
            <a:off x="437184" y="1267566"/>
            <a:ext cx="5454300" cy="5189509"/>
            <a:chOff x="417934" y="1209816"/>
            <a:chExt cx="5454300" cy="5189509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627DD035-FDAE-45F8-91C8-24B6EA253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936" y="2946507"/>
              <a:ext cx="5417624" cy="3452818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09C45F4A-6680-4C1B-92BB-79C125EFF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934" y="1209816"/>
              <a:ext cx="5454300" cy="1755226"/>
            </a:xfrm>
            <a:prstGeom prst="rect">
              <a:avLst/>
            </a:prstGeom>
          </p:spPr>
        </p:pic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DEE13BEA-557C-4CD1-AF67-A84049C03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16" r="2114"/>
          <a:stretch/>
        </p:blipFill>
        <p:spPr>
          <a:xfrm>
            <a:off x="7453495" y="1352899"/>
            <a:ext cx="4552354" cy="21140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正方形/長方形 5"/>
          <p:cNvSpPr/>
          <p:nvPr/>
        </p:nvSpPr>
        <p:spPr>
          <a:xfrm>
            <a:off x="-13648" y="-6824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❷ ログイン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(1/2)</a:t>
            </a:r>
            <a:endParaRPr kumimoji="1" lang="ja-JP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C23D9-A50B-48D8-A587-BAA563410284}" type="slidenum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EE98CE62-B19C-4DDC-9719-3AF036A88A7B}"/>
              </a:ext>
            </a:extLst>
          </p:cNvPr>
          <p:cNvSpPr txBox="1">
            <a:spLocks/>
          </p:cNvSpPr>
          <p:nvPr/>
        </p:nvSpPr>
        <p:spPr>
          <a:xfrm>
            <a:off x="346844" y="685929"/>
            <a:ext cx="5211664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ログイン画面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54AABED-651E-47E0-A270-FE0C65A2E2C2}"/>
              </a:ext>
            </a:extLst>
          </p:cNvPr>
          <p:cNvSpPr/>
          <p:nvPr/>
        </p:nvSpPr>
        <p:spPr>
          <a:xfrm>
            <a:off x="346843" y="1176187"/>
            <a:ext cx="5642588" cy="544229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641AF4F0-7C8C-4E80-B850-E07AFAA66C78}"/>
              </a:ext>
            </a:extLst>
          </p:cNvPr>
          <p:cNvSpPr txBox="1">
            <a:spLocks/>
          </p:cNvSpPr>
          <p:nvPr/>
        </p:nvSpPr>
        <p:spPr>
          <a:xfrm>
            <a:off x="7540374" y="841377"/>
            <a:ext cx="4334471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7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</a:t>
            </a:r>
            <a:r>
              <a:rPr kumimoji="1" lang="ja-JP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案内通知　別紙</a:t>
            </a:r>
            <a:endParaRPr kumimoji="1" lang="en-US" altLang="ja-JP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20" name="角丸四角形 17">
            <a:extLst>
              <a:ext uri="{FF2B5EF4-FFF2-40B4-BE49-F238E27FC236}">
                <a16:creationId xmlns:a16="http://schemas.microsoft.com/office/drawing/2014/main" id="{70ED8774-8317-4230-B41B-192B85B9D452}"/>
              </a:ext>
            </a:extLst>
          </p:cNvPr>
          <p:cNvSpPr/>
          <p:nvPr/>
        </p:nvSpPr>
        <p:spPr>
          <a:xfrm>
            <a:off x="8432069" y="2709281"/>
            <a:ext cx="2052000" cy="262800"/>
          </a:xfrm>
          <a:prstGeom prst="roundRect">
            <a:avLst/>
          </a:prstGeom>
          <a:noFill/>
          <a:ln w="254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角丸四角形 18">
            <a:extLst>
              <a:ext uri="{FF2B5EF4-FFF2-40B4-BE49-F238E27FC236}">
                <a16:creationId xmlns:a16="http://schemas.microsoft.com/office/drawing/2014/main" id="{4E0D6191-DBD0-418E-82C3-918FE1A150F6}"/>
              </a:ext>
            </a:extLst>
          </p:cNvPr>
          <p:cNvSpPr/>
          <p:nvPr/>
        </p:nvSpPr>
        <p:spPr>
          <a:xfrm>
            <a:off x="8432069" y="3048628"/>
            <a:ext cx="2052000" cy="263398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F55D5B-B15D-424A-85E6-BEB6AE7FD1CB}"/>
              </a:ext>
            </a:extLst>
          </p:cNvPr>
          <p:cNvSpPr txBox="1"/>
          <p:nvPr/>
        </p:nvSpPr>
        <p:spPr>
          <a:xfrm>
            <a:off x="7334060" y="2636566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  <a:endParaRPr kumimoji="1" lang="ja-JP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1307B7-DB71-4022-8994-037C5E654036}"/>
              </a:ext>
            </a:extLst>
          </p:cNvPr>
          <p:cNvSpPr txBox="1"/>
          <p:nvPr/>
        </p:nvSpPr>
        <p:spPr>
          <a:xfrm>
            <a:off x="2012505" y="6076931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endParaRPr kumimoji="1" lang="ja-JP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CA63BD3-7120-4788-A30D-D6FD7F4E33B6}"/>
              </a:ext>
            </a:extLst>
          </p:cNvPr>
          <p:cNvSpPr/>
          <p:nvPr/>
        </p:nvSpPr>
        <p:spPr>
          <a:xfrm>
            <a:off x="3923165" y="843588"/>
            <a:ext cx="3270685" cy="979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電子申請サイトのログインをクリックまたは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二次元コードを読み取ると、ログイン画面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（認証画面）が表示されます。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8" name="コネクタ: カギ線 7">
            <a:extLst>
              <a:ext uri="{FF2B5EF4-FFF2-40B4-BE49-F238E27FC236}">
                <a16:creationId xmlns:a16="http://schemas.microsoft.com/office/drawing/2014/main" id="{C76D8A6F-00F2-4C00-A3B9-E2931F0058F4}"/>
              </a:ext>
            </a:extLst>
          </p:cNvPr>
          <p:cNvCxnSpPr>
            <a:cxnSpLocks/>
            <a:stCxn id="20" idx="0"/>
            <a:endCxn id="47" idx="3"/>
          </p:cNvCxnSpPr>
          <p:nvPr/>
        </p:nvCxnSpPr>
        <p:spPr>
          <a:xfrm rot="16200000" flipH="1" flipV="1">
            <a:off x="5810558" y="136315"/>
            <a:ext cx="1074545" cy="6220476"/>
          </a:xfrm>
          <a:prstGeom prst="bentConnector4">
            <a:avLst>
              <a:gd name="adj1" fmla="val -21274"/>
              <a:gd name="adj2" fmla="val 64127"/>
            </a:avLst>
          </a:prstGeom>
          <a:ln w="28575">
            <a:solidFill>
              <a:srgbClr val="FF99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11CADD58-DD7D-4127-ACA9-064547FB5473}"/>
              </a:ext>
            </a:extLst>
          </p:cNvPr>
          <p:cNvSpPr/>
          <p:nvPr/>
        </p:nvSpPr>
        <p:spPr>
          <a:xfrm>
            <a:off x="7523315" y="3731415"/>
            <a:ext cx="4062690" cy="3030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申請案内通知　別紙の「利用者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ID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・パスワード」を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入力してください。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200" b="1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利用者</a:t>
            </a:r>
            <a:r>
              <a:rPr lang="en-US" altLang="ja-JP" sz="1200" b="1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ID</a:t>
            </a:r>
            <a:r>
              <a:rPr lang="ja-JP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、パスワードについては、数字は半角、　</a:t>
            </a:r>
            <a:endParaRPr lang="en-US" altLang="ja-JP" sz="1200" b="1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ja-JP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アルファベットは半角大文字・半角小文字で</a:t>
            </a:r>
            <a:endParaRPr lang="en-US" altLang="ja-JP" sz="1200" b="1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ja-JP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入力してください。</a:t>
            </a:r>
          </a:p>
          <a:p>
            <a:pPr lvl="0">
              <a:lnSpc>
                <a:spcPct val="150000"/>
              </a:lnSpc>
              <a:defRPr/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数字：○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123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１２３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アルファベット：○</a:t>
            </a:r>
            <a:r>
              <a:rPr lang="en-US" altLang="ja-JP" sz="1200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abc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、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ABC</a:t>
            </a:r>
          </a:p>
          <a:p>
            <a:pPr lvl="0">
              <a:lnSpc>
                <a:spcPct val="150000"/>
              </a:lnSpc>
              <a:defRPr/>
            </a:pP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ＡＢＣ、ａｂｃ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ログイン」ボタンを押してください。</a:t>
            </a:r>
            <a:endParaRPr lang="en-US" altLang="ja-JP" sz="12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ログインすると次ページの画面が表示されます。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5" name="フローチャート: 処理 44">
            <a:extLst>
              <a:ext uri="{FF2B5EF4-FFF2-40B4-BE49-F238E27FC236}">
                <a16:creationId xmlns:a16="http://schemas.microsoft.com/office/drawing/2014/main" id="{9D106DBB-A6E3-4FA3-B293-21091A309BA9}"/>
              </a:ext>
            </a:extLst>
          </p:cNvPr>
          <p:cNvSpPr/>
          <p:nvPr/>
        </p:nvSpPr>
        <p:spPr>
          <a:xfrm>
            <a:off x="2389531" y="6062627"/>
            <a:ext cx="1533634" cy="318217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角丸四角形 17">
            <a:extLst>
              <a:ext uri="{FF2B5EF4-FFF2-40B4-BE49-F238E27FC236}">
                <a16:creationId xmlns:a16="http://schemas.microsoft.com/office/drawing/2014/main" id="{5D5BAD2E-661B-4745-8DEF-72A7287D3915}"/>
              </a:ext>
            </a:extLst>
          </p:cNvPr>
          <p:cNvSpPr/>
          <p:nvPr/>
        </p:nvSpPr>
        <p:spPr>
          <a:xfrm>
            <a:off x="681593" y="3621826"/>
            <a:ext cx="2556000" cy="324000"/>
          </a:xfrm>
          <a:prstGeom prst="roundRect">
            <a:avLst/>
          </a:prstGeom>
          <a:noFill/>
          <a:ln w="254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角丸四角形 18">
            <a:extLst>
              <a:ext uri="{FF2B5EF4-FFF2-40B4-BE49-F238E27FC236}">
                <a16:creationId xmlns:a16="http://schemas.microsoft.com/office/drawing/2014/main" id="{C61380C6-2BC3-406B-AD97-FC09DBF99326}"/>
              </a:ext>
            </a:extLst>
          </p:cNvPr>
          <p:cNvSpPr/>
          <p:nvPr/>
        </p:nvSpPr>
        <p:spPr>
          <a:xfrm>
            <a:off x="681593" y="4650361"/>
            <a:ext cx="2556000" cy="324000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DF66444D-A5A7-4AE2-88E3-370CDC97CFFB}"/>
              </a:ext>
            </a:extLst>
          </p:cNvPr>
          <p:cNvCxnSpPr>
            <a:stCxn id="21" idx="2"/>
          </p:cNvCxnSpPr>
          <p:nvPr/>
        </p:nvCxnSpPr>
        <p:spPr>
          <a:xfrm>
            <a:off x="9458069" y="3312026"/>
            <a:ext cx="0" cy="29744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74196C16-B4FD-4B03-914D-C1B0CF973CAD}"/>
              </a:ext>
            </a:extLst>
          </p:cNvPr>
          <p:cNvCxnSpPr>
            <a:cxnSpLocks/>
          </p:cNvCxnSpPr>
          <p:nvPr/>
        </p:nvCxnSpPr>
        <p:spPr>
          <a:xfrm flipH="1">
            <a:off x="6371694" y="3609474"/>
            <a:ext cx="309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54EB8B2-C006-4C77-BC7D-23D22853D666}"/>
              </a:ext>
            </a:extLst>
          </p:cNvPr>
          <p:cNvCxnSpPr/>
          <p:nvPr/>
        </p:nvCxnSpPr>
        <p:spPr>
          <a:xfrm>
            <a:off x="6371694" y="3612488"/>
            <a:ext cx="0" cy="12240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41BA34C-1F0F-42E5-B680-478596285B78}"/>
              </a:ext>
            </a:extLst>
          </p:cNvPr>
          <p:cNvCxnSpPr>
            <a:cxnSpLocks/>
          </p:cNvCxnSpPr>
          <p:nvPr/>
        </p:nvCxnSpPr>
        <p:spPr>
          <a:xfrm flipH="1" flipV="1">
            <a:off x="3237593" y="4822635"/>
            <a:ext cx="3143746" cy="0"/>
          </a:xfrm>
          <a:prstGeom prst="line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左大かっこ 1">
            <a:extLst>
              <a:ext uri="{FF2B5EF4-FFF2-40B4-BE49-F238E27FC236}">
                <a16:creationId xmlns:a16="http://schemas.microsoft.com/office/drawing/2014/main" id="{BB20536F-22B0-415A-9233-818136B1B75E}"/>
              </a:ext>
            </a:extLst>
          </p:cNvPr>
          <p:cNvSpPr/>
          <p:nvPr/>
        </p:nvSpPr>
        <p:spPr>
          <a:xfrm>
            <a:off x="507750" y="3564538"/>
            <a:ext cx="119809" cy="1498596"/>
          </a:xfrm>
          <a:prstGeom prst="leftBracket">
            <a:avLst>
              <a:gd name="adj" fmla="val 57888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8531BF5-472A-47CA-AB3D-8A285A19EDA4}"/>
              </a:ext>
            </a:extLst>
          </p:cNvPr>
          <p:cNvSpPr txBox="1"/>
          <p:nvPr/>
        </p:nvSpPr>
        <p:spPr>
          <a:xfrm>
            <a:off x="178833" y="4214901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  <a:endParaRPr kumimoji="1" lang="ja-JP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3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-13648" y="-6824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pPr lvl="0"/>
            <a:r>
              <a:rPr kumimoji="1" lang="ja-JP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❷ ログイン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(2/2)</a:t>
            </a:r>
            <a:endParaRPr kumimoji="1" lang="ja-JP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9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8395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C23D9-A50B-48D8-A587-BAA563410284}" type="slidenum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D0BDADB-09B6-4B9D-8D58-10E91BB38402}"/>
              </a:ext>
            </a:extLst>
          </p:cNvPr>
          <p:cNvGrpSpPr/>
          <p:nvPr/>
        </p:nvGrpSpPr>
        <p:grpSpPr>
          <a:xfrm>
            <a:off x="415296" y="1185575"/>
            <a:ext cx="4607810" cy="5442294"/>
            <a:chOff x="588550" y="989326"/>
            <a:chExt cx="4607810" cy="5442294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F30AFD0C-018A-4EB9-87DC-1E4400DD2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10"/>
            <a:stretch/>
          </p:blipFill>
          <p:spPr>
            <a:xfrm>
              <a:off x="706038" y="1066800"/>
              <a:ext cx="4469754" cy="3167924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C3D8E4F1-E5D9-4A36-9FAF-DF4C99865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430"/>
            <a:stretch/>
          </p:blipFill>
          <p:spPr>
            <a:xfrm>
              <a:off x="706038" y="4450480"/>
              <a:ext cx="4454512" cy="1940044"/>
            </a:xfrm>
            <a:prstGeom prst="rect">
              <a:avLst/>
            </a:prstGeom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D1D13138-D4AE-489C-87FA-414F6DF188EF}"/>
                </a:ext>
              </a:extLst>
            </p:cNvPr>
            <p:cNvGrpSpPr/>
            <p:nvPr/>
          </p:nvGrpSpPr>
          <p:grpSpPr>
            <a:xfrm>
              <a:off x="588550" y="4234724"/>
              <a:ext cx="4572000" cy="243670"/>
              <a:chOff x="0" y="0"/>
              <a:chExt cx="10985500" cy="647707"/>
            </a:xfrm>
          </p:grpSpPr>
          <p:sp>
            <p:nvSpPr>
              <p:cNvPr id="30" name="フリーフォーム: 図形 29">
                <a:extLst>
                  <a:ext uri="{FF2B5EF4-FFF2-40B4-BE49-F238E27FC236}">
                    <a16:creationId xmlns:a16="http://schemas.microsoft.com/office/drawing/2014/main" id="{85088B50-A31C-4687-ACBC-2414482BEF22}"/>
                  </a:ext>
                </a:extLst>
              </p:cNvPr>
              <p:cNvSpPr/>
              <p:nvPr/>
            </p:nvSpPr>
            <p:spPr>
              <a:xfrm>
                <a:off x="0" y="0"/>
                <a:ext cx="10972800" cy="476257"/>
              </a:xfrm>
              <a:custGeom>
                <a:avLst/>
                <a:gdLst>
                  <a:gd name="connsiteX0" fmla="*/ 0 w 10972800"/>
                  <a:gd name="connsiteY0" fmla="*/ 476257 h 476257"/>
                  <a:gd name="connsiteX1" fmla="*/ 603250 w 10972800"/>
                  <a:gd name="connsiteY1" fmla="*/ 6357 h 476257"/>
                  <a:gd name="connsiteX2" fmla="*/ 1206500 w 10972800"/>
                  <a:gd name="connsiteY2" fmla="*/ 469907 h 476257"/>
                  <a:gd name="connsiteX3" fmla="*/ 1816100 w 10972800"/>
                  <a:gd name="connsiteY3" fmla="*/ 7 h 476257"/>
                  <a:gd name="connsiteX4" fmla="*/ 2419350 w 10972800"/>
                  <a:gd name="connsiteY4" fmla="*/ 457207 h 476257"/>
                  <a:gd name="connsiteX5" fmla="*/ 3041650 w 10972800"/>
                  <a:gd name="connsiteY5" fmla="*/ 6357 h 476257"/>
                  <a:gd name="connsiteX6" fmla="*/ 3644900 w 10972800"/>
                  <a:gd name="connsiteY6" fmla="*/ 457207 h 476257"/>
                  <a:gd name="connsiteX7" fmla="*/ 4267200 w 10972800"/>
                  <a:gd name="connsiteY7" fmla="*/ 12707 h 476257"/>
                  <a:gd name="connsiteX8" fmla="*/ 4870450 w 10972800"/>
                  <a:gd name="connsiteY8" fmla="*/ 450857 h 476257"/>
                  <a:gd name="connsiteX9" fmla="*/ 5480050 w 10972800"/>
                  <a:gd name="connsiteY9" fmla="*/ 25407 h 476257"/>
                  <a:gd name="connsiteX10" fmla="*/ 6083300 w 10972800"/>
                  <a:gd name="connsiteY10" fmla="*/ 463557 h 476257"/>
                  <a:gd name="connsiteX11" fmla="*/ 6686550 w 10972800"/>
                  <a:gd name="connsiteY11" fmla="*/ 6357 h 476257"/>
                  <a:gd name="connsiteX12" fmla="*/ 7308850 w 10972800"/>
                  <a:gd name="connsiteY12" fmla="*/ 457207 h 476257"/>
                  <a:gd name="connsiteX13" fmla="*/ 7912100 w 10972800"/>
                  <a:gd name="connsiteY13" fmla="*/ 25407 h 476257"/>
                  <a:gd name="connsiteX14" fmla="*/ 8515350 w 10972800"/>
                  <a:gd name="connsiteY14" fmla="*/ 450857 h 476257"/>
                  <a:gd name="connsiteX15" fmla="*/ 9137650 w 10972800"/>
                  <a:gd name="connsiteY15" fmla="*/ 25407 h 476257"/>
                  <a:gd name="connsiteX16" fmla="*/ 9747250 w 10972800"/>
                  <a:gd name="connsiteY16" fmla="*/ 450857 h 476257"/>
                  <a:gd name="connsiteX17" fmla="*/ 10337800 w 10972800"/>
                  <a:gd name="connsiteY17" fmla="*/ 19057 h 476257"/>
                  <a:gd name="connsiteX18" fmla="*/ 10972800 w 10972800"/>
                  <a:gd name="connsiteY18" fmla="*/ 469907 h 476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972800" h="476257">
                    <a:moveTo>
                      <a:pt x="0" y="476257"/>
                    </a:moveTo>
                    <a:cubicBezTo>
                      <a:pt x="201083" y="241836"/>
                      <a:pt x="402167" y="7415"/>
                      <a:pt x="603250" y="6357"/>
                    </a:cubicBezTo>
                    <a:cubicBezTo>
                      <a:pt x="804333" y="5299"/>
                      <a:pt x="1004358" y="470965"/>
                      <a:pt x="1206500" y="469907"/>
                    </a:cubicBezTo>
                    <a:cubicBezTo>
                      <a:pt x="1408642" y="468849"/>
                      <a:pt x="1613958" y="2124"/>
                      <a:pt x="1816100" y="7"/>
                    </a:cubicBezTo>
                    <a:cubicBezTo>
                      <a:pt x="2018242" y="-2110"/>
                      <a:pt x="2215092" y="456149"/>
                      <a:pt x="2419350" y="457207"/>
                    </a:cubicBezTo>
                    <a:cubicBezTo>
                      <a:pt x="2623608" y="458265"/>
                      <a:pt x="2837392" y="6357"/>
                      <a:pt x="3041650" y="6357"/>
                    </a:cubicBezTo>
                    <a:cubicBezTo>
                      <a:pt x="3245908" y="6357"/>
                      <a:pt x="3440642" y="456149"/>
                      <a:pt x="3644900" y="457207"/>
                    </a:cubicBezTo>
                    <a:cubicBezTo>
                      <a:pt x="3849158" y="458265"/>
                      <a:pt x="4062942" y="13765"/>
                      <a:pt x="4267200" y="12707"/>
                    </a:cubicBezTo>
                    <a:cubicBezTo>
                      <a:pt x="4471458" y="11649"/>
                      <a:pt x="4668308" y="448740"/>
                      <a:pt x="4870450" y="450857"/>
                    </a:cubicBezTo>
                    <a:cubicBezTo>
                      <a:pt x="5072592" y="452974"/>
                      <a:pt x="5277908" y="23290"/>
                      <a:pt x="5480050" y="25407"/>
                    </a:cubicBezTo>
                    <a:cubicBezTo>
                      <a:pt x="5682192" y="27524"/>
                      <a:pt x="5882217" y="466732"/>
                      <a:pt x="6083300" y="463557"/>
                    </a:cubicBezTo>
                    <a:cubicBezTo>
                      <a:pt x="6284383" y="460382"/>
                      <a:pt x="6482292" y="7415"/>
                      <a:pt x="6686550" y="6357"/>
                    </a:cubicBezTo>
                    <a:cubicBezTo>
                      <a:pt x="6890808" y="5299"/>
                      <a:pt x="7104592" y="454032"/>
                      <a:pt x="7308850" y="457207"/>
                    </a:cubicBezTo>
                    <a:cubicBezTo>
                      <a:pt x="7513108" y="460382"/>
                      <a:pt x="7711017" y="26465"/>
                      <a:pt x="7912100" y="25407"/>
                    </a:cubicBezTo>
                    <a:cubicBezTo>
                      <a:pt x="8113183" y="24349"/>
                      <a:pt x="8311092" y="450857"/>
                      <a:pt x="8515350" y="450857"/>
                    </a:cubicBezTo>
                    <a:cubicBezTo>
                      <a:pt x="8719608" y="450857"/>
                      <a:pt x="8932333" y="25407"/>
                      <a:pt x="9137650" y="25407"/>
                    </a:cubicBezTo>
                    <a:cubicBezTo>
                      <a:pt x="9342967" y="25407"/>
                      <a:pt x="9547225" y="451915"/>
                      <a:pt x="9747250" y="450857"/>
                    </a:cubicBezTo>
                    <a:cubicBezTo>
                      <a:pt x="9947275" y="449799"/>
                      <a:pt x="10133542" y="15882"/>
                      <a:pt x="10337800" y="19057"/>
                    </a:cubicBezTo>
                    <a:cubicBezTo>
                      <a:pt x="10542058" y="22232"/>
                      <a:pt x="10812992" y="480490"/>
                      <a:pt x="10972800" y="46990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  <p:sp>
            <p:nvSpPr>
              <p:cNvPr id="31" name="フリーフォーム: 図形 30">
                <a:extLst>
                  <a:ext uri="{FF2B5EF4-FFF2-40B4-BE49-F238E27FC236}">
                    <a16:creationId xmlns:a16="http://schemas.microsoft.com/office/drawing/2014/main" id="{575564E8-E463-4BEB-87C3-7EDEBAFDCF41}"/>
                  </a:ext>
                </a:extLst>
              </p:cNvPr>
              <p:cNvSpPr/>
              <p:nvPr/>
            </p:nvSpPr>
            <p:spPr>
              <a:xfrm>
                <a:off x="12700" y="171450"/>
                <a:ext cx="10972800" cy="476257"/>
              </a:xfrm>
              <a:custGeom>
                <a:avLst/>
                <a:gdLst>
                  <a:gd name="connsiteX0" fmla="*/ 0 w 10972800"/>
                  <a:gd name="connsiteY0" fmla="*/ 476257 h 476257"/>
                  <a:gd name="connsiteX1" fmla="*/ 603250 w 10972800"/>
                  <a:gd name="connsiteY1" fmla="*/ 6357 h 476257"/>
                  <a:gd name="connsiteX2" fmla="*/ 1206500 w 10972800"/>
                  <a:gd name="connsiteY2" fmla="*/ 469907 h 476257"/>
                  <a:gd name="connsiteX3" fmla="*/ 1816100 w 10972800"/>
                  <a:gd name="connsiteY3" fmla="*/ 7 h 476257"/>
                  <a:gd name="connsiteX4" fmla="*/ 2419350 w 10972800"/>
                  <a:gd name="connsiteY4" fmla="*/ 457207 h 476257"/>
                  <a:gd name="connsiteX5" fmla="*/ 3041650 w 10972800"/>
                  <a:gd name="connsiteY5" fmla="*/ 6357 h 476257"/>
                  <a:gd name="connsiteX6" fmla="*/ 3644900 w 10972800"/>
                  <a:gd name="connsiteY6" fmla="*/ 457207 h 476257"/>
                  <a:gd name="connsiteX7" fmla="*/ 4267200 w 10972800"/>
                  <a:gd name="connsiteY7" fmla="*/ 12707 h 476257"/>
                  <a:gd name="connsiteX8" fmla="*/ 4870450 w 10972800"/>
                  <a:gd name="connsiteY8" fmla="*/ 450857 h 476257"/>
                  <a:gd name="connsiteX9" fmla="*/ 5480050 w 10972800"/>
                  <a:gd name="connsiteY9" fmla="*/ 25407 h 476257"/>
                  <a:gd name="connsiteX10" fmla="*/ 6083300 w 10972800"/>
                  <a:gd name="connsiteY10" fmla="*/ 463557 h 476257"/>
                  <a:gd name="connsiteX11" fmla="*/ 6686550 w 10972800"/>
                  <a:gd name="connsiteY11" fmla="*/ 6357 h 476257"/>
                  <a:gd name="connsiteX12" fmla="*/ 7308850 w 10972800"/>
                  <a:gd name="connsiteY12" fmla="*/ 457207 h 476257"/>
                  <a:gd name="connsiteX13" fmla="*/ 7912100 w 10972800"/>
                  <a:gd name="connsiteY13" fmla="*/ 25407 h 476257"/>
                  <a:gd name="connsiteX14" fmla="*/ 8515350 w 10972800"/>
                  <a:gd name="connsiteY14" fmla="*/ 450857 h 476257"/>
                  <a:gd name="connsiteX15" fmla="*/ 9137650 w 10972800"/>
                  <a:gd name="connsiteY15" fmla="*/ 25407 h 476257"/>
                  <a:gd name="connsiteX16" fmla="*/ 9747250 w 10972800"/>
                  <a:gd name="connsiteY16" fmla="*/ 450857 h 476257"/>
                  <a:gd name="connsiteX17" fmla="*/ 10337800 w 10972800"/>
                  <a:gd name="connsiteY17" fmla="*/ 19057 h 476257"/>
                  <a:gd name="connsiteX18" fmla="*/ 10972800 w 10972800"/>
                  <a:gd name="connsiteY18" fmla="*/ 469907 h 476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972800" h="476257">
                    <a:moveTo>
                      <a:pt x="0" y="476257"/>
                    </a:moveTo>
                    <a:cubicBezTo>
                      <a:pt x="201083" y="241836"/>
                      <a:pt x="402167" y="7415"/>
                      <a:pt x="603250" y="6357"/>
                    </a:cubicBezTo>
                    <a:cubicBezTo>
                      <a:pt x="804333" y="5299"/>
                      <a:pt x="1004358" y="470965"/>
                      <a:pt x="1206500" y="469907"/>
                    </a:cubicBezTo>
                    <a:cubicBezTo>
                      <a:pt x="1408642" y="468849"/>
                      <a:pt x="1613958" y="2124"/>
                      <a:pt x="1816100" y="7"/>
                    </a:cubicBezTo>
                    <a:cubicBezTo>
                      <a:pt x="2018242" y="-2110"/>
                      <a:pt x="2215092" y="456149"/>
                      <a:pt x="2419350" y="457207"/>
                    </a:cubicBezTo>
                    <a:cubicBezTo>
                      <a:pt x="2623608" y="458265"/>
                      <a:pt x="2837392" y="6357"/>
                      <a:pt x="3041650" y="6357"/>
                    </a:cubicBezTo>
                    <a:cubicBezTo>
                      <a:pt x="3245908" y="6357"/>
                      <a:pt x="3440642" y="456149"/>
                      <a:pt x="3644900" y="457207"/>
                    </a:cubicBezTo>
                    <a:cubicBezTo>
                      <a:pt x="3849158" y="458265"/>
                      <a:pt x="4062942" y="13765"/>
                      <a:pt x="4267200" y="12707"/>
                    </a:cubicBezTo>
                    <a:cubicBezTo>
                      <a:pt x="4471458" y="11649"/>
                      <a:pt x="4668308" y="448740"/>
                      <a:pt x="4870450" y="450857"/>
                    </a:cubicBezTo>
                    <a:cubicBezTo>
                      <a:pt x="5072592" y="452974"/>
                      <a:pt x="5277908" y="23290"/>
                      <a:pt x="5480050" y="25407"/>
                    </a:cubicBezTo>
                    <a:cubicBezTo>
                      <a:pt x="5682192" y="27524"/>
                      <a:pt x="5882217" y="466732"/>
                      <a:pt x="6083300" y="463557"/>
                    </a:cubicBezTo>
                    <a:cubicBezTo>
                      <a:pt x="6284383" y="460382"/>
                      <a:pt x="6482292" y="7415"/>
                      <a:pt x="6686550" y="6357"/>
                    </a:cubicBezTo>
                    <a:cubicBezTo>
                      <a:pt x="6890808" y="5299"/>
                      <a:pt x="7104592" y="454032"/>
                      <a:pt x="7308850" y="457207"/>
                    </a:cubicBezTo>
                    <a:cubicBezTo>
                      <a:pt x="7513108" y="460382"/>
                      <a:pt x="7711017" y="26465"/>
                      <a:pt x="7912100" y="25407"/>
                    </a:cubicBezTo>
                    <a:cubicBezTo>
                      <a:pt x="8113183" y="24349"/>
                      <a:pt x="8311092" y="450857"/>
                      <a:pt x="8515350" y="450857"/>
                    </a:cubicBezTo>
                    <a:cubicBezTo>
                      <a:pt x="8719608" y="450857"/>
                      <a:pt x="8932333" y="25407"/>
                      <a:pt x="9137650" y="25407"/>
                    </a:cubicBezTo>
                    <a:cubicBezTo>
                      <a:pt x="9342967" y="25407"/>
                      <a:pt x="9547225" y="451915"/>
                      <a:pt x="9747250" y="450857"/>
                    </a:cubicBezTo>
                    <a:cubicBezTo>
                      <a:pt x="9947275" y="449799"/>
                      <a:pt x="10133542" y="15882"/>
                      <a:pt x="10337800" y="19057"/>
                    </a:cubicBezTo>
                    <a:cubicBezTo>
                      <a:pt x="10542058" y="22232"/>
                      <a:pt x="10812992" y="480490"/>
                      <a:pt x="10972800" y="46990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</p:grp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E5600670-D643-4FAE-80FA-E9624541F8A5}"/>
                </a:ext>
              </a:extLst>
            </p:cNvPr>
            <p:cNvSpPr/>
            <p:nvPr/>
          </p:nvSpPr>
          <p:spPr>
            <a:xfrm>
              <a:off x="629646" y="989326"/>
              <a:ext cx="4566714" cy="544229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角丸四角形 18">
            <a:extLst>
              <a:ext uri="{FF2B5EF4-FFF2-40B4-BE49-F238E27FC236}">
                <a16:creationId xmlns:a16="http://schemas.microsoft.com/office/drawing/2014/main" id="{48AC77B8-953B-4D90-AE79-2784538E0BEF}"/>
              </a:ext>
            </a:extLst>
          </p:cNvPr>
          <p:cNvSpPr/>
          <p:nvPr/>
        </p:nvSpPr>
        <p:spPr>
          <a:xfrm>
            <a:off x="606392" y="5499100"/>
            <a:ext cx="4302492" cy="108372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795C59E-0822-4332-BA92-9B1D64D17DB4}"/>
              </a:ext>
            </a:extLst>
          </p:cNvPr>
          <p:cNvSpPr/>
          <p:nvPr/>
        </p:nvSpPr>
        <p:spPr>
          <a:xfrm>
            <a:off x="6333613" y="5486400"/>
            <a:ext cx="4625869" cy="11095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ログインすると、申請可能な手続きのみが表示されます。申請する手続きをクリックしてください。</a:t>
            </a:r>
            <a:endParaRPr lang="en-US" altLang="ja-JP" sz="13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3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クリックすると申請フォームが開きます。（次ページ）</a:t>
            </a:r>
            <a:endParaRPr lang="en-US" altLang="ja-JP" sz="13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E469D0E0-3F24-4B43-8256-194E843C58CC}"/>
              </a:ext>
            </a:extLst>
          </p:cNvPr>
          <p:cNvCxnSpPr>
            <a:cxnSpLocks/>
            <a:stCxn id="35" idx="1"/>
            <a:endCxn id="33" idx="3"/>
          </p:cNvCxnSpPr>
          <p:nvPr/>
        </p:nvCxnSpPr>
        <p:spPr>
          <a:xfrm flipH="1" flipV="1">
            <a:off x="4908884" y="6040964"/>
            <a:ext cx="1424729" cy="20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10118516-658A-4B54-8A3F-DDB7F2858395}"/>
              </a:ext>
            </a:extLst>
          </p:cNvPr>
          <p:cNvSpPr txBox="1"/>
          <p:nvPr/>
        </p:nvSpPr>
        <p:spPr>
          <a:xfrm>
            <a:off x="263492" y="836067"/>
            <a:ext cx="504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オンライン申請　トップ画面（ログイン後）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8698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四角形: 角を丸くする 110">
            <a:extLst>
              <a:ext uri="{FF2B5EF4-FFF2-40B4-BE49-F238E27FC236}">
                <a16:creationId xmlns:a16="http://schemas.microsoft.com/office/drawing/2014/main" id="{F957708B-5C00-489D-AC4C-A7F2FA41BE99}"/>
              </a:ext>
            </a:extLst>
          </p:cNvPr>
          <p:cNvSpPr/>
          <p:nvPr/>
        </p:nvSpPr>
        <p:spPr>
          <a:xfrm>
            <a:off x="117220" y="813206"/>
            <a:ext cx="3838763" cy="5982229"/>
          </a:xfrm>
          <a:prstGeom prst="roundRect">
            <a:avLst>
              <a:gd name="adj" fmla="val 6136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-13648" y="0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❸ 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申請フォーム</a:t>
            </a:r>
            <a:r>
              <a:rPr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(1/2)</a:t>
            </a:r>
            <a:endParaRPr kumimoji="1" lang="ja-JP" altLang="en-US" sz="2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4FC9DAD4-1D28-4A91-85CB-7CA6FABBF18C}"/>
              </a:ext>
            </a:extLst>
          </p:cNvPr>
          <p:cNvGrpSpPr/>
          <p:nvPr/>
        </p:nvGrpSpPr>
        <p:grpSpPr>
          <a:xfrm>
            <a:off x="279388" y="1129829"/>
            <a:ext cx="3492000" cy="4914964"/>
            <a:chOff x="279388" y="1129829"/>
            <a:chExt cx="3492000" cy="491496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4046166-C802-4EA6-AF36-B5DCB4CEE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1260"/>
            <a:stretch/>
          </p:blipFill>
          <p:spPr>
            <a:xfrm>
              <a:off x="329502" y="1129829"/>
              <a:ext cx="3343742" cy="2526981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00F38A63-2282-4944-8825-1A1588C1F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375"/>
            <a:stretch/>
          </p:blipFill>
          <p:spPr>
            <a:xfrm>
              <a:off x="320271" y="3670509"/>
              <a:ext cx="3348028" cy="2141118"/>
            </a:xfrm>
            <a:prstGeom prst="rect">
              <a:avLst/>
            </a:prstGeom>
          </p:spPr>
        </p:pic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82E0DD68-94A7-41BF-A41A-7CBFF2AA9DCC}"/>
                </a:ext>
              </a:extLst>
            </p:cNvPr>
            <p:cNvSpPr/>
            <p:nvPr/>
          </p:nvSpPr>
          <p:spPr>
            <a:xfrm>
              <a:off x="288759" y="1129829"/>
              <a:ext cx="3433495" cy="491496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23FB8550-64FE-41F8-B4DE-D419E1850A04}"/>
                </a:ext>
              </a:extLst>
            </p:cNvPr>
            <p:cNvGrpSpPr/>
            <p:nvPr/>
          </p:nvGrpSpPr>
          <p:grpSpPr>
            <a:xfrm>
              <a:off x="279388" y="3555772"/>
              <a:ext cx="3492000" cy="243670"/>
              <a:chOff x="0" y="0"/>
              <a:chExt cx="10985500" cy="647707"/>
            </a:xfrm>
          </p:grpSpPr>
          <p:sp>
            <p:nvSpPr>
              <p:cNvPr id="24" name="フリーフォーム: 図形 23">
                <a:extLst>
                  <a:ext uri="{FF2B5EF4-FFF2-40B4-BE49-F238E27FC236}">
                    <a16:creationId xmlns:a16="http://schemas.microsoft.com/office/drawing/2014/main" id="{484652E7-F803-4BC4-A3B0-A4D0FDE0E107}"/>
                  </a:ext>
                </a:extLst>
              </p:cNvPr>
              <p:cNvSpPr/>
              <p:nvPr/>
            </p:nvSpPr>
            <p:spPr>
              <a:xfrm>
                <a:off x="0" y="0"/>
                <a:ext cx="10972800" cy="476257"/>
              </a:xfrm>
              <a:custGeom>
                <a:avLst/>
                <a:gdLst>
                  <a:gd name="connsiteX0" fmla="*/ 0 w 10972800"/>
                  <a:gd name="connsiteY0" fmla="*/ 476257 h 476257"/>
                  <a:gd name="connsiteX1" fmla="*/ 603250 w 10972800"/>
                  <a:gd name="connsiteY1" fmla="*/ 6357 h 476257"/>
                  <a:gd name="connsiteX2" fmla="*/ 1206500 w 10972800"/>
                  <a:gd name="connsiteY2" fmla="*/ 469907 h 476257"/>
                  <a:gd name="connsiteX3" fmla="*/ 1816100 w 10972800"/>
                  <a:gd name="connsiteY3" fmla="*/ 7 h 476257"/>
                  <a:gd name="connsiteX4" fmla="*/ 2419350 w 10972800"/>
                  <a:gd name="connsiteY4" fmla="*/ 457207 h 476257"/>
                  <a:gd name="connsiteX5" fmla="*/ 3041650 w 10972800"/>
                  <a:gd name="connsiteY5" fmla="*/ 6357 h 476257"/>
                  <a:gd name="connsiteX6" fmla="*/ 3644900 w 10972800"/>
                  <a:gd name="connsiteY6" fmla="*/ 457207 h 476257"/>
                  <a:gd name="connsiteX7" fmla="*/ 4267200 w 10972800"/>
                  <a:gd name="connsiteY7" fmla="*/ 12707 h 476257"/>
                  <a:gd name="connsiteX8" fmla="*/ 4870450 w 10972800"/>
                  <a:gd name="connsiteY8" fmla="*/ 450857 h 476257"/>
                  <a:gd name="connsiteX9" fmla="*/ 5480050 w 10972800"/>
                  <a:gd name="connsiteY9" fmla="*/ 25407 h 476257"/>
                  <a:gd name="connsiteX10" fmla="*/ 6083300 w 10972800"/>
                  <a:gd name="connsiteY10" fmla="*/ 463557 h 476257"/>
                  <a:gd name="connsiteX11" fmla="*/ 6686550 w 10972800"/>
                  <a:gd name="connsiteY11" fmla="*/ 6357 h 476257"/>
                  <a:gd name="connsiteX12" fmla="*/ 7308850 w 10972800"/>
                  <a:gd name="connsiteY12" fmla="*/ 457207 h 476257"/>
                  <a:gd name="connsiteX13" fmla="*/ 7912100 w 10972800"/>
                  <a:gd name="connsiteY13" fmla="*/ 25407 h 476257"/>
                  <a:gd name="connsiteX14" fmla="*/ 8515350 w 10972800"/>
                  <a:gd name="connsiteY14" fmla="*/ 450857 h 476257"/>
                  <a:gd name="connsiteX15" fmla="*/ 9137650 w 10972800"/>
                  <a:gd name="connsiteY15" fmla="*/ 25407 h 476257"/>
                  <a:gd name="connsiteX16" fmla="*/ 9747250 w 10972800"/>
                  <a:gd name="connsiteY16" fmla="*/ 450857 h 476257"/>
                  <a:gd name="connsiteX17" fmla="*/ 10337800 w 10972800"/>
                  <a:gd name="connsiteY17" fmla="*/ 19057 h 476257"/>
                  <a:gd name="connsiteX18" fmla="*/ 10972800 w 10972800"/>
                  <a:gd name="connsiteY18" fmla="*/ 469907 h 476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972800" h="476257">
                    <a:moveTo>
                      <a:pt x="0" y="476257"/>
                    </a:moveTo>
                    <a:cubicBezTo>
                      <a:pt x="201083" y="241836"/>
                      <a:pt x="402167" y="7415"/>
                      <a:pt x="603250" y="6357"/>
                    </a:cubicBezTo>
                    <a:cubicBezTo>
                      <a:pt x="804333" y="5299"/>
                      <a:pt x="1004358" y="470965"/>
                      <a:pt x="1206500" y="469907"/>
                    </a:cubicBezTo>
                    <a:cubicBezTo>
                      <a:pt x="1408642" y="468849"/>
                      <a:pt x="1613958" y="2124"/>
                      <a:pt x="1816100" y="7"/>
                    </a:cubicBezTo>
                    <a:cubicBezTo>
                      <a:pt x="2018242" y="-2110"/>
                      <a:pt x="2215092" y="456149"/>
                      <a:pt x="2419350" y="457207"/>
                    </a:cubicBezTo>
                    <a:cubicBezTo>
                      <a:pt x="2623608" y="458265"/>
                      <a:pt x="2837392" y="6357"/>
                      <a:pt x="3041650" y="6357"/>
                    </a:cubicBezTo>
                    <a:cubicBezTo>
                      <a:pt x="3245908" y="6357"/>
                      <a:pt x="3440642" y="456149"/>
                      <a:pt x="3644900" y="457207"/>
                    </a:cubicBezTo>
                    <a:cubicBezTo>
                      <a:pt x="3849158" y="458265"/>
                      <a:pt x="4062942" y="13765"/>
                      <a:pt x="4267200" y="12707"/>
                    </a:cubicBezTo>
                    <a:cubicBezTo>
                      <a:pt x="4471458" y="11649"/>
                      <a:pt x="4668308" y="448740"/>
                      <a:pt x="4870450" y="450857"/>
                    </a:cubicBezTo>
                    <a:cubicBezTo>
                      <a:pt x="5072592" y="452974"/>
                      <a:pt x="5277908" y="23290"/>
                      <a:pt x="5480050" y="25407"/>
                    </a:cubicBezTo>
                    <a:cubicBezTo>
                      <a:pt x="5682192" y="27524"/>
                      <a:pt x="5882217" y="466732"/>
                      <a:pt x="6083300" y="463557"/>
                    </a:cubicBezTo>
                    <a:cubicBezTo>
                      <a:pt x="6284383" y="460382"/>
                      <a:pt x="6482292" y="7415"/>
                      <a:pt x="6686550" y="6357"/>
                    </a:cubicBezTo>
                    <a:cubicBezTo>
                      <a:pt x="6890808" y="5299"/>
                      <a:pt x="7104592" y="454032"/>
                      <a:pt x="7308850" y="457207"/>
                    </a:cubicBezTo>
                    <a:cubicBezTo>
                      <a:pt x="7513108" y="460382"/>
                      <a:pt x="7711017" y="26465"/>
                      <a:pt x="7912100" y="25407"/>
                    </a:cubicBezTo>
                    <a:cubicBezTo>
                      <a:pt x="8113183" y="24349"/>
                      <a:pt x="8311092" y="450857"/>
                      <a:pt x="8515350" y="450857"/>
                    </a:cubicBezTo>
                    <a:cubicBezTo>
                      <a:pt x="8719608" y="450857"/>
                      <a:pt x="8932333" y="25407"/>
                      <a:pt x="9137650" y="25407"/>
                    </a:cubicBezTo>
                    <a:cubicBezTo>
                      <a:pt x="9342967" y="25407"/>
                      <a:pt x="9547225" y="451915"/>
                      <a:pt x="9747250" y="450857"/>
                    </a:cubicBezTo>
                    <a:cubicBezTo>
                      <a:pt x="9947275" y="449799"/>
                      <a:pt x="10133542" y="15882"/>
                      <a:pt x="10337800" y="19057"/>
                    </a:cubicBezTo>
                    <a:cubicBezTo>
                      <a:pt x="10542058" y="22232"/>
                      <a:pt x="10812992" y="480490"/>
                      <a:pt x="10972800" y="46990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  <p:sp>
            <p:nvSpPr>
              <p:cNvPr id="25" name="フリーフォーム: 図形 24">
                <a:extLst>
                  <a:ext uri="{FF2B5EF4-FFF2-40B4-BE49-F238E27FC236}">
                    <a16:creationId xmlns:a16="http://schemas.microsoft.com/office/drawing/2014/main" id="{CC9F240F-FC1F-4B7B-8EA5-B6DAAB9FF139}"/>
                  </a:ext>
                </a:extLst>
              </p:cNvPr>
              <p:cNvSpPr/>
              <p:nvPr/>
            </p:nvSpPr>
            <p:spPr>
              <a:xfrm>
                <a:off x="12700" y="171450"/>
                <a:ext cx="10972800" cy="476257"/>
              </a:xfrm>
              <a:custGeom>
                <a:avLst/>
                <a:gdLst>
                  <a:gd name="connsiteX0" fmla="*/ 0 w 10972800"/>
                  <a:gd name="connsiteY0" fmla="*/ 476257 h 476257"/>
                  <a:gd name="connsiteX1" fmla="*/ 603250 w 10972800"/>
                  <a:gd name="connsiteY1" fmla="*/ 6357 h 476257"/>
                  <a:gd name="connsiteX2" fmla="*/ 1206500 w 10972800"/>
                  <a:gd name="connsiteY2" fmla="*/ 469907 h 476257"/>
                  <a:gd name="connsiteX3" fmla="*/ 1816100 w 10972800"/>
                  <a:gd name="connsiteY3" fmla="*/ 7 h 476257"/>
                  <a:gd name="connsiteX4" fmla="*/ 2419350 w 10972800"/>
                  <a:gd name="connsiteY4" fmla="*/ 457207 h 476257"/>
                  <a:gd name="connsiteX5" fmla="*/ 3041650 w 10972800"/>
                  <a:gd name="connsiteY5" fmla="*/ 6357 h 476257"/>
                  <a:gd name="connsiteX6" fmla="*/ 3644900 w 10972800"/>
                  <a:gd name="connsiteY6" fmla="*/ 457207 h 476257"/>
                  <a:gd name="connsiteX7" fmla="*/ 4267200 w 10972800"/>
                  <a:gd name="connsiteY7" fmla="*/ 12707 h 476257"/>
                  <a:gd name="connsiteX8" fmla="*/ 4870450 w 10972800"/>
                  <a:gd name="connsiteY8" fmla="*/ 450857 h 476257"/>
                  <a:gd name="connsiteX9" fmla="*/ 5480050 w 10972800"/>
                  <a:gd name="connsiteY9" fmla="*/ 25407 h 476257"/>
                  <a:gd name="connsiteX10" fmla="*/ 6083300 w 10972800"/>
                  <a:gd name="connsiteY10" fmla="*/ 463557 h 476257"/>
                  <a:gd name="connsiteX11" fmla="*/ 6686550 w 10972800"/>
                  <a:gd name="connsiteY11" fmla="*/ 6357 h 476257"/>
                  <a:gd name="connsiteX12" fmla="*/ 7308850 w 10972800"/>
                  <a:gd name="connsiteY12" fmla="*/ 457207 h 476257"/>
                  <a:gd name="connsiteX13" fmla="*/ 7912100 w 10972800"/>
                  <a:gd name="connsiteY13" fmla="*/ 25407 h 476257"/>
                  <a:gd name="connsiteX14" fmla="*/ 8515350 w 10972800"/>
                  <a:gd name="connsiteY14" fmla="*/ 450857 h 476257"/>
                  <a:gd name="connsiteX15" fmla="*/ 9137650 w 10972800"/>
                  <a:gd name="connsiteY15" fmla="*/ 25407 h 476257"/>
                  <a:gd name="connsiteX16" fmla="*/ 9747250 w 10972800"/>
                  <a:gd name="connsiteY16" fmla="*/ 450857 h 476257"/>
                  <a:gd name="connsiteX17" fmla="*/ 10337800 w 10972800"/>
                  <a:gd name="connsiteY17" fmla="*/ 19057 h 476257"/>
                  <a:gd name="connsiteX18" fmla="*/ 10972800 w 10972800"/>
                  <a:gd name="connsiteY18" fmla="*/ 469907 h 476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972800" h="476257">
                    <a:moveTo>
                      <a:pt x="0" y="476257"/>
                    </a:moveTo>
                    <a:cubicBezTo>
                      <a:pt x="201083" y="241836"/>
                      <a:pt x="402167" y="7415"/>
                      <a:pt x="603250" y="6357"/>
                    </a:cubicBezTo>
                    <a:cubicBezTo>
                      <a:pt x="804333" y="5299"/>
                      <a:pt x="1004358" y="470965"/>
                      <a:pt x="1206500" y="469907"/>
                    </a:cubicBezTo>
                    <a:cubicBezTo>
                      <a:pt x="1408642" y="468849"/>
                      <a:pt x="1613958" y="2124"/>
                      <a:pt x="1816100" y="7"/>
                    </a:cubicBezTo>
                    <a:cubicBezTo>
                      <a:pt x="2018242" y="-2110"/>
                      <a:pt x="2215092" y="456149"/>
                      <a:pt x="2419350" y="457207"/>
                    </a:cubicBezTo>
                    <a:cubicBezTo>
                      <a:pt x="2623608" y="458265"/>
                      <a:pt x="2837392" y="6357"/>
                      <a:pt x="3041650" y="6357"/>
                    </a:cubicBezTo>
                    <a:cubicBezTo>
                      <a:pt x="3245908" y="6357"/>
                      <a:pt x="3440642" y="456149"/>
                      <a:pt x="3644900" y="457207"/>
                    </a:cubicBezTo>
                    <a:cubicBezTo>
                      <a:pt x="3849158" y="458265"/>
                      <a:pt x="4062942" y="13765"/>
                      <a:pt x="4267200" y="12707"/>
                    </a:cubicBezTo>
                    <a:cubicBezTo>
                      <a:pt x="4471458" y="11649"/>
                      <a:pt x="4668308" y="448740"/>
                      <a:pt x="4870450" y="450857"/>
                    </a:cubicBezTo>
                    <a:cubicBezTo>
                      <a:pt x="5072592" y="452974"/>
                      <a:pt x="5277908" y="23290"/>
                      <a:pt x="5480050" y="25407"/>
                    </a:cubicBezTo>
                    <a:cubicBezTo>
                      <a:pt x="5682192" y="27524"/>
                      <a:pt x="5882217" y="466732"/>
                      <a:pt x="6083300" y="463557"/>
                    </a:cubicBezTo>
                    <a:cubicBezTo>
                      <a:pt x="6284383" y="460382"/>
                      <a:pt x="6482292" y="7415"/>
                      <a:pt x="6686550" y="6357"/>
                    </a:cubicBezTo>
                    <a:cubicBezTo>
                      <a:pt x="6890808" y="5299"/>
                      <a:pt x="7104592" y="454032"/>
                      <a:pt x="7308850" y="457207"/>
                    </a:cubicBezTo>
                    <a:cubicBezTo>
                      <a:pt x="7513108" y="460382"/>
                      <a:pt x="7711017" y="26465"/>
                      <a:pt x="7912100" y="25407"/>
                    </a:cubicBezTo>
                    <a:cubicBezTo>
                      <a:pt x="8113183" y="24349"/>
                      <a:pt x="8311092" y="450857"/>
                      <a:pt x="8515350" y="450857"/>
                    </a:cubicBezTo>
                    <a:cubicBezTo>
                      <a:pt x="8719608" y="450857"/>
                      <a:pt x="8932333" y="25407"/>
                      <a:pt x="9137650" y="25407"/>
                    </a:cubicBezTo>
                    <a:cubicBezTo>
                      <a:pt x="9342967" y="25407"/>
                      <a:pt x="9547225" y="451915"/>
                      <a:pt x="9747250" y="450857"/>
                    </a:cubicBezTo>
                    <a:cubicBezTo>
                      <a:pt x="9947275" y="449799"/>
                      <a:pt x="10133542" y="15882"/>
                      <a:pt x="10337800" y="19057"/>
                    </a:cubicBezTo>
                    <a:cubicBezTo>
                      <a:pt x="10542058" y="22232"/>
                      <a:pt x="10812992" y="480490"/>
                      <a:pt x="10972800" y="46990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 sz="1100"/>
              </a:p>
            </p:txBody>
          </p:sp>
        </p:grpSp>
      </p:grpSp>
      <p:sp>
        <p:nvSpPr>
          <p:cNvPr id="15" name="矢印: 右 14">
            <a:extLst>
              <a:ext uri="{FF2B5EF4-FFF2-40B4-BE49-F238E27FC236}">
                <a16:creationId xmlns:a16="http://schemas.microsoft.com/office/drawing/2014/main" id="{A45409DA-2B36-421E-B544-CE969DE8956B}"/>
              </a:ext>
            </a:extLst>
          </p:cNvPr>
          <p:cNvSpPr/>
          <p:nvPr/>
        </p:nvSpPr>
        <p:spPr>
          <a:xfrm>
            <a:off x="3996086" y="3226198"/>
            <a:ext cx="375950" cy="117428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タイトル 1">
            <a:extLst>
              <a:ext uri="{FF2B5EF4-FFF2-40B4-BE49-F238E27FC236}">
                <a16:creationId xmlns:a16="http://schemas.microsoft.com/office/drawing/2014/main" id="{D5B1A0BF-4E37-4380-B4C1-0B2EF8C98CD0}"/>
              </a:ext>
            </a:extLst>
          </p:cNvPr>
          <p:cNvSpPr txBox="1">
            <a:spLocks/>
          </p:cNvSpPr>
          <p:nvPr/>
        </p:nvSpPr>
        <p:spPr>
          <a:xfrm>
            <a:off x="117220" y="697010"/>
            <a:ext cx="3756922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手続説明の確認、利用規約同意</a:t>
            </a:r>
            <a:endParaRPr kumimoji="1" lang="en-US" altLang="ja-JP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50" name="タイトル 1">
            <a:extLst>
              <a:ext uri="{FF2B5EF4-FFF2-40B4-BE49-F238E27FC236}">
                <a16:creationId xmlns:a16="http://schemas.microsoft.com/office/drawing/2014/main" id="{32B7F03E-E75D-490C-9E3E-9BFD30AF07B2}"/>
              </a:ext>
            </a:extLst>
          </p:cNvPr>
          <p:cNvSpPr txBox="1">
            <a:spLocks/>
          </p:cNvSpPr>
          <p:nvPr/>
        </p:nvSpPr>
        <p:spPr>
          <a:xfrm>
            <a:off x="6234554" y="697010"/>
            <a:ext cx="3352317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7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申請項目入力</a:t>
            </a:r>
            <a:endParaRPr kumimoji="1" lang="en-US" altLang="ja-JP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52" name="フローチャート: 処理 51">
            <a:extLst>
              <a:ext uri="{FF2B5EF4-FFF2-40B4-BE49-F238E27FC236}">
                <a16:creationId xmlns:a16="http://schemas.microsoft.com/office/drawing/2014/main" id="{E496040F-554C-4BE1-8F33-EC8F8AB91C60}"/>
              </a:ext>
            </a:extLst>
          </p:cNvPr>
          <p:cNvSpPr/>
          <p:nvPr/>
        </p:nvSpPr>
        <p:spPr>
          <a:xfrm>
            <a:off x="2036043" y="5616717"/>
            <a:ext cx="961158" cy="20337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矢印: 右 57">
            <a:extLst>
              <a:ext uri="{FF2B5EF4-FFF2-40B4-BE49-F238E27FC236}">
                <a16:creationId xmlns:a16="http://schemas.microsoft.com/office/drawing/2014/main" id="{6AFF508D-BCBC-4032-A1DD-9266DAFE2105}"/>
              </a:ext>
            </a:extLst>
          </p:cNvPr>
          <p:cNvSpPr/>
          <p:nvPr/>
        </p:nvSpPr>
        <p:spPr>
          <a:xfrm>
            <a:off x="11315410" y="3226198"/>
            <a:ext cx="375950" cy="117428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9AC6998-2A1F-4587-84E9-33EA5E458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569" y="1129830"/>
            <a:ext cx="3352316" cy="255924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61D8A2D-C1C9-4ABE-A356-8E9207F87E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887"/>
          <a:stretch/>
        </p:blipFill>
        <p:spPr>
          <a:xfrm>
            <a:off x="4551143" y="3905908"/>
            <a:ext cx="3330881" cy="1918853"/>
          </a:xfrm>
          <a:prstGeom prst="rect">
            <a:avLst/>
          </a:prstGeom>
        </p:spPr>
      </p:pic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84AD4CF5-84B9-47FF-9E33-D3A4BCB52020}"/>
              </a:ext>
            </a:extLst>
          </p:cNvPr>
          <p:cNvSpPr/>
          <p:nvPr/>
        </p:nvSpPr>
        <p:spPr>
          <a:xfrm>
            <a:off x="4506633" y="1123691"/>
            <a:ext cx="3433495" cy="49149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9FFA6986-88B2-449D-84E2-5CEB9C1B6F67}"/>
              </a:ext>
            </a:extLst>
          </p:cNvPr>
          <p:cNvGrpSpPr/>
          <p:nvPr/>
        </p:nvGrpSpPr>
        <p:grpSpPr>
          <a:xfrm>
            <a:off x="4471320" y="3664113"/>
            <a:ext cx="3492000" cy="243670"/>
            <a:chOff x="0" y="0"/>
            <a:chExt cx="10985500" cy="647707"/>
          </a:xfrm>
        </p:grpSpPr>
        <p:sp>
          <p:nvSpPr>
            <p:cNvPr id="83" name="フリーフォーム: 図形 82">
              <a:extLst>
                <a:ext uri="{FF2B5EF4-FFF2-40B4-BE49-F238E27FC236}">
                  <a16:creationId xmlns:a16="http://schemas.microsoft.com/office/drawing/2014/main" id="{2FED76E6-96DE-4D3F-9725-71AB1689FA31}"/>
                </a:ext>
              </a:extLst>
            </p:cNvPr>
            <p:cNvSpPr/>
            <p:nvPr/>
          </p:nvSpPr>
          <p:spPr>
            <a:xfrm>
              <a:off x="0" y="0"/>
              <a:ext cx="10972800" cy="476257"/>
            </a:xfrm>
            <a:custGeom>
              <a:avLst/>
              <a:gdLst>
                <a:gd name="connsiteX0" fmla="*/ 0 w 10972800"/>
                <a:gd name="connsiteY0" fmla="*/ 476257 h 476257"/>
                <a:gd name="connsiteX1" fmla="*/ 603250 w 10972800"/>
                <a:gd name="connsiteY1" fmla="*/ 6357 h 476257"/>
                <a:gd name="connsiteX2" fmla="*/ 1206500 w 10972800"/>
                <a:gd name="connsiteY2" fmla="*/ 469907 h 476257"/>
                <a:gd name="connsiteX3" fmla="*/ 1816100 w 10972800"/>
                <a:gd name="connsiteY3" fmla="*/ 7 h 476257"/>
                <a:gd name="connsiteX4" fmla="*/ 2419350 w 10972800"/>
                <a:gd name="connsiteY4" fmla="*/ 457207 h 476257"/>
                <a:gd name="connsiteX5" fmla="*/ 3041650 w 10972800"/>
                <a:gd name="connsiteY5" fmla="*/ 6357 h 476257"/>
                <a:gd name="connsiteX6" fmla="*/ 3644900 w 10972800"/>
                <a:gd name="connsiteY6" fmla="*/ 457207 h 476257"/>
                <a:gd name="connsiteX7" fmla="*/ 4267200 w 10972800"/>
                <a:gd name="connsiteY7" fmla="*/ 12707 h 476257"/>
                <a:gd name="connsiteX8" fmla="*/ 4870450 w 10972800"/>
                <a:gd name="connsiteY8" fmla="*/ 450857 h 476257"/>
                <a:gd name="connsiteX9" fmla="*/ 5480050 w 10972800"/>
                <a:gd name="connsiteY9" fmla="*/ 25407 h 476257"/>
                <a:gd name="connsiteX10" fmla="*/ 6083300 w 10972800"/>
                <a:gd name="connsiteY10" fmla="*/ 463557 h 476257"/>
                <a:gd name="connsiteX11" fmla="*/ 6686550 w 10972800"/>
                <a:gd name="connsiteY11" fmla="*/ 6357 h 476257"/>
                <a:gd name="connsiteX12" fmla="*/ 7308850 w 10972800"/>
                <a:gd name="connsiteY12" fmla="*/ 457207 h 476257"/>
                <a:gd name="connsiteX13" fmla="*/ 7912100 w 10972800"/>
                <a:gd name="connsiteY13" fmla="*/ 25407 h 476257"/>
                <a:gd name="connsiteX14" fmla="*/ 8515350 w 10972800"/>
                <a:gd name="connsiteY14" fmla="*/ 450857 h 476257"/>
                <a:gd name="connsiteX15" fmla="*/ 9137650 w 10972800"/>
                <a:gd name="connsiteY15" fmla="*/ 25407 h 476257"/>
                <a:gd name="connsiteX16" fmla="*/ 9747250 w 10972800"/>
                <a:gd name="connsiteY16" fmla="*/ 450857 h 476257"/>
                <a:gd name="connsiteX17" fmla="*/ 10337800 w 10972800"/>
                <a:gd name="connsiteY17" fmla="*/ 19057 h 476257"/>
                <a:gd name="connsiteX18" fmla="*/ 10972800 w 10972800"/>
                <a:gd name="connsiteY18" fmla="*/ 469907 h 47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972800" h="476257">
                  <a:moveTo>
                    <a:pt x="0" y="476257"/>
                  </a:moveTo>
                  <a:cubicBezTo>
                    <a:pt x="201083" y="241836"/>
                    <a:pt x="402167" y="7415"/>
                    <a:pt x="603250" y="6357"/>
                  </a:cubicBezTo>
                  <a:cubicBezTo>
                    <a:pt x="804333" y="5299"/>
                    <a:pt x="1004358" y="470965"/>
                    <a:pt x="1206500" y="469907"/>
                  </a:cubicBezTo>
                  <a:cubicBezTo>
                    <a:pt x="1408642" y="468849"/>
                    <a:pt x="1613958" y="2124"/>
                    <a:pt x="1816100" y="7"/>
                  </a:cubicBezTo>
                  <a:cubicBezTo>
                    <a:pt x="2018242" y="-2110"/>
                    <a:pt x="2215092" y="456149"/>
                    <a:pt x="2419350" y="457207"/>
                  </a:cubicBezTo>
                  <a:cubicBezTo>
                    <a:pt x="2623608" y="458265"/>
                    <a:pt x="2837392" y="6357"/>
                    <a:pt x="3041650" y="6357"/>
                  </a:cubicBezTo>
                  <a:cubicBezTo>
                    <a:pt x="3245908" y="6357"/>
                    <a:pt x="3440642" y="456149"/>
                    <a:pt x="3644900" y="457207"/>
                  </a:cubicBezTo>
                  <a:cubicBezTo>
                    <a:pt x="3849158" y="458265"/>
                    <a:pt x="4062942" y="13765"/>
                    <a:pt x="4267200" y="12707"/>
                  </a:cubicBezTo>
                  <a:cubicBezTo>
                    <a:pt x="4471458" y="11649"/>
                    <a:pt x="4668308" y="448740"/>
                    <a:pt x="4870450" y="450857"/>
                  </a:cubicBezTo>
                  <a:cubicBezTo>
                    <a:pt x="5072592" y="452974"/>
                    <a:pt x="5277908" y="23290"/>
                    <a:pt x="5480050" y="25407"/>
                  </a:cubicBezTo>
                  <a:cubicBezTo>
                    <a:pt x="5682192" y="27524"/>
                    <a:pt x="5882217" y="466732"/>
                    <a:pt x="6083300" y="463557"/>
                  </a:cubicBezTo>
                  <a:cubicBezTo>
                    <a:pt x="6284383" y="460382"/>
                    <a:pt x="6482292" y="7415"/>
                    <a:pt x="6686550" y="6357"/>
                  </a:cubicBezTo>
                  <a:cubicBezTo>
                    <a:pt x="6890808" y="5299"/>
                    <a:pt x="7104592" y="454032"/>
                    <a:pt x="7308850" y="457207"/>
                  </a:cubicBezTo>
                  <a:cubicBezTo>
                    <a:pt x="7513108" y="460382"/>
                    <a:pt x="7711017" y="26465"/>
                    <a:pt x="7912100" y="25407"/>
                  </a:cubicBezTo>
                  <a:cubicBezTo>
                    <a:pt x="8113183" y="24349"/>
                    <a:pt x="8311092" y="450857"/>
                    <a:pt x="8515350" y="450857"/>
                  </a:cubicBezTo>
                  <a:cubicBezTo>
                    <a:pt x="8719608" y="450857"/>
                    <a:pt x="8932333" y="25407"/>
                    <a:pt x="9137650" y="25407"/>
                  </a:cubicBezTo>
                  <a:cubicBezTo>
                    <a:pt x="9342967" y="25407"/>
                    <a:pt x="9547225" y="451915"/>
                    <a:pt x="9747250" y="450857"/>
                  </a:cubicBezTo>
                  <a:cubicBezTo>
                    <a:pt x="9947275" y="449799"/>
                    <a:pt x="10133542" y="15882"/>
                    <a:pt x="10337800" y="19057"/>
                  </a:cubicBezTo>
                  <a:cubicBezTo>
                    <a:pt x="10542058" y="22232"/>
                    <a:pt x="10812992" y="480490"/>
                    <a:pt x="10972800" y="46990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84" name="フリーフォーム: 図形 83">
              <a:extLst>
                <a:ext uri="{FF2B5EF4-FFF2-40B4-BE49-F238E27FC236}">
                  <a16:creationId xmlns:a16="http://schemas.microsoft.com/office/drawing/2014/main" id="{84C9CD5A-7DEA-499E-9A62-AD18A19C177B}"/>
                </a:ext>
              </a:extLst>
            </p:cNvPr>
            <p:cNvSpPr/>
            <p:nvPr/>
          </p:nvSpPr>
          <p:spPr>
            <a:xfrm>
              <a:off x="12700" y="171450"/>
              <a:ext cx="10972800" cy="476257"/>
            </a:xfrm>
            <a:custGeom>
              <a:avLst/>
              <a:gdLst>
                <a:gd name="connsiteX0" fmla="*/ 0 w 10972800"/>
                <a:gd name="connsiteY0" fmla="*/ 476257 h 476257"/>
                <a:gd name="connsiteX1" fmla="*/ 603250 w 10972800"/>
                <a:gd name="connsiteY1" fmla="*/ 6357 h 476257"/>
                <a:gd name="connsiteX2" fmla="*/ 1206500 w 10972800"/>
                <a:gd name="connsiteY2" fmla="*/ 469907 h 476257"/>
                <a:gd name="connsiteX3" fmla="*/ 1816100 w 10972800"/>
                <a:gd name="connsiteY3" fmla="*/ 7 h 476257"/>
                <a:gd name="connsiteX4" fmla="*/ 2419350 w 10972800"/>
                <a:gd name="connsiteY4" fmla="*/ 457207 h 476257"/>
                <a:gd name="connsiteX5" fmla="*/ 3041650 w 10972800"/>
                <a:gd name="connsiteY5" fmla="*/ 6357 h 476257"/>
                <a:gd name="connsiteX6" fmla="*/ 3644900 w 10972800"/>
                <a:gd name="connsiteY6" fmla="*/ 457207 h 476257"/>
                <a:gd name="connsiteX7" fmla="*/ 4267200 w 10972800"/>
                <a:gd name="connsiteY7" fmla="*/ 12707 h 476257"/>
                <a:gd name="connsiteX8" fmla="*/ 4870450 w 10972800"/>
                <a:gd name="connsiteY8" fmla="*/ 450857 h 476257"/>
                <a:gd name="connsiteX9" fmla="*/ 5480050 w 10972800"/>
                <a:gd name="connsiteY9" fmla="*/ 25407 h 476257"/>
                <a:gd name="connsiteX10" fmla="*/ 6083300 w 10972800"/>
                <a:gd name="connsiteY10" fmla="*/ 463557 h 476257"/>
                <a:gd name="connsiteX11" fmla="*/ 6686550 w 10972800"/>
                <a:gd name="connsiteY11" fmla="*/ 6357 h 476257"/>
                <a:gd name="connsiteX12" fmla="*/ 7308850 w 10972800"/>
                <a:gd name="connsiteY12" fmla="*/ 457207 h 476257"/>
                <a:gd name="connsiteX13" fmla="*/ 7912100 w 10972800"/>
                <a:gd name="connsiteY13" fmla="*/ 25407 h 476257"/>
                <a:gd name="connsiteX14" fmla="*/ 8515350 w 10972800"/>
                <a:gd name="connsiteY14" fmla="*/ 450857 h 476257"/>
                <a:gd name="connsiteX15" fmla="*/ 9137650 w 10972800"/>
                <a:gd name="connsiteY15" fmla="*/ 25407 h 476257"/>
                <a:gd name="connsiteX16" fmla="*/ 9747250 w 10972800"/>
                <a:gd name="connsiteY16" fmla="*/ 450857 h 476257"/>
                <a:gd name="connsiteX17" fmla="*/ 10337800 w 10972800"/>
                <a:gd name="connsiteY17" fmla="*/ 19057 h 476257"/>
                <a:gd name="connsiteX18" fmla="*/ 10972800 w 10972800"/>
                <a:gd name="connsiteY18" fmla="*/ 469907 h 47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972800" h="476257">
                  <a:moveTo>
                    <a:pt x="0" y="476257"/>
                  </a:moveTo>
                  <a:cubicBezTo>
                    <a:pt x="201083" y="241836"/>
                    <a:pt x="402167" y="7415"/>
                    <a:pt x="603250" y="6357"/>
                  </a:cubicBezTo>
                  <a:cubicBezTo>
                    <a:pt x="804333" y="5299"/>
                    <a:pt x="1004358" y="470965"/>
                    <a:pt x="1206500" y="469907"/>
                  </a:cubicBezTo>
                  <a:cubicBezTo>
                    <a:pt x="1408642" y="468849"/>
                    <a:pt x="1613958" y="2124"/>
                    <a:pt x="1816100" y="7"/>
                  </a:cubicBezTo>
                  <a:cubicBezTo>
                    <a:pt x="2018242" y="-2110"/>
                    <a:pt x="2215092" y="456149"/>
                    <a:pt x="2419350" y="457207"/>
                  </a:cubicBezTo>
                  <a:cubicBezTo>
                    <a:pt x="2623608" y="458265"/>
                    <a:pt x="2837392" y="6357"/>
                    <a:pt x="3041650" y="6357"/>
                  </a:cubicBezTo>
                  <a:cubicBezTo>
                    <a:pt x="3245908" y="6357"/>
                    <a:pt x="3440642" y="456149"/>
                    <a:pt x="3644900" y="457207"/>
                  </a:cubicBezTo>
                  <a:cubicBezTo>
                    <a:pt x="3849158" y="458265"/>
                    <a:pt x="4062942" y="13765"/>
                    <a:pt x="4267200" y="12707"/>
                  </a:cubicBezTo>
                  <a:cubicBezTo>
                    <a:pt x="4471458" y="11649"/>
                    <a:pt x="4668308" y="448740"/>
                    <a:pt x="4870450" y="450857"/>
                  </a:cubicBezTo>
                  <a:cubicBezTo>
                    <a:pt x="5072592" y="452974"/>
                    <a:pt x="5277908" y="23290"/>
                    <a:pt x="5480050" y="25407"/>
                  </a:cubicBezTo>
                  <a:cubicBezTo>
                    <a:pt x="5682192" y="27524"/>
                    <a:pt x="5882217" y="466732"/>
                    <a:pt x="6083300" y="463557"/>
                  </a:cubicBezTo>
                  <a:cubicBezTo>
                    <a:pt x="6284383" y="460382"/>
                    <a:pt x="6482292" y="7415"/>
                    <a:pt x="6686550" y="6357"/>
                  </a:cubicBezTo>
                  <a:cubicBezTo>
                    <a:pt x="6890808" y="5299"/>
                    <a:pt x="7104592" y="454032"/>
                    <a:pt x="7308850" y="457207"/>
                  </a:cubicBezTo>
                  <a:cubicBezTo>
                    <a:pt x="7513108" y="460382"/>
                    <a:pt x="7711017" y="26465"/>
                    <a:pt x="7912100" y="25407"/>
                  </a:cubicBezTo>
                  <a:cubicBezTo>
                    <a:pt x="8113183" y="24349"/>
                    <a:pt x="8311092" y="450857"/>
                    <a:pt x="8515350" y="450857"/>
                  </a:cubicBezTo>
                  <a:cubicBezTo>
                    <a:pt x="8719608" y="450857"/>
                    <a:pt x="8932333" y="25407"/>
                    <a:pt x="9137650" y="25407"/>
                  </a:cubicBezTo>
                  <a:cubicBezTo>
                    <a:pt x="9342967" y="25407"/>
                    <a:pt x="9547225" y="451915"/>
                    <a:pt x="9747250" y="450857"/>
                  </a:cubicBezTo>
                  <a:cubicBezTo>
                    <a:pt x="9947275" y="449799"/>
                    <a:pt x="10133542" y="15882"/>
                    <a:pt x="10337800" y="19057"/>
                  </a:cubicBezTo>
                  <a:cubicBezTo>
                    <a:pt x="10542058" y="22232"/>
                    <a:pt x="10812992" y="480490"/>
                    <a:pt x="10972800" y="46990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</p:grpSp>
      <p:sp>
        <p:nvSpPr>
          <p:cNvPr id="95" name="フローチャート: 処理 94">
            <a:extLst>
              <a:ext uri="{FF2B5EF4-FFF2-40B4-BE49-F238E27FC236}">
                <a16:creationId xmlns:a16="http://schemas.microsoft.com/office/drawing/2014/main" id="{189DFF38-F6FC-4DA7-A3CD-F7161EE7454D}"/>
              </a:ext>
            </a:extLst>
          </p:cNvPr>
          <p:cNvSpPr/>
          <p:nvPr/>
        </p:nvSpPr>
        <p:spPr>
          <a:xfrm>
            <a:off x="5738759" y="5638603"/>
            <a:ext cx="961158" cy="20337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C16DBE7D-5159-43B8-A54D-CE5D0AFD9198}"/>
              </a:ext>
            </a:extLst>
          </p:cNvPr>
          <p:cNvSpPr/>
          <p:nvPr/>
        </p:nvSpPr>
        <p:spPr>
          <a:xfrm>
            <a:off x="461082" y="5962306"/>
            <a:ext cx="3060000" cy="738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利用規約を確認し、「同意する」を押してください。</a:t>
            </a:r>
            <a:endParaRPr lang="en-US" altLang="ja-JP" sz="1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BE1048CC-ED53-4B52-95F0-535F5EF11143}"/>
              </a:ext>
            </a:extLst>
          </p:cNvPr>
          <p:cNvSpPr/>
          <p:nvPr/>
        </p:nvSpPr>
        <p:spPr>
          <a:xfrm>
            <a:off x="4666873" y="5962306"/>
            <a:ext cx="3060000" cy="738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申請項目を入力し、「確認へ進む」を押してください。</a:t>
            </a:r>
            <a:endParaRPr lang="en-US" altLang="ja-JP" sz="1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2" name="四角形: 角を丸くする 111">
            <a:extLst>
              <a:ext uri="{FF2B5EF4-FFF2-40B4-BE49-F238E27FC236}">
                <a16:creationId xmlns:a16="http://schemas.microsoft.com/office/drawing/2014/main" id="{62BDAC96-517E-469E-B796-15BA34C3C7E4}"/>
              </a:ext>
            </a:extLst>
          </p:cNvPr>
          <p:cNvSpPr/>
          <p:nvPr/>
        </p:nvSpPr>
        <p:spPr>
          <a:xfrm>
            <a:off x="4391285" y="813206"/>
            <a:ext cx="6860915" cy="5982229"/>
          </a:xfrm>
          <a:prstGeom prst="roundRect">
            <a:avLst>
              <a:gd name="adj" fmla="val 3723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C6306563-FE4C-4517-9971-10803B727796}"/>
              </a:ext>
            </a:extLst>
          </p:cNvPr>
          <p:cNvSpPr/>
          <p:nvPr/>
        </p:nvSpPr>
        <p:spPr>
          <a:xfrm>
            <a:off x="8337512" y="2654678"/>
            <a:ext cx="2612725" cy="27065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150000"/>
              </a:lnSpc>
            </a:pPr>
            <a:r>
              <a:rPr lang="ja-JP" altLang="en-US" sz="1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●資料の添付</a:t>
            </a:r>
            <a:endParaRPr lang="en-US" altLang="ja-JP" sz="1400" b="1" u="sng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&lt;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パソコンの場合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</a:t>
            </a:r>
            <a:r>
              <a:rPr lang="en-US" altLang="ja-JP" sz="1200" u="sng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lang="ja-JP" altLang="en-US" sz="1200" u="sng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をご覧ください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&lt;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タブレット・スマホの場合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</a:t>
            </a:r>
            <a:r>
              <a:rPr lang="en-US" altLang="ja-JP" sz="1200" u="sng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ja-JP" altLang="en-US" sz="1200" u="sng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をご覧ください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0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●振込口座情報の入力</a:t>
            </a:r>
            <a:endParaRPr lang="en-US" altLang="ja-JP" sz="1400" b="1" u="sng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</a:t>
            </a:r>
            <a:r>
              <a:rPr lang="en-US" altLang="ja-JP" sz="1200" u="sng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lang="ja-JP" altLang="en-US" sz="1200" u="sng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en-US" altLang="ja-JP" sz="1200" u="sng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1200" u="sng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をご覧ください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000" b="1" u="sng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050" b="1" u="sng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6CBDCA75-6585-4BBB-A64D-BD0826ECA715}"/>
              </a:ext>
            </a:extLst>
          </p:cNvPr>
          <p:cNvSpPr/>
          <p:nvPr/>
        </p:nvSpPr>
        <p:spPr>
          <a:xfrm>
            <a:off x="11630429" y="2658851"/>
            <a:ext cx="544523" cy="231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Rtl" rtlCol="0" anchor="ctr"/>
          <a:lstStyle/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次ページへ</a:t>
            </a:r>
          </a:p>
        </p:txBody>
      </p:sp>
    </p:spTree>
    <p:extLst>
      <p:ext uri="{BB962C8B-B14F-4D97-AF65-F5344CB8AC3E}">
        <p14:creationId xmlns:p14="http://schemas.microsoft.com/office/powerpoint/2010/main" val="153003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08AE6695-3E36-4CC7-AD8D-FA352F2B5422}"/>
              </a:ext>
            </a:extLst>
          </p:cNvPr>
          <p:cNvGrpSpPr/>
          <p:nvPr/>
        </p:nvGrpSpPr>
        <p:grpSpPr>
          <a:xfrm>
            <a:off x="1077229" y="1123691"/>
            <a:ext cx="3492000" cy="4914964"/>
            <a:chOff x="8379729" y="1123691"/>
            <a:chExt cx="3492000" cy="4914964"/>
          </a:xfrm>
        </p:grpSpPr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EB5742C4-F9E3-4FE6-AEFE-1C7B67495957}"/>
                </a:ext>
              </a:extLst>
            </p:cNvPr>
            <p:cNvSpPr/>
            <p:nvPr/>
          </p:nvSpPr>
          <p:spPr>
            <a:xfrm>
              <a:off x="8420435" y="1123691"/>
              <a:ext cx="3433495" cy="491496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E28B0E73-D05C-4754-AEA1-F97D744A1855}"/>
                </a:ext>
              </a:extLst>
            </p:cNvPr>
            <p:cNvGrpSpPr/>
            <p:nvPr/>
          </p:nvGrpSpPr>
          <p:grpSpPr>
            <a:xfrm>
              <a:off x="8379729" y="1148244"/>
              <a:ext cx="3492000" cy="4743612"/>
              <a:chOff x="8379729" y="1148244"/>
              <a:chExt cx="3492000" cy="4743612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DA974AEC-64DC-42CA-B127-2AA12604D9BE}"/>
                  </a:ext>
                </a:extLst>
              </p:cNvPr>
              <p:cNvGrpSpPr/>
              <p:nvPr/>
            </p:nvGrpSpPr>
            <p:grpSpPr>
              <a:xfrm>
                <a:off x="8462770" y="1148244"/>
                <a:ext cx="3348028" cy="4743612"/>
                <a:chOff x="8462770" y="1148244"/>
                <a:chExt cx="3348028" cy="4743612"/>
              </a:xfrm>
            </p:grpSpPr>
            <p:pic>
              <p:nvPicPr>
                <p:cNvPr id="88" name="図 87">
                  <a:extLst>
                    <a:ext uri="{FF2B5EF4-FFF2-40B4-BE49-F238E27FC236}">
                      <a16:creationId xmlns:a16="http://schemas.microsoft.com/office/drawing/2014/main" id="{C069E4C4-C0D8-4A32-9006-D5EAB0EC3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3874"/>
                <a:stretch/>
              </p:blipFill>
              <p:spPr>
                <a:xfrm>
                  <a:off x="8462770" y="1148244"/>
                  <a:ext cx="3339455" cy="2439506"/>
                </a:xfrm>
                <a:prstGeom prst="rect">
                  <a:avLst/>
                </a:prstGeom>
              </p:spPr>
            </p:pic>
            <p:pic>
              <p:nvPicPr>
                <p:cNvPr id="90" name="図 89">
                  <a:extLst>
                    <a:ext uri="{FF2B5EF4-FFF2-40B4-BE49-F238E27FC236}">
                      <a16:creationId xmlns:a16="http://schemas.microsoft.com/office/drawing/2014/main" id="{A8B266D9-D7F3-4C25-A7CF-E49DC49EAD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7788"/>
                <a:stretch/>
              </p:blipFill>
              <p:spPr>
                <a:xfrm>
                  <a:off x="8462770" y="3690036"/>
                  <a:ext cx="3348028" cy="2201820"/>
                </a:xfrm>
                <a:prstGeom prst="rect">
                  <a:avLst/>
                </a:prstGeom>
              </p:spPr>
            </p:pic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A607139A-0173-4099-8F02-31125A1BDB62}"/>
                    </a:ext>
                  </a:extLst>
                </p:cNvPr>
                <p:cNvSpPr/>
                <p:nvPr/>
              </p:nvSpPr>
              <p:spPr>
                <a:xfrm>
                  <a:off x="9304752" y="4533900"/>
                  <a:ext cx="474248" cy="101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824ED389-A36A-498C-BEFE-E66DC06B4D10}"/>
                    </a:ext>
                  </a:extLst>
                </p:cNvPr>
                <p:cNvSpPr/>
                <p:nvPr/>
              </p:nvSpPr>
              <p:spPr>
                <a:xfrm>
                  <a:off x="9304752" y="4692650"/>
                  <a:ext cx="474248" cy="101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E8CE6ECA-7F44-417D-B290-98F02635918D}"/>
                    </a:ext>
                  </a:extLst>
                </p:cNvPr>
                <p:cNvSpPr/>
                <p:nvPr/>
              </p:nvSpPr>
              <p:spPr>
                <a:xfrm>
                  <a:off x="9304752" y="4851400"/>
                  <a:ext cx="474248" cy="101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9" name="グループ化 98">
                <a:extLst>
                  <a:ext uri="{FF2B5EF4-FFF2-40B4-BE49-F238E27FC236}">
                    <a16:creationId xmlns:a16="http://schemas.microsoft.com/office/drawing/2014/main" id="{6E9EF4F3-A69B-414B-B6E0-E3BDFCF8F93B}"/>
                  </a:ext>
                </a:extLst>
              </p:cNvPr>
              <p:cNvGrpSpPr/>
              <p:nvPr/>
            </p:nvGrpSpPr>
            <p:grpSpPr>
              <a:xfrm>
                <a:off x="8379729" y="3510028"/>
                <a:ext cx="3492000" cy="243670"/>
                <a:chOff x="0" y="0"/>
                <a:chExt cx="10985500" cy="647707"/>
              </a:xfrm>
            </p:grpSpPr>
            <p:sp>
              <p:nvSpPr>
                <p:cNvPr id="100" name="フリーフォーム: 図形 99">
                  <a:extLst>
                    <a:ext uri="{FF2B5EF4-FFF2-40B4-BE49-F238E27FC236}">
                      <a16:creationId xmlns:a16="http://schemas.microsoft.com/office/drawing/2014/main" id="{C99EF6BE-2EA7-433C-AA1B-AA4B4545B83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972800" cy="476257"/>
                </a:xfrm>
                <a:custGeom>
                  <a:avLst/>
                  <a:gdLst>
                    <a:gd name="connsiteX0" fmla="*/ 0 w 10972800"/>
                    <a:gd name="connsiteY0" fmla="*/ 476257 h 476257"/>
                    <a:gd name="connsiteX1" fmla="*/ 603250 w 10972800"/>
                    <a:gd name="connsiteY1" fmla="*/ 6357 h 476257"/>
                    <a:gd name="connsiteX2" fmla="*/ 1206500 w 10972800"/>
                    <a:gd name="connsiteY2" fmla="*/ 469907 h 476257"/>
                    <a:gd name="connsiteX3" fmla="*/ 1816100 w 10972800"/>
                    <a:gd name="connsiteY3" fmla="*/ 7 h 476257"/>
                    <a:gd name="connsiteX4" fmla="*/ 2419350 w 10972800"/>
                    <a:gd name="connsiteY4" fmla="*/ 457207 h 476257"/>
                    <a:gd name="connsiteX5" fmla="*/ 3041650 w 10972800"/>
                    <a:gd name="connsiteY5" fmla="*/ 6357 h 476257"/>
                    <a:gd name="connsiteX6" fmla="*/ 3644900 w 10972800"/>
                    <a:gd name="connsiteY6" fmla="*/ 457207 h 476257"/>
                    <a:gd name="connsiteX7" fmla="*/ 4267200 w 10972800"/>
                    <a:gd name="connsiteY7" fmla="*/ 12707 h 476257"/>
                    <a:gd name="connsiteX8" fmla="*/ 4870450 w 10972800"/>
                    <a:gd name="connsiteY8" fmla="*/ 450857 h 476257"/>
                    <a:gd name="connsiteX9" fmla="*/ 5480050 w 10972800"/>
                    <a:gd name="connsiteY9" fmla="*/ 25407 h 476257"/>
                    <a:gd name="connsiteX10" fmla="*/ 6083300 w 10972800"/>
                    <a:gd name="connsiteY10" fmla="*/ 463557 h 476257"/>
                    <a:gd name="connsiteX11" fmla="*/ 6686550 w 10972800"/>
                    <a:gd name="connsiteY11" fmla="*/ 6357 h 476257"/>
                    <a:gd name="connsiteX12" fmla="*/ 7308850 w 10972800"/>
                    <a:gd name="connsiteY12" fmla="*/ 457207 h 476257"/>
                    <a:gd name="connsiteX13" fmla="*/ 7912100 w 10972800"/>
                    <a:gd name="connsiteY13" fmla="*/ 25407 h 476257"/>
                    <a:gd name="connsiteX14" fmla="*/ 8515350 w 10972800"/>
                    <a:gd name="connsiteY14" fmla="*/ 450857 h 476257"/>
                    <a:gd name="connsiteX15" fmla="*/ 9137650 w 10972800"/>
                    <a:gd name="connsiteY15" fmla="*/ 25407 h 476257"/>
                    <a:gd name="connsiteX16" fmla="*/ 9747250 w 10972800"/>
                    <a:gd name="connsiteY16" fmla="*/ 450857 h 476257"/>
                    <a:gd name="connsiteX17" fmla="*/ 10337800 w 10972800"/>
                    <a:gd name="connsiteY17" fmla="*/ 19057 h 476257"/>
                    <a:gd name="connsiteX18" fmla="*/ 10972800 w 10972800"/>
                    <a:gd name="connsiteY18" fmla="*/ 469907 h 47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0972800" h="476257">
                      <a:moveTo>
                        <a:pt x="0" y="476257"/>
                      </a:moveTo>
                      <a:cubicBezTo>
                        <a:pt x="201083" y="241836"/>
                        <a:pt x="402167" y="7415"/>
                        <a:pt x="603250" y="6357"/>
                      </a:cubicBezTo>
                      <a:cubicBezTo>
                        <a:pt x="804333" y="5299"/>
                        <a:pt x="1004358" y="470965"/>
                        <a:pt x="1206500" y="469907"/>
                      </a:cubicBezTo>
                      <a:cubicBezTo>
                        <a:pt x="1408642" y="468849"/>
                        <a:pt x="1613958" y="2124"/>
                        <a:pt x="1816100" y="7"/>
                      </a:cubicBezTo>
                      <a:cubicBezTo>
                        <a:pt x="2018242" y="-2110"/>
                        <a:pt x="2215092" y="456149"/>
                        <a:pt x="2419350" y="457207"/>
                      </a:cubicBezTo>
                      <a:cubicBezTo>
                        <a:pt x="2623608" y="458265"/>
                        <a:pt x="2837392" y="6357"/>
                        <a:pt x="3041650" y="6357"/>
                      </a:cubicBezTo>
                      <a:cubicBezTo>
                        <a:pt x="3245908" y="6357"/>
                        <a:pt x="3440642" y="456149"/>
                        <a:pt x="3644900" y="457207"/>
                      </a:cubicBezTo>
                      <a:cubicBezTo>
                        <a:pt x="3849158" y="458265"/>
                        <a:pt x="4062942" y="13765"/>
                        <a:pt x="4267200" y="12707"/>
                      </a:cubicBezTo>
                      <a:cubicBezTo>
                        <a:pt x="4471458" y="11649"/>
                        <a:pt x="4668308" y="448740"/>
                        <a:pt x="4870450" y="450857"/>
                      </a:cubicBezTo>
                      <a:cubicBezTo>
                        <a:pt x="5072592" y="452974"/>
                        <a:pt x="5277908" y="23290"/>
                        <a:pt x="5480050" y="25407"/>
                      </a:cubicBezTo>
                      <a:cubicBezTo>
                        <a:pt x="5682192" y="27524"/>
                        <a:pt x="5882217" y="466732"/>
                        <a:pt x="6083300" y="463557"/>
                      </a:cubicBezTo>
                      <a:cubicBezTo>
                        <a:pt x="6284383" y="460382"/>
                        <a:pt x="6482292" y="7415"/>
                        <a:pt x="6686550" y="6357"/>
                      </a:cubicBezTo>
                      <a:cubicBezTo>
                        <a:pt x="6890808" y="5299"/>
                        <a:pt x="7104592" y="454032"/>
                        <a:pt x="7308850" y="457207"/>
                      </a:cubicBezTo>
                      <a:cubicBezTo>
                        <a:pt x="7513108" y="460382"/>
                        <a:pt x="7711017" y="26465"/>
                        <a:pt x="7912100" y="25407"/>
                      </a:cubicBezTo>
                      <a:cubicBezTo>
                        <a:pt x="8113183" y="24349"/>
                        <a:pt x="8311092" y="450857"/>
                        <a:pt x="8515350" y="450857"/>
                      </a:cubicBezTo>
                      <a:cubicBezTo>
                        <a:pt x="8719608" y="450857"/>
                        <a:pt x="8932333" y="25407"/>
                        <a:pt x="9137650" y="25407"/>
                      </a:cubicBezTo>
                      <a:cubicBezTo>
                        <a:pt x="9342967" y="25407"/>
                        <a:pt x="9547225" y="451915"/>
                        <a:pt x="9747250" y="450857"/>
                      </a:cubicBezTo>
                      <a:cubicBezTo>
                        <a:pt x="9947275" y="449799"/>
                        <a:pt x="10133542" y="15882"/>
                        <a:pt x="10337800" y="19057"/>
                      </a:cubicBezTo>
                      <a:cubicBezTo>
                        <a:pt x="10542058" y="22232"/>
                        <a:pt x="10812992" y="480490"/>
                        <a:pt x="10972800" y="469907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  <p:sp>
              <p:nvSpPr>
                <p:cNvPr id="101" name="フリーフォーム: 図形 100">
                  <a:extLst>
                    <a:ext uri="{FF2B5EF4-FFF2-40B4-BE49-F238E27FC236}">
                      <a16:creationId xmlns:a16="http://schemas.microsoft.com/office/drawing/2014/main" id="{1789E134-83E3-4FF8-B0B0-AFE0377D756A}"/>
                    </a:ext>
                  </a:extLst>
                </p:cNvPr>
                <p:cNvSpPr/>
                <p:nvPr/>
              </p:nvSpPr>
              <p:spPr>
                <a:xfrm>
                  <a:off x="12700" y="171450"/>
                  <a:ext cx="10972800" cy="476257"/>
                </a:xfrm>
                <a:custGeom>
                  <a:avLst/>
                  <a:gdLst>
                    <a:gd name="connsiteX0" fmla="*/ 0 w 10972800"/>
                    <a:gd name="connsiteY0" fmla="*/ 476257 h 476257"/>
                    <a:gd name="connsiteX1" fmla="*/ 603250 w 10972800"/>
                    <a:gd name="connsiteY1" fmla="*/ 6357 h 476257"/>
                    <a:gd name="connsiteX2" fmla="*/ 1206500 w 10972800"/>
                    <a:gd name="connsiteY2" fmla="*/ 469907 h 476257"/>
                    <a:gd name="connsiteX3" fmla="*/ 1816100 w 10972800"/>
                    <a:gd name="connsiteY3" fmla="*/ 7 h 476257"/>
                    <a:gd name="connsiteX4" fmla="*/ 2419350 w 10972800"/>
                    <a:gd name="connsiteY4" fmla="*/ 457207 h 476257"/>
                    <a:gd name="connsiteX5" fmla="*/ 3041650 w 10972800"/>
                    <a:gd name="connsiteY5" fmla="*/ 6357 h 476257"/>
                    <a:gd name="connsiteX6" fmla="*/ 3644900 w 10972800"/>
                    <a:gd name="connsiteY6" fmla="*/ 457207 h 476257"/>
                    <a:gd name="connsiteX7" fmla="*/ 4267200 w 10972800"/>
                    <a:gd name="connsiteY7" fmla="*/ 12707 h 476257"/>
                    <a:gd name="connsiteX8" fmla="*/ 4870450 w 10972800"/>
                    <a:gd name="connsiteY8" fmla="*/ 450857 h 476257"/>
                    <a:gd name="connsiteX9" fmla="*/ 5480050 w 10972800"/>
                    <a:gd name="connsiteY9" fmla="*/ 25407 h 476257"/>
                    <a:gd name="connsiteX10" fmla="*/ 6083300 w 10972800"/>
                    <a:gd name="connsiteY10" fmla="*/ 463557 h 476257"/>
                    <a:gd name="connsiteX11" fmla="*/ 6686550 w 10972800"/>
                    <a:gd name="connsiteY11" fmla="*/ 6357 h 476257"/>
                    <a:gd name="connsiteX12" fmla="*/ 7308850 w 10972800"/>
                    <a:gd name="connsiteY12" fmla="*/ 457207 h 476257"/>
                    <a:gd name="connsiteX13" fmla="*/ 7912100 w 10972800"/>
                    <a:gd name="connsiteY13" fmla="*/ 25407 h 476257"/>
                    <a:gd name="connsiteX14" fmla="*/ 8515350 w 10972800"/>
                    <a:gd name="connsiteY14" fmla="*/ 450857 h 476257"/>
                    <a:gd name="connsiteX15" fmla="*/ 9137650 w 10972800"/>
                    <a:gd name="connsiteY15" fmla="*/ 25407 h 476257"/>
                    <a:gd name="connsiteX16" fmla="*/ 9747250 w 10972800"/>
                    <a:gd name="connsiteY16" fmla="*/ 450857 h 476257"/>
                    <a:gd name="connsiteX17" fmla="*/ 10337800 w 10972800"/>
                    <a:gd name="connsiteY17" fmla="*/ 19057 h 476257"/>
                    <a:gd name="connsiteX18" fmla="*/ 10972800 w 10972800"/>
                    <a:gd name="connsiteY18" fmla="*/ 469907 h 47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0972800" h="476257">
                      <a:moveTo>
                        <a:pt x="0" y="476257"/>
                      </a:moveTo>
                      <a:cubicBezTo>
                        <a:pt x="201083" y="241836"/>
                        <a:pt x="402167" y="7415"/>
                        <a:pt x="603250" y="6357"/>
                      </a:cubicBezTo>
                      <a:cubicBezTo>
                        <a:pt x="804333" y="5299"/>
                        <a:pt x="1004358" y="470965"/>
                        <a:pt x="1206500" y="469907"/>
                      </a:cubicBezTo>
                      <a:cubicBezTo>
                        <a:pt x="1408642" y="468849"/>
                        <a:pt x="1613958" y="2124"/>
                        <a:pt x="1816100" y="7"/>
                      </a:cubicBezTo>
                      <a:cubicBezTo>
                        <a:pt x="2018242" y="-2110"/>
                        <a:pt x="2215092" y="456149"/>
                        <a:pt x="2419350" y="457207"/>
                      </a:cubicBezTo>
                      <a:cubicBezTo>
                        <a:pt x="2623608" y="458265"/>
                        <a:pt x="2837392" y="6357"/>
                        <a:pt x="3041650" y="6357"/>
                      </a:cubicBezTo>
                      <a:cubicBezTo>
                        <a:pt x="3245908" y="6357"/>
                        <a:pt x="3440642" y="456149"/>
                        <a:pt x="3644900" y="457207"/>
                      </a:cubicBezTo>
                      <a:cubicBezTo>
                        <a:pt x="3849158" y="458265"/>
                        <a:pt x="4062942" y="13765"/>
                        <a:pt x="4267200" y="12707"/>
                      </a:cubicBezTo>
                      <a:cubicBezTo>
                        <a:pt x="4471458" y="11649"/>
                        <a:pt x="4668308" y="448740"/>
                        <a:pt x="4870450" y="450857"/>
                      </a:cubicBezTo>
                      <a:cubicBezTo>
                        <a:pt x="5072592" y="452974"/>
                        <a:pt x="5277908" y="23290"/>
                        <a:pt x="5480050" y="25407"/>
                      </a:cubicBezTo>
                      <a:cubicBezTo>
                        <a:pt x="5682192" y="27524"/>
                        <a:pt x="5882217" y="466732"/>
                        <a:pt x="6083300" y="463557"/>
                      </a:cubicBezTo>
                      <a:cubicBezTo>
                        <a:pt x="6284383" y="460382"/>
                        <a:pt x="6482292" y="7415"/>
                        <a:pt x="6686550" y="6357"/>
                      </a:cubicBezTo>
                      <a:cubicBezTo>
                        <a:pt x="6890808" y="5299"/>
                        <a:pt x="7104592" y="454032"/>
                        <a:pt x="7308850" y="457207"/>
                      </a:cubicBezTo>
                      <a:cubicBezTo>
                        <a:pt x="7513108" y="460382"/>
                        <a:pt x="7711017" y="26465"/>
                        <a:pt x="7912100" y="25407"/>
                      </a:cubicBezTo>
                      <a:cubicBezTo>
                        <a:pt x="8113183" y="24349"/>
                        <a:pt x="8311092" y="450857"/>
                        <a:pt x="8515350" y="450857"/>
                      </a:cubicBezTo>
                      <a:cubicBezTo>
                        <a:pt x="8719608" y="450857"/>
                        <a:pt x="8932333" y="25407"/>
                        <a:pt x="9137650" y="25407"/>
                      </a:cubicBezTo>
                      <a:cubicBezTo>
                        <a:pt x="9342967" y="25407"/>
                        <a:pt x="9547225" y="451915"/>
                        <a:pt x="9747250" y="450857"/>
                      </a:cubicBezTo>
                      <a:cubicBezTo>
                        <a:pt x="9947275" y="449799"/>
                        <a:pt x="10133542" y="15882"/>
                        <a:pt x="10337800" y="19057"/>
                      </a:cubicBezTo>
                      <a:cubicBezTo>
                        <a:pt x="10542058" y="22232"/>
                        <a:pt x="10812992" y="480490"/>
                        <a:pt x="10972800" y="469907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kumimoji="1" lang="ja-JP" altLang="en-US" sz="1100"/>
                </a:p>
              </p:txBody>
            </p:sp>
          </p:grpSp>
        </p:grpSp>
      </p:grpSp>
      <p:sp>
        <p:nvSpPr>
          <p:cNvPr id="6" name="正方形/長方形 5"/>
          <p:cNvSpPr/>
          <p:nvPr/>
        </p:nvSpPr>
        <p:spPr>
          <a:xfrm>
            <a:off x="-13648" y="0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❸ </a:t>
            </a:r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申請フォーム</a:t>
            </a:r>
            <a:r>
              <a:rPr lang="en-US" altLang="ja-JP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(2/2)</a:t>
            </a:r>
            <a:endParaRPr kumimoji="1" lang="ja-JP" altLang="en-US" sz="2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4" name="タイトル 1">
            <a:extLst>
              <a:ext uri="{FF2B5EF4-FFF2-40B4-BE49-F238E27FC236}">
                <a16:creationId xmlns:a16="http://schemas.microsoft.com/office/drawing/2014/main" id="{3CC527DA-C4B9-4EF9-8C86-9AB6C333621A}"/>
              </a:ext>
            </a:extLst>
          </p:cNvPr>
          <p:cNvSpPr txBox="1">
            <a:spLocks/>
          </p:cNvSpPr>
          <p:nvPr/>
        </p:nvSpPr>
        <p:spPr>
          <a:xfrm>
            <a:off x="1160270" y="697010"/>
            <a:ext cx="3352317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7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申請内容確認</a:t>
            </a:r>
            <a:endParaRPr kumimoji="1" lang="en-US" altLang="ja-JP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96" name="フローチャート: 処理 95">
            <a:extLst>
              <a:ext uri="{FF2B5EF4-FFF2-40B4-BE49-F238E27FC236}">
                <a16:creationId xmlns:a16="http://schemas.microsoft.com/office/drawing/2014/main" id="{C317E4C5-A77F-4D2D-92F9-8F3C7D89C40D}"/>
              </a:ext>
            </a:extLst>
          </p:cNvPr>
          <p:cNvSpPr/>
          <p:nvPr/>
        </p:nvSpPr>
        <p:spPr>
          <a:xfrm>
            <a:off x="2877545" y="5655458"/>
            <a:ext cx="961158" cy="20337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DC7506A0-4420-4CE8-92BD-2AA53358DCA6}"/>
              </a:ext>
            </a:extLst>
          </p:cNvPr>
          <p:cNvSpPr/>
          <p:nvPr/>
        </p:nvSpPr>
        <p:spPr>
          <a:xfrm>
            <a:off x="1279290" y="5962306"/>
            <a:ext cx="3060000" cy="738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申請内容を確認し、「申込む」を</a:t>
            </a:r>
            <a:endParaRPr lang="en-US" altLang="ja-JP" sz="1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押してください。</a:t>
            </a:r>
            <a:endParaRPr lang="en-US" altLang="ja-JP" sz="1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矢印: 右 39">
            <a:extLst>
              <a:ext uri="{FF2B5EF4-FFF2-40B4-BE49-F238E27FC236}">
                <a16:creationId xmlns:a16="http://schemas.microsoft.com/office/drawing/2014/main" id="{90F5654E-ABF1-4332-BAAA-8A8807782562}"/>
              </a:ext>
            </a:extLst>
          </p:cNvPr>
          <p:cNvSpPr/>
          <p:nvPr/>
        </p:nvSpPr>
        <p:spPr>
          <a:xfrm>
            <a:off x="482310" y="3226198"/>
            <a:ext cx="375950" cy="117428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6EAB0536-B4C3-4953-8634-6B154139721B}"/>
              </a:ext>
            </a:extLst>
          </p:cNvPr>
          <p:cNvSpPr/>
          <p:nvPr/>
        </p:nvSpPr>
        <p:spPr>
          <a:xfrm>
            <a:off x="-15471" y="2455650"/>
            <a:ext cx="544523" cy="2725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Rtl" rtlCol="0" anchor="ctr"/>
          <a:lstStyle/>
          <a:p>
            <a:pPr algn="ctr"/>
            <a:r>
              <a:rPr lang="ja-JP" altLang="en-US" b="1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前</a:t>
            </a:r>
            <a:r>
              <a:rPr kumimoji="1" lang="ja-JP" altLang="en-US" b="1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ページ</a:t>
            </a:r>
            <a:r>
              <a:rPr lang="ja-JP" altLang="en-US" b="1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endParaRPr kumimoji="1" lang="ja-JP" altLang="en-US" b="1" dirty="0">
              <a:solidFill>
                <a:sysClr val="windowText" lastClr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3AE60C03-5916-4A40-946D-385BED599A7D}"/>
              </a:ext>
            </a:extLst>
          </p:cNvPr>
          <p:cNvSpPr/>
          <p:nvPr/>
        </p:nvSpPr>
        <p:spPr>
          <a:xfrm>
            <a:off x="942720" y="813206"/>
            <a:ext cx="3838763" cy="5982229"/>
          </a:xfrm>
          <a:prstGeom prst="roundRect">
            <a:avLst>
              <a:gd name="adj" fmla="val 6136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F9DB9999-1DDE-48CF-9407-3A0B07DE958C}"/>
              </a:ext>
            </a:extLst>
          </p:cNvPr>
          <p:cNvSpPr/>
          <p:nvPr/>
        </p:nvSpPr>
        <p:spPr>
          <a:xfrm>
            <a:off x="4889857" y="3226198"/>
            <a:ext cx="375950" cy="117428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1C5B3E4-3F04-4646-AF2C-DCE54D1728EC}"/>
              </a:ext>
            </a:extLst>
          </p:cNvPr>
          <p:cNvSpPr/>
          <p:nvPr/>
        </p:nvSpPr>
        <p:spPr>
          <a:xfrm>
            <a:off x="5529055" y="1123691"/>
            <a:ext cx="3433495" cy="49149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6F252AB2-DACF-406A-89CE-04F961A6EDF5}"/>
              </a:ext>
            </a:extLst>
          </p:cNvPr>
          <p:cNvSpPr/>
          <p:nvPr/>
        </p:nvSpPr>
        <p:spPr>
          <a:xfrm>
            <a:off x="5332305" y="813206"/>
            <a:ext cx="3838763" cy="5982229"/>
          </a:xfrm>
          <a:prstGeom prst="roundRect">
            <a:avLst>
              <a:gd name="adj" fmla="val 6136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タイトル 1">
            <a:extLst>
              <a:ext uri="{FF2B5EF4-FFF2-40B4-BE49-F238E27FC236}">
                <a16:creationId xmlns:a16="http://schemas.microsoft.com/office/drawing/2014/main" id="{CCC04547-90AD-4C52-AC8A-A8DF4BC779E5}"/>
              </a:ext>
            </a:extLst>
          </p:cNvPr>
          <p:cNvSpPr txBox="1">
            <a:spLocks/>
          </p:cNvSpPr>
          <p:nvPr/>
        </p:nvSpPr>
        <p:spPr>
          <a:xfrm>
            <a:off x="5585563" y="697010"/>
            <a:ext cx="3352317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7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申請完了</a:t>
            </a:r>
            <a:endParaRPr kumimoji="1" lang="en-US" altLang="ja-JP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30" name="角丸四角形吹き出し 39">
            <a:extLst>
              <a:ext uri="{FF2B5EF4-FFF2-40B4-BE49-F238E27FC236}">
                <a16:creationId xmlns:a16="http://schemas.microsoft.com/office/drawing/2014/main" id="{A79C3347-0F40-4E00-855C-BC41DC36B9C9}"/>
              </a:ext>
            </a:extLst>
          </p:cNvPr>
          <p:cNvSpPr/>
          <p:nvPr/>
        </p:nvSpPr>
        <p:spPr>
          <a:xfrm>
            <a:off x="9087392" y="4140486"/>
            <a:ext cx="2161887" cy="857370"/>
          </a:xfrm>
          <a:prstGeom prst="wedgeRoundRectCallout">
            <a:avLst>
              <a:gd name="adj1" fmla="val -59336"/>
              <a:gd name="adj2" fmla="val -22762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この画面が表示されたら申請完了です。</a:t>
            </a:r>
            <a:endParaRPr lang="en-US" altLang="ja-JP" sz="13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8AD307E-4B4C-4807-9473-735E5082073E}"/>
              </a:ext>
            </a:extLst>
          </p:cNvPr>
          <p:cNvGrpSpPr/>
          <p:nvPr/>
        </p:nvGrpSpPr>
        <p:grpSpPr>
          <a:xfrm>
            <a:off x="5553933" y="1157792"/>
            <a:ext cx="3411057" cy="3370188"/>
            <a:chOff x="5553933" y="1157792"/>
            <a:chExt cx="3411057" cy="3370188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A04CD680-2EBA-48D4-AE93-8D5DD900DE14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2787" y="3670610"/>
              <a:ext cx="3362032" cy="857370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263241D8-28D1-4826-BEF9-847C711BE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4949"/>
            <a:stretch/>
          </p:blipFill>
          <p:spPr>
            <a:xfrm>
              <a:off x="5563077" y="1157792"/>
              <a:ext cx="3357032" cy="819026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3B8DFFE-1B91-49D6-A383-58FC20F81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3933" y="2001575"/>
              <a:ext cx="3411057" cy="159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54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834F279-4C3C-48B4-8F85-A2B44AE8E2CB}"/>
              </a:ext>
            </a:extLst>
          </p:cNvPr>
          <p:cNvGrpSpPr/>
          <p:nvPr/>
        </p:nvGrpSpPr>
        <p:grpSpPr>
          <a:xfrm>
            <a:off x="289417" y="2495853"/>
            <a:ext cx="5724181" cy="4190560"/>
            <a:chOff x="441817" y="2495853"/>
            <a:chExt cx="5724181" cy="4190560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010FE719-A04B-4F49-AA38-E1D70D518C75}"/>
                </a:ext>
              </a:extLst>
            </p:cNvPr>
            <p:cNvGrpSpPr/>
            <p:nvPr/>
          </p:nvGrpSpPr>
          <p:grpSpPr>
            <a:xfrm>
              <a:off x="441817" y="2495853"/>
              <a:ext cx="5724181" cy="4190560"/>
              <a:chOff x="441817" y="2495853"/>
              <a:chExt cx="5724181" cy="4190560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6FDA01B2-FD02-4C81-AD56-371BC4065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314" y="2495853"/>
                <a:ext cx="5597188" cy="387497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6B65A6DE-5C60-49BC-B96F-D442683F71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9290"/>
              <a:stretch/>
            </p:blipFill>
            <p:spPr>
              <a:xfrm>
                <a:off x="441817" y="6341958"/>
                <a:ext cx="5724181" cy="344455"/>
              </a:xfrm>
              <a:prstGeom prst="rect">
                <a:avLst/>
              </a:prstGeom>
            </p:spPr>
          </p:pic>
        </p:grp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F2D92349-5E77-4BA3-ABCD-E5713E2D25B6}"/>
                </a:ext>
              </a:extLst>
            </p:cNvPr>
            <p:cNvSpPr/>
            <p:nvPr/>
          </p:nvSpPr>
          <p:spPr>
            <a:xfrm>
              <a:off x="488400" y="2495853"/>
              <a:ext cx="5614102" cy="419056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B3CC1C40-DEBE-43C5-ABD8-8838840CD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835"/>
          <a:stretch/>
        </p:blipFill>
        <p:spPr>
          <a:xfrm>
            <a:off x="365369" y="1402908"/>
            <a:ext cx="5614102" cy="74305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-13648" y="-6824"/>
            <a:ext cx="12205648" cy="7438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rtlCol="0" anchor="ctr"/>
          <a:lstStyle/>
          <a:p>
            <a:r>
              <a:rPr kumimoji="1"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❹ 資料の添付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(1/2)</a:t>
            </a:r>
            <a:endParaRPr kumimoji="1" lang="ja-JP" altLang="en-US" sz="2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スライド番号プレースホルダー 3">
            <a:extLst>
              <a:ext uri="{FF2B5EF4-FFF2-40B4-BE49-F238E27FC236}">
                <a16:creationId xmlns:a16="http://schemas.microsoft.com/office/drawing/2014/main" id="{518EE90C-AC48-4ACB-A94A-F3C771EDD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352" y="6474098"/>
            <a:ext cx="2743200" cy="365125"/>
          </a:xfrm>
        </p:spPr>
        <p:txBody>
          <a:bodyPr/>
          <a:lstStyle/>
          <a:p>
            <a:fld id="{36AC23D9-A50B-48D8-A587-BAA563410284}" type="slidenum">
              <a:rPr kumimoji="1" lang="ja-JP" altLang="en-US" b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fld>
            <a:endParaRPr kumimoji="1" lang="ja-JP" altLang="en-US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584803" y="3594632"/>
            <a:ext cx="4968787" cy="3122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solidFill>
              <a:schemeClr val="bg1">
                <a:lumMod val="50000"/>
              </a:schemeClr>
            </a:solidFill>
            <a:prstDash val="solid"/>
            <a:bevel/>
          </a:ln>
          <a:effectLst>
            <a:outerShdw blurRad="127000" dist="38100" dir="2700000" algn="tl" rotWithShape="0">
              <a:schemeClr val="bg1">
                <a:lumMod val="50000"/>
                <a:alpha val="8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「添付ファイル」をクリックします。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添付ファイル選択画面が表示されます。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「ファイルの選択」をクリックします。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添付するファイルを選択する画面が表示されます。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❸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添付するファイルを選択してください。</a:t>
            </a:r>
            <a:endParaRPr lang="en-US" altLang="ja-JP" sz="1200" strike="sngStrike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添付するファイルは画像データ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写真</a:t>
            </a:r>
            <a:r>
              <a:rPr lang="en-US" altLang="ja-JP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のほか、エクセル、ワード、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ＰＤＦも添付できます。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❹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「開く」をクリックします。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❺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「添付する」をクリックします。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dirty="0">
                <a:solidFill>
                  <a:srgbClr val="FF0000"/>
                </a:solidFill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複数のファイルを添付するときは❷～❺を繰り返します。</a:t>
            </a:r>
            <a:endParaRPr lang="en-US" altLang="ja-JP" sz="1200" dirty="0">
              <a:solidFill>
                <a:srgbClr val="FF0000"/>
              </a:solidFill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❻</a:t>
            </a: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添付が完了しましたら、「入力へ戻る」をクリックします。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4AB0FA2-11D4-41D2-8175-67B9247C1A11}"/>
              </a:ext>
            </a:extLst>
          </p:cNvPr>
          <p:cNvSpPr txBox="1"/>
          <p:nvPr/>
        </p:nvSpPr>
        <p:spPr>
          <a:xfrm>
            <a:off x="3240351" y="1207121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❶</a:t>
            </a: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EE98CE62-B19C-4DDC-9719-3AF036A88A7B}"/>
              </a:ext>
            </a:extLst>
          </p:cNvPr>
          <p:cNvSpPr txBox="1">
            <a:spLocks/>
          </p:cNvSpPr>
          <p:nvPr/>
        </p:nvSpPr>
        <p:spPr>
          <a:xfrm>
            <a:off x="593462" y="757309"/>
            <a:ext cx="5734050" cy="62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資料の添付 ～パソコンをご利用の場合～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フローチャート: 処理 30">
            <a:extLst>
              <a:ext uri="{FF2B5EF4-FFF2-40B4-BE49-F238E27FC236}">
                <a16:creationId xmlns:a16="http://schemas.microsoft.com/office/drawing/2014/main" id="{D83160E2-F81D-42BD-9B15-E5D5CD0B394F}"/>
              </a:ext>
            </a:extLst>
          </p:cNvPr>
          <p:cNvSpPr/>
          <p:nvPr/>
        </p:nvSpPr>
        <p:spPr>
          <a:xfrm>
            <a:off x="3545773" y="1469802"/>
            <a:ext cx="684000" cy="288000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フローチャート: 処理 36">
            <a:extLst>
              <a:ext uri="{FF2B5EF4-FFF2-40B4-BE49-F238E27FC236}">
                <a16:creationId xmlns:a16="http://schemas.microsoft.com/office/drawing/2014/main" id="{567AF7D3-5639-447B-95F6-2D7B40CBA44B}"/>
              </a:ext>
            </a:extLst>
          </p:cNvPr>
          <p:cNvSpPr/>
          <p:nvPr/>
        </p:nvSpPr>
        <p:spPr>
          <a:xfrm>
            <a:off x="674125" y="5942152"/>
            <a:ext cx="650908" cy="158539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フローチャート: 処理 45">
            <a:extLst>
              <a:ext uri="{FF2B5EF4-FFF2-40B4-BE49-F238E27FC236}">
                <a16:creationId xmlns:a16="http://schemas.microsoft.com/office/drawing/2014/main" id="{714D7B16-5F69-49DD-BF69-1C1ADFD9D885}"/>
              </a:ext>
            </a:extLst>
          </p:cNvPr>
          <p:cNvSpPr/>
          <p:nvPr/>
        </p:nvSpPr>
        <p:spPr>
          <a:xfrm>
            <a:off x="674125" y="6108631"/>
            <a:ext cx="405375" cy="203269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F7C16AF-EA59-4894-9368-B741D083E557}"/>
              </a:ext>
            </a:extLst>
          </p:cNvPr>
          <p:cNvSpPr txBox="1"/>
          <p:nvPr/>
        </p:nvSpPr>
        <p:spPr>
          <a:xfrm>
            <a:off x="340490" y="5875437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❷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44FBBF1-8C0D-41BE-B105-EB5CCA1F0C12}"/>
              </a:ext>
            </a:extLst>
          </p:cNvPr>
          <p:cNvSpPr txBox="1"/>
          <p:nvPr/>
        </p:nvSpPr>
        <p:spPr>
          <a:xfrm>
            <a:off x="340490" y="6100134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❺</a:t>
            </a:r>
            <a:endParaRPr lang="en-US" altLang="ja-JP" sz="15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AEA5B4A-240A-41C2-90A2-B559AB345AFF}"/>
              </a:ext>
            </a:extLst>
          </p:cNvPr>
          <p:cNvGrpSpPr/>
          <p:nvPr/>
        </p:nvGrpSpPr>
        <p:grpSpPr>
          <a:xfrm>
            <a:off x="6356207" y="519255"/>
            <a:ext cx="5364000" cy="2967640"/>
            <a:chOff x="6356207" y="519255"/>
            <a:chExt cx="5364000" cy="2967640"/>
          </a:xfrm>
        </p:grpSpPr>
        <p:sp>
          <p:nvSpPr>
            <p:cNvPr id="3" name="吹き出し: 四角形 2">
              <a:extLst>
                <a:ext uri="{FF2B5EF4-FFF2-40B4-BE49-F238E27FC236}">
                  <a16:creationId xmlns:a16="http://schemas.microsoft.com/office/drawing/2014/main" id="{31CAE82E-04DE-443E-8F76-0D69C04999D1}"/>
                </a:ext>
              </a:extLst>
            </p:cNvPr>
            <p:cNvSpPr/>
            <p:nvPr/>
          </p:nvSpPr>
          <p:spPr>
            <a:xfrm>
              <a:off x="6356207" y="519255"/>
              <a:ext cx="5364000" cy="2952000"/>
            </a:xfrm>
            <a:prstGeom prst="wedgeRectCallout">
              <a:avLst>
                <a:gd name="adj1" fmla="val -145005"/>
                <a:gd name="adj2" fmla="val 132637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A330455F-206F-4E6B-8B10-BB9F4ADBC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1685" y="565911"/>
              <a:ext cx="5225813" cy="2858687"/>
            </a:xfrm>
            <a:prstGeom prst="rect">
              <a:avLst/>
            </a:prstGeom>
          </p:spPr>
        </p:pic>
        <p:sp>
          <p:nvSpPr>
            <p:cNvPr id="33" name="フローチャート: 処理 32">
              <a:extLst>
                <a:ext uri="{FF2B5EF4-FFF2-40B4-BE49-F238E27FC236}">
                  <a16:creationId xmlns:a16="http://schemas.microsoft.com/office/drawing/2014/main" id="{856CE0DF-0D5C-4AED-864F-7843F8462C10}"/>
                </a:ext>
              </a:extLst>
            </p:cNvPr>
            <p:cNvSpPr/>
            <p:nvPr/>
          </p:nvSpPr>
          <p:spPr>
            <a:xfrm>
              <a:off x="10497931" y="3217653"/>
              <a:ext cx="504000" cy="144000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フローチャート: 処理 41">
              <a:extLst>
                <a:ext uri="{FF2B5EF4-FFF2-40B4-BE49-F238E27FC236}">
                  <a16:creationId xmlns:a16="http://schemas.microsoft.com/office/drawing/2014/main" id="{A5403667-647C-4E1B-B9EA-ECFAFDC754F9}"/>
                </a:ext>
              </a:extLst>
            </p:cNvPr>
            <p:cNvSpPr/>
            <p:nvPr/>
          </p:nvSpPr>
          <p:spPr>
            <a:xfrm>
              <a:off x="7768187" y="1322521"/>
              <a:ext cx="3336167" cy="108000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DECBE76-79D2-4A2E-B9AE-5AA86C3E062F}"/>
                </a:ext>
              </a:extLst>
            </p:cNvPr>
            <p:cNvSpPr txBox="1"/>
            <p:nvPr/>
          </p:nvSpPr>
          <p:spPr>
            <a:xfrm>
              <a:off x="10148697" y="3163730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5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❹</a:t>
              </a:r>
              <a:endParaRPr lang="en-US" altLang="ja-JP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78181C49-889E-4378-87BB-B97A9E5AF96F}"/>
                </a:ext>
              </a:extLst>
            </p:cNvPr>
            <p:cNvSpPr txBox="1"/>
            <p:nvPr/>
          </p:nvSpPr>
          <p:spPr>
            <a:xfrm>
              <a:off x="7579674" y="1072962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5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❸</a:t>
              </a:r>
            </a:p>
          </p:txBody>
        </p:sp>
      </p:grpSp>
      <p:sp>
        <p:nvSpPr>
          <p:cNvPr id="32" name="フローチャート: 処理 31">
            <a:extLst>
              <a:ext uri="{FF2B5EF4-FFF2-40B4-BE49-F238E27FC236}">
                <a16:creationId xmlns:a16="http://schemas.microsoft.com/office/drawing/2014/main" id="{F2888C63-F4A5-4771-9E87-07459DA54F01}"/>
              </a:ext>
            </a:extLst>
          </p:cNvPr>
          <p:cNvSpPr/>
          <p:nvPr/>
        </p:nvSpPr>
        <p:spPr>
          <a:xfrm>
            <a:off x="2418538" y="6352193"/>
            <a:ext cx="1527508" cy="276658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6E7717D-84B6-4AFE-AC1B-70C449273BC7}"/>
              </a:ext>
            </a:extLst>
          </p:cNvPr>
          <p:cNvSpPr txBox="1"/>
          <p:nvPr/>
        </p:nvSpPr>
        <p:spPr>
          <a:xfrm>
            <a:off x="2093643" y="6352602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❻</a:t>
            </a:r>
            <a:endParaRPr lang="en-US" altLang="ja-JP" sz="15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B79ECDF3-453F-4CCF-8B2A-2A6DE2542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" y="809812"/>
            <a:ext cx="474235" cy="47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矢印: 左カーブ 38">
            <a:extLst>
              <a:ext uri="{FF2B5EF4-FFF2-40B4-BE49-F238E27FC236}">
                <a16:creationId xmlns:a16="http://schemas.microsoft.com/office/drawing/2014/main" id="{BF09F039-8B55-42BF-86B0-091A01DF19B1}"/>
              </a:ext>
            </a:extLst>
          </p:cNvPr>
          <p:cNvSpPr/>
          <p:nvPr/>
        </p:nvSpPr>
        <p:spPr>
          <a:xfrm>
            <a:off x="4333597" y="1555263"/>
            <a:ext cx="653195" cy="1149435"/>
          </a:xfrm>
          <a:prstGeom prst="curved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86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62c5__x5f53__x8ab2__x002f__x6295__x7a3f__x8005_ xmlns="31AAD03C-A983-4B16-863F-54F1EAB739D9" xsi:nil="true"/>
    <_x5099__x8003_ xmlns="31AAD03C-A983-4B16-863F-54F1EAB739D9" xsi:nil="true"/>
    <_x8aac__x660e_ xmlns="31AAD03C-A983-4B16-863F-54F1EAB739D9">1/30にご案内したマニュアル（今回）</_x8aac__x660e_>
    <TaxCatchAll xmlns="b1759036-c6d1-4f23-8159-9e5ddc0da7b4" xsi:nil="true"/>
    <lcf76f155ced4ddcb4097134ff3c332f xmlns="31aad03c-a983-4b16-863f-54f1eab739d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D697BBB6C7C71438AA06DE92AE599CC" ma:contentTypeVersion="" ma:contentTypeDescription="新しいドキュメントを作成します。" ma:contentTypeScope="" ma:versionID="1991ba5adbf194451038ddd2f7bb6f71">
  <xsd:schema xmlns:xsd="http://www.w3.org/2001/XMLSchema" xmlns:xs="http://www.w3.org/2001/XMLSchema" xmlns:p="http://schemas.microsoft.com/office/2006/metadata/properties" xmlns:ns2="31AAD03C-A983-4B16-863F-54F1EAB739D9" xmlns:ns3="77e41a71-2e1a-40e6-b4fe-2cfc7a738e36" xmlns:ns4="31aad03c-a983-4b16-863f-54f1eab739d9" xmlns:ns5="b1759036-c6d1-4f23-8159-9e5ddc0da7b4" targetNamespace="http://schemas.microsoft.com/office/2006/metadata/properties" ma:root="true" ma:fieldsID="035c151c185c8275a73f353596f1a86a" ns2:_="" ns3:_="" ns4:_="" ns5:_="">
    <xsd:import namespace="31AAD03C-A983-4B16-863F-54F1EAB739D9"/>
    <xsd:import namespace="77e41a71-2e1a-40e6-b4fe-2cfc7a738e36"/>
    <xsd:import namespace="31aad03c-a983-4b16-863f-54f1eab739d9"/>
    <xsd:import namespace="b1759036-c6d1-4f23-8159-9e5ddc0da7b4"/>
    <xsd:element name="properties">
      <xsd:complexType>
        <xsd:sequence>
          <xsd:element name="documentManagement">
            <xsd:complexType>
              <xsd:all>
                <xsd:element ref="ns2:_x8aac__x660e_" minOccurs="0"/>
                <xsd:element ref="ns2:_x62c5__x5f53__x8ab2__x002f__x6295__x7a3f__x8005_" minOccurs="0"/>
                <xsd:element ref="ns2:MediaServiceMetadata" minOccurs="0"/>
                <xsd:element ref="ns2:MediaServiceFastMetadata" minOccurs="0"/>
                <xsd:element ref="ns2:_x5099__x8003_" minOccurs="0"/>
                <xsd:element ref="ns3:SharedWithUsers" minOccurs="0"/>
                <xsd:element ref="ns3:SharedWithDetails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AD03C-A983-4B16-863F-54F1EAB739D9" elementFormDefault="qualified">
    <xsd:import namespace="http://schemas.microsoft.com/office/2006/documentManagement/types"/>
    <xsd:import namespace="http://schemas.microsoft.com/office/infopath/2007/PartnerControls"/>
    <xsd:element name="_x8aac__x660e_" ma:index="8" nillable="true" ma:displayName="説明" ma:internalName="_x8aac__x660e_">
      <xsd:simpleType>
        <xsd:restriction base="dms:Note">
          <xsd:maxLength value="255"/>
        </xsd:restriction>
      </xsd:simpleType>
    </xsd:element>
    <xsd:element name="_x62c5__x5f53__x8ab2__x002f__x6295__x7a3f__x8005_" ma:index="9" nillable="true" ma:displayName="担当課/投稿者" ma:internalName="_x62c5__x5f53__x8ab2__x002f__x6295__x7a3f__x8005_">
      <xsd:simpleType>
        <xsd:restriction base="dms:Text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_x5099__x8003_" ma:index="12" nillable="true" ma:displayName="備考" ma:internalName="_x5099__x8003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e41a71-2e1a-40e6-b4fe-2cfc7a738e3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ad03c-a983-4b16-863f-54f1eab739d9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画像タグ" ma:readOnly="false" ma:fieldId="{5cf76f15-5ced-4ddc-b409-7134ff3c332f}" ma:taxonomyMulti="true" ma:sspId="2b26c3b2-8f9c-41a3-9938-63a048efeb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59036-c6d1-4f23-8159-9e5ddc0da7b4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ACD269B8-B77D-4425-831A-EDAD207DDB63}" ma:internalName="TaxCatchAll" ma:showField="CatchAllData" ma:web="{77e41a71-2e1a-40e6-b4fe-2cfc7a738e36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0AFBED-84BD-44B8-AE9B-43DE332775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DD83FA-E79B-4D33-BF45-4B008D835B58}">
  <ds:schemaRefs>
    <ds:schemaRef ds:uri="http://purl.org/dc/elements/1.1/"/>
    <ds:schemaRef ds:uri="http://schemas.microsoft.com/office/2006/documentManagement/types"/>
    <ds:schemaRef ds:uri="77e41a71-2e1a-40e6-b4fe-2cfc7a738e3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1759036-c6d1-4f23-8159-9e5ddc0da7b4"/>
    <ds:schemaRef ds:uri="31AAD03C-A983-4B16-863F-54F1EAB739D9"/>
    <ds:schemaRef ds:uri="31aad03c-a983-4b16-863f-54f1eab739d9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F49D5E-CC75-4D17-8F51-1121262473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AD03C-A983-4B16-863F-54F1EAB739D9"/>
    <ds:schemaRef ds:uri="77e41a71-2e1a-40e6-b4fe-2cfc7a738e36"/>
    <ds:schemaRef ds:uri="31aad03c-a983-4b16-863f-54f1eab739d9"/>
    <ds:schemaRef ds:uri="b1759036-c6d1-4f23-8159-9e5ddc0da7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3762</TotalTime>
  <Words>1418</Words>
  <Application>Microsoft Office PowerPoint</Application>
  <PresentationFormat>ワイド画面</PresentationFormat>
  <Paragraphs>214</Paragraphs>
  <Slides>15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メイリオ</vt:lpstr>
      <vt:lpstr>游ゴシック</vt:lpstr>
      <vt:lpstr>游ゴシック Light</vt:lpstr>
      <vt:lpstr>Arial</vt:lpstr>
      <vt:lpstr>Office テーマ</vt:lpstr>
      <vt:lpstr>【まちづくり関連補助金】 オンライン申請マニュアル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【市民向け】オンライン申請操作マニュアル(手続き一覧から開く場合)</dc:title>
  <dc:creator>itmate</dc:creator>
  <cp:lastModifiedBy>興梠　研一</cp:lastModifiedBy>
  <cp:revision>1096</cp:revision>
  <cp:lastPrinted>2022-03-14T10:57:52Z</cp:lastPrinted>
  <dcterms:modified xsi:type="dcterms:W3CDTF">2023-03-22T23:46:50Z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0x0101005D697BBB6C7C71438AA06DE92AE599CC</vt:lpwstr>
  </property>
  <property fmtid="{D5CDD505-2E9C-101B-9397-08002B2CF9AE}" pid="3" name="MediaServiceImageTags">
    <vt:lpwstr/>
  </property>
</Properties>
</file>