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63" r:id="rId2"/>
    <p:sldId id="264" r:id="rId3"/>
    <p:sldId id="265" r:id="rId4"/>
    <p:sldId id="262" r:id="rId5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viewProps" Target="viewProps.xml" />
  <Relationship Id="rId3" Type="http://schemas.openxmlformats.org/officeDocument/2006/relationships/slide" Target="slides/slide2.xml" />
  <Relationship Id="rId7" Type="http://schemas.openxmlformats.org/officeDocument/2006/relationships/presProps" Target="pres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notesMaster" Target="notesMasters/notesMaster1.xml" />
  <Relationship Id="rId5" Type="http://schemas.openxmlformats.org/officeDocument/2006/relationships/slide" Target="slides/slide4.xml" />
  <Relationship Id="rId10" Type="http://schemas.openxmlformats.org/officeDocument/2006/relationships/tableStyles" Target="tableStyles.xml" />
  <Relationship Id="rId4" Type="http://schemas.openxmlformats.org/officeDocument/2006/relationships/slide" Target="slides/slide3.xml" />
  <Relationship Id="rId9" Type="http://schemas.openxmlformats.org/officeDocument/2006/relationships/theme" Target="theme/theme1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52F76-A534-4165-81F0-98C2293C0284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517CE-A926-4438-B8BE-5C996E4BAC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54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17CE-A926-4438-B8BE-5C996E4BACC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031752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083-6738-40CF-9E1C-7E6F6E0B8CAB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66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FE6C-DD49-4A1A-98B9-5602F809AF41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27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BC9-C0C3-4D68-AF72-781E10A63570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68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037B-26EA-4FDB-9166-AFEA3D39DBC9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56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E373-8B2C-4684-89BD-CE4B91B59F29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18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B107-2DAD-4E2E-A312-508A114F5CED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69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B527-28C1-40D3-9501-FC596EA70A61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69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8E78-A33A-42AB-88FA-FA81DEC2EBEE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49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9D1C-67B0-4EB7-8E6E-81E8EC988CC7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51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96F-8370-4869-A26C-97A97FBE3842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50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F0F2-552D-4BD6-BF8A-8CE0B4C5AB85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395379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DE20D-40A7-4CA4-83CF-135F1C1B6D4F}" type="datetime1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7B72F-E288-43AB-A7DA-DC8D7417E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97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emf" />
  <Relationship Id="rId2" Type="http://schemas.openxmlformats.org/officeDocument/2006/relationships/image" Target="../media/image1.emf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emf" />
  <Relationship Id="rId2" Type="http://schemas.openxmlformats.org/officeDocument/2006/relationships/image" Target="../media/image3.emf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emf" />
  <Relationship Id="rId2" Type="http://schemas.openxmlformats.org/officeDocument/2006/relationships/image" Target="../media/image5.emf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2.jpeg" />
  <Relationship Id="rId3" Type="http://schemas.openxmlformats.org/officeDocument/2006/relationships/image" Target="../media/image7.emf" />
  <Relationship Id="rId7" Type="http://schemas.openxmlformats.org/officeDocument/2006/relationships/image" Target="../media/image11.jpe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10.emf" />
  <Relationship Id="rId5" Type="http://schemas.openxmlformats.org/officeDocument/2006/relationships/image" Target="../media/image9.emf" />
  <Relationship Id="rId4" Type="http://schemas.openxmlformats.org/officeDocument/2006/relationships/image" Target="../media/image8.emf" />
  <Relationship Id="rId9" Type="http://schemas.openxmlformats.org/officeDocument/2006/relationships/image" Target="../media/image13.emf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335"/>
            <a:ext cx="8610006" cy="129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03606"/>
            <a:ext cx="9476502" cy="494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3011835" y="6381328"/>
            <a:ext cx="6120680" cy="562074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1100" dirty="0" smtClean="0"/>
              <a:t>熊本地域リハビリテーション広域支援センター</a:t>
            </a:r>
            <a:r>
              <a:rPr lang="ja-JP" altLang="en-US" sz="1100" dirty="0"/>
              <a:t>　</a:t>
            </a:r>
            <a:r>
              <a:rPr kumimoji="1" lang="ja-JP" altLang="en-US" sz="1100" dirty="0" smtClean="0"/>
              <a:t>青磁野リハビリテーション病院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775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951254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06522"/>
            <a:ext cx="9960075" cy="14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011835" y="6381328"/>
            <a:ext cx="6120680" cy="562074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1100" dirty="0" smtClean="0"/>
              <a:t>熊本地域リハビリテーション広域支援センター</a:t>
            </a:r>
            <a:r>
              <a:rPr lang="ja-JP" altLang="en-US" sz="1100" dirty="0"/>
              <a:t>　</a:t>
            </a:r>
            <a:r>
              <a:rPr kumimoji="1" lang="ja-JP" altLang="en-US" sz="1100" dirty="0" smtClean="0"/>
              <a:t>青磁野リハビリテーション病院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579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951254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889248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011835" y="6381328"/>
            <a:ext cx="6120680" cy="562074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1100" dirty="0" smtClean="0"/>
              <a:t>熊本地域リハビリテーション広域支援センター</a:t>
            </a:r>
            <a:r>
              <a:rPr lang="ja-JP" altLang="en-US" sz="1100" dirty="0"/>
              <a:t>　</a:t>
            </a:r>
            <a:r>
              <a:rPr kumimoji="1" lang="ja-JP" altLang="en-US" sz="1100" dirty="0" smtClean="0"/>
              <a:t>青磁野リハビリテーション病院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327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281600" y="836712"/>
            <a:ext cx="3906269" cy="3705489"/>
            <a:chOff x="2281599" y="836712"/>
            <a:chExt cx="3960439" cy="3823396"/>
          </a:xfrm>
        </p:grpSpPr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599" y="836712"/>
              <a:ext cx="3960439" cy="3823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テキスト ボックス 236"/>
            <p:cNvSpPr txBox="1"/>
            <p:nvPr/>
          </p:nvSpPr>
          <p:spPr>
            <a:xfrm>
              <a:off x="2531269" y="2540142"/>
              <a:ext cx="1730550" cy="3785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050" b="1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天井につきあげるよう</a:t>
              </a:r>
              <a:r>
                <a:rPr kumimoji="1" lang="ja-JP" altLang="en-US" sz="1050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に</a:t>
              </a:r>
              <a:endParaRPr kumimoji="1" lang="en-US" altLang="ja-JP" sz="105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1050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手</a:t>
              </a:r>
              <a:r>
                <a:rPr kumimoji="1" lang="ja-JP" altLang="en-US" sz="1050" b="1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を上へ</a:t>
              </a:r>
            </a:p>
          </p:txBody>
        </p:sp>
        <p:sp>
          <p:nvSpPr>
            <p:cNvPr id="65" name="テキスト ボックス 238"/>
            <p:cNvSpPr txBox="1"/>
            <p:nvPr/>
          </p:nvSpPr>
          <p:spPr>
            <a:xfrm>
              <a:off x="4430784" y="2590959"/>
              <a:ext cx="1308311" cy="15745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600" b="1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下へ</a:t>
              </a:r>
            </a:p>
          </p:txBody>
        </p:sp>
        <p:sp>
          <p:nvSpPr>
            <p:cNvPr id="66" name="右矢印 65"/>
            <p:cNvSpPr/>
            <p:nvPr/>
          </p:nvSpPr>
          <p:spPr bwMode="auto">
            <a:xfrm rot="19910731" flipH="1">
              <a:off x="4213563" y="2595791"/>
              <a:ext cx="267052" cy="147375"/>
            </a:xfrm>
            <a:prstGeom prst="rightArrow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7" name="テキスト ボックス 139"/>
            <p:cNvSpPr txBox="1"/>
            <p:nvPr/>
          </p:nvSpPr>
          <p:spPr>
            <a:xfrm>
              <a:off x="2638500" y="4130117"/>
              <a:ext cx="1531941" cy="2997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300" b="1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手招き</a:t>
              </a:r>
              <a:endParaRPr kumimoji="1" lang="en-US" altLang="ja-JP" sz="13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68" name="テキスト ボックス 239"/>
            <p:cNvSpPr txBox="1"/>
            <p:nvPr/>
          </p:nvSpPr>
          <p:spPr>
            <a:xfrm>
              <a:off x="4341207" y="4130117"/>
              <a:ext cx="1332212" cy="2997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050" b="1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手をパーに</a:t>
              </a:r>
              <a:r>
                <a:rPr kumimoji="1" lang="ja-JP" altLang="en-US" sz="1050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して</a:t>
              </a:r>
              <a:endParaRPr kumimoji="1" lang="en-US" altLang="ja-JP" sz="105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1050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かかと</a:t>
              </a:r>
              <a:r>
                <a:rPr kumimoji="1" lang="ja-JP" altLang="en-US" sz="1050" b="1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を前につく</a:t>
              </a:r>
              <a:endParaRPr kumimoji="1" lang="en-US" altLang="ja-JP" sz="105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3422" y="-27384"/>
            <a:ext cx="6322914" cy="648072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u="sng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リズム体操（サンバおてもやん）</a:t>
            </a:r>
            <a:endParaRPr kumimoji="1" lang="ja-JP" altLang="en-US" sz="3600" u="sng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74" y="1635120"/>
            <a:ext cx="2880558" cy="503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01" y="900537"/>
            <a:ext cx="3868251" cy="23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00" y="3004979"/>
            <a:ext cx="2667871" cy="17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139039" y="673176"/>
            <a:ext cx="2155133" cy="1014432"/>
            <a:chOff x="121792" y="620688"/>
            <a:chExt cx="2254474" cy="1159416"/>
          </a:xfrm>
        </p:grpSpPr>
        <p:sp>
          <p:nvSpPr>
            <p:cNvPr id="1051" name="角丸四角形 1050"/>
            <p:cNvSpPr/>
            <p:nvPr/>
          </p:nvSpPr>
          <p:spPr>
            <a:xfrm>
              <a:off x="1259632" y="620688"/>
              <a:ext cx="1090701" cy="898270"/>
            </a:xfrm>
            <a:prstGeom prst="roundRect">
              <a:avLst>
                <a:gd name="adj" fmla="val 1000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7" b="-107"/>
              </a:stretch>
            </a:blip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2" name="フリーフォーム 1051"/>
            <p:cNvSpPr/>
            <p:nvPr/>
          </p:nvSpPr>
          <p:spPr>
            <a:xfrm>
              <a:off x="1285564" y="1490136"/>
              <a:ext cx="1090702" cy="289968"/>
            </a:xfrm>
            <a:custGeom>
              <a:avLst/>
              <a:gdLst>
                <a:gd name="connsiteX0" fmla="*/ 30447 w 1090701"/>
                <a:gd name="connsiteY0" fmla="*/ 0 h 289967"/>
                <a:gd name="connsiteX1" fmla="*/ 1060254 w 1090701"/>
                <a:gd name="connsiteY1" fmla="*/ 0 h 289967"/>
                <a:gd name="connsiteX2" fmla="*/ 1090701 w 1090701"/>
                <a:gd name="connsiteY2" fmla="*/ 30447 h 289967"/>
                <a:gd name="connsiteX3" fmla="*/ 1090701 w 1090701"/>
                <a:gd name="connsiteY3" fmla="*/ 289967 h 289967"/>
                <a:gd name="connsiteX4" fmla="*/ 1090701 w 1090701"/>
                <a:gd name="connsiteY4" fmla="*/ 289967 h 289967"/>
                <a:gd name="connsiteX5" fmla="*/ 0 w 1090701"/>
                <a:gd name="connsiteY5" fmla="*/ 289967 h 289967"/>
                <a:gd name="connsiteX6" fmla="*/ 0 w 1090701"/>
                <a:gd name="connsiteY6" fmla="*/ 289967 h 289967"/>
                <a:gd name="connsiteX7" fmla="*/ 0 w 1090701"/>
                <a:gd name="connsiteY7" fmla="*/ 30447 h 289967"/>
                <a:gd name="connsiteX8" fmla="*/ 30447 w 1090701"/>
                <a:gd name="connsiteY8" fmla="*/ 0 h 28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701" h="289967">
                  <a:moveTo>
                    <a:pt x="1060254" y="289966"/>
                  </a:moveTo>
                  <a:lnTo>
                    <a:pt x="30447" y="289966"/>
                  </a:lnTo>
                  <a:cubicBezTo>
                    <a:pt x="13632" y="289966"/>
                    <a:pt x="0" y="276334"/>
                    <a:pt x="0" y="259519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090701" y="1"/>
                  </a:lnTo>
                  <a:lnTo>
                    <a:pt x="1090701" y="1"/>
                  </a:lnTo>
                  <a:lnTo>
                    <a:pt x="1090701" y="259519"/>
                  </a:lnTo>
                  <a:cubicBezTo>
                    <a:pt x="1090701" y="276334"/>
                    <a:pt x="1077069" y="289966"/>
                    <a:pt x="1060254" y="289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85" tIns="99569" rIns="108486" bIns="10848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400" b="1" kern="1200" dirty="0"/>
                <a:t>キラキラ</a:t>
              </a:r>
            </a:p>
          </p:txBody>
        </p:sp>
        <p:sp>
          <p:nvSpPr>
            <p:cNvPr id="1053" name="角丸四角形 1052"/>
            <p:cNvSpPr/>
            <p:nvPr/>
          </p:nvSpPr>
          <p:spPr>
            <a:xfrm>
              <a:off x="121792" y="627028"/>
              <a:ext cx="1090701" cy="835084"/>
            </a:xfrm>
            <a:prstGeom prst="roundRect">
              <a:avLst>
                <a:gd name="adj" fmla="val 1000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7" b="-107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4" name="フリーフォーム 1053"/>
            <p:cNvSpPr/>
            <p:nvPr/>
          </p:nvSpPr>
          <p:spPr>
            <a:xfrm>
              <a:off x="154643" y="1476400"/>
              <a:ext cx="1090701" cy="289967"/>
            </a:xfrm>
            <a:custGeom>
              <a:avLst/>
              <a:gdLst>
                <a:gd name="connsiteX0" fmla="*/ 30447 w 1090701"/>
                <a:gd name="connsiteY0" fmla="*/ 0 h 289967"/>
                <a:gd name="connsiteX1" fmla="*/ 1060254 w 1090701"/>
                <a:gd name="connsiteY1" fmla="*/ 0 h 289967"/>
                <a:gd name="connsiteX2" fmla="*/ 1090701 w 1090701"/>
                <a:gd name="connsiteY2" fmla="*/ 30447 h 289967"/>
                <a:gd name="connsiteX3" fmla="*/ 1090701 w 1090701"/>
                <a:gd name="connsiteY3" fmla="*/ 289967 h 289967"/>
                <a:gd name="connsiteX4" fmla="*/ 1090701 w 1090701"/>
                <a:gd name="connsiteY4" fmla="*/ 289967 h 289967"/>
                <a:gd name="connsiteX5" fmla="*/ 0 w 1090701"/>
                <a:gd name="connsiteY5" fmla="*/ 289967 h 289967"/>
                <a:gd name="connsiteX6" fmla="*/ 0 w 1090701"/>
                <a:gd name="connsiteY6" fmla="*/ 289967 h 289967"/>
                <a:gd name="connsiteX7" fmla="*/ 0 w 1090701"/>
                <a:gd name="connsiteY7" fmla="*/ 30447 h 289967"/>
                <a:gd name="connsiteX8" fmla="*/ 30447 w 1090701"/>
                <a:gd name="connsiteY8" fmla="*/ 0 h 28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701" h="289967">
                  <a:moveTo>
                    <a:pt x="1060254" y="289966"/>
                  </a:moveTo>
                  <a:lnTo>
                    <a:pt x="30447" y="289966"/>
                  </a:lnTo>
                  <a:cubicBezTo>
                    <a:pt x="13632" y="289966"/>
                    <a:pt x="0" y="276334"/>
                    <a:pt x="0" y="259519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090701" y="1"/>
                  </a:lnTo>
                  <a:lnTo>
                    <a:pt x="1090701" y="1"/>
                  </a:lnTo>
                  <a:lnTo>
                    <a:pt x="1090701" y="259519"/>
                  </a:lnTo>
                  <a:cubicBezTo>
                    <a:pt x="1090701" y="276334"/>
                    <a:pt x="1077069" y="289966"/>
                    <a:pt x="1060254" y="289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85" tIns="99568" rIns="108485" bIns="10848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400" b="1" kern="1200" dirty="0"/>
                <a:t>グルグル</a:t>
              </a:r>
            </a:p>
          </p:txBody>
        </p:sp>
      </p:grpSp>
      <p:sp>
        <p:nvSpPr>
          <p:cNvPr id="11" name="テキスト ボックス 17"/>
          <p:cNvSpPr txBox="1"/>
          <p:nvPr/>
        </p:nvSpPr>
        <p:spPr>
          <a:xfrm>
            <a:off x="2844046" y="620688"/>
            <a:ext cx="6336466" cy="3422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 smtClean="0">
                <a:solidFill>
                  <a:sysClr val="windowText" lastClr="000000"/>
                </a:solidFill>
                <a:latin typeface="HG丸ｺﾞｼｯｸM-PRO" pitchFamily="50" charset="-128"/>
                <a:ea typeface="HG丸ｺﾞｼｯｸM-PRO" pitchFamily="50" charset="-128"/>
              </a:rPr>
              <a:t>動作順序：①→②→③→②→③→④→③</a:t>
            </a:r>
            <a:r>
              <a:rPr kumimoji="1" lang="en-US" altLang="ja-JP" sz="1400" b="1" dirty="0" smtClean="0">
                <a:solidFill>
                  <a:sysClr val="windowText" lastClr="000000"/>
                </a:solidFill>
                <a:latin typeface="HG丸ｺﾞｼｯｸM-PRO" pitchFamily="50" charset="-128"/>
                <a:ea typeface="HG丸ｺﾞｼｯｸM-PRO" pitchFamily="50" charset="-128"/>
              </a:rPr>
              <a:t>×2</a:t>
            </a:r>
            <a:r>
              <a:rPr kumimoji="1" lang="ja-JP" altLang="en-US" sz="1400" b="1" dirty="0" smtClean="0">
                <a:solidFill>
                  <a:sysClr val="windowText" lastClr="000000"/>
                </a:solidFill>
                <a:latin typeface="HG丸ｺﾞｼｯｸM-PRO" pitchFamily="50" charset="-128"/>
                <a:ea typeface="HG丸ｺﾞｼｯｸM-PRO" pitchFamily="50" charset="-128"/>
              </a:rPr>
              <a:t>→②→③→②→③→⑤→⑥</a:t>
            </a:r>
            <a:endParaRPr kumimoji="1" lang="ja-JP" altLang="en-US" sz="1400" b="1" dirty="0">
              <a:solidFill>
                <a:sysClr val="windowText" lastClr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テキスト ボックス 17"/>
          <p:cNvSpPr txBox="1"/>
          <p:nvPr/>
        </p:nvSpPr>
        <p:spPr>
          <a:xfrm>
            <a:off x="44118" y="548680"/>
            <a:ext cx="351418" cy="4236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 dirty="0" smtClean="0">
                <a:solidFill>
                  <a:sysClr val="windowText" lastClr="000000"/>
                </a:solidFill>
                <a:latin typeface="HG丸ｺﾞｼｯｸM-PRO" pitchFamily="50" charset="-128"/>
                <a:ea typeface="HG丸ｺﾞｼｯｸM-PRO" pitchFamily="50" charset="-128"/>
              </a:rPr>
              <a:t>①</a:t>
            </a:r>
            <a:endParaRPr kumimoji="1" lang="ja-JP" altLang="en-US" sz="2000" b="1" dirty="0">
              <a:solidFill>
                <a:sysClr val="windowText" lastClr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" name="テキスト ボックス 17"/>
          <p:cNvSpPr txBox="1"/>
          <p:nvPr/>
        </p:nvSpPr>
        <p:spPr>
          <a:xfrm>
            <a:off x="107504" y="1925216"/>
            <a:ext cx="351418" cy="4236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ysClr val="windowText" lastClr="000000"/>
                </a:solidFill>
                <a:latin typeface="HG丸ｺﾞｼｯｸM-PRO" pitchFamily="50" charset="-128"/>
                <a:ea typeface="HG丸ｺﾞｼｯｸM-PRO" pitchFamily="50" charset="-128"/>
              </a:rPr>
              <a:t>②</a:t>
            </a:r>
            <a:endParaRPr kumimoji="1" lang="ja-JP" altLang="en-US" sz="2000" b="1" dirty="0">
              <a:solidFill>
                <a:sysClr val="windowText" lastClr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テキスト ボックス 17"/>
          <p:cNvSpPr txBox="1"/>
          <p:nvPr/>
        </p:nvSpPr>
        <p:spPr>
          <a:xfrm>
            <a:off x="6012160" y="1052736"/>
            <a:ext cx="351418" cy="4236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ysClr val="windowText" lastClr="000000"/>
                </a:solidFill>
                <a:latin typeface="HG丸ｺﾞｼｯｸM-PRO" pitchFamily="50" charset="-128"/>
                <a:ea typeface="HG丸ｺﾞｼｯｸM-PRO" pitchFamily="50" charset="-128"/>
              </a:rPr>
              <a:t>⑤</a:t>
            </a:r>
            <a:endParaRPr kumimoji="1" lang="ja-JP" altLang="en-US" sz="2000" b="1" dirty="0">
              <a:solidFill>
                <a:sysClr val="windowText" lastClr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527855" y="4420466"/>
            <a:ext cx="5935717" cy="2336925"/>
            <a:chOff x="2533066" y="4547947"/>
            <a:chExt cx="6204635" cy="259775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066" y="4743662"/>
              <a:ext cx="6204635" cy="2402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テキスト ボックス 17"/>
            <p:cNvSpPr txBox="1"/>
            <p:nvPr/>
          </p:nvSpPr>
          <p:spPr>
            <a:xfrm>
              <a:off x="2843811" y="4683269"/>
              <a:ext cx="2662438" cy="23018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b="1" dirty="0">
                  <a:solidFill>
                    <a:sysClr val="windowText" lastClr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長い間奏に入ります</a:t>
              </a:r>
            </a:p>
          </p:txBody>
        </p:sp>
        <p:sp>
          <p:nvSpPr>
            <p:cNvPr id="15" name="テキスト ボックス 17"/>
            <p:cNvSpPr txBox="1"/>
            <p:nvPr/>
          </p:nvSpPr>
          <p:spPr>
            <a:xfrm>
              <a:off x="2564398" y="4547947"/>
              <a:ext cx="351418" cy="42366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000" b="1" dirty="0" smtClean="0">
                  <a:solidFill>
                    <a:sysClr val="windowText" lastClr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④</a:t>
              </a:r>
              <a:endParaRPr kumimoji="1" lang="ja-JP" altLang="en-US" sz="2000" b="1" dirty="0">
                <a:solidFill>
                  <a:sysClr val="windowText" lastClr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16" name="テキスト ボックス 17"/>
          <p:cNvSpPr txBox="1"/>
          <p:nvPr/>
        </p:nvSpPr>
        <p:spPr>
          <a:xfrm>
            <a:off x="2627784" y="989112"/>
            <a:ext cx="351418" cy="4236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ysClr val="windowText" lastClr="000000"/>
                </a:solidFill>
                <a:latin typeface="HG丸ｺﾞｼｯｸM-PRO" pitchFamily="50" charset="-128"/>
                <a:ea typeface="HG丸ｺﾞｼｯｸM-PRO" pitchFamily="50" charset="-128"/>
              </a:rPr>
              <a:t>③</a:t>
            </a:r>
            <a:endParaRPr kumimoji="1" lang="ja-JP" altLang="en-US" sz="2000" b="1" dirty="0">
              <a:solidFill>
                <a:sysClr val="windowText" lastClr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7" name="テキスト ボックス 17"/>
          <p:cNvSpPr txBox="1"/>
          <p:nvPr/>
        </p:nvSpPr>
        <p:spPr>
          <a:xfrm>
            <a:off x="6300192" y="3140968"/>
            <a:ext cx="351418" cy="4236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ysClr val="windowText" lastClr="000000"/>
                </a:solidFill>
                <a:latin typeface="HG丸ｺﾞｼｯｸM-PRO" pitchFamily="50" charset="-128"/>
                <a:ea typeface="HG丸ｺﾞｼｯｸM-PRO" pitchFamily="50" charset="-128"/>
              </a:rPr>
              <a:t>⑥</a:t>
            </a:r>
            <a:endParaRPr kumimoji="1" lang="ja-JP" altLang="en-US" sz="2000" b="1" dirty="0">
              <a:solidFill>
                <a:sysClr val="windowText" lastClr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602244" y="4031266"/>
            <a:ext cx="193892" cy="1425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3011835" y="6381328"/>
            <a:ext cx="61206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1100" smtClean="0"/>
              <a:t>熊本地域リハビリテーション広域支援センター　青磁野リハビリテーション病院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635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