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9" r:id="rId3"/>
  </p:sldIdLst>
  <p:sldSz cx="6858000" cy="9906000" type="A4"/>
  <p:notesSz cx="6807200" cy="9939338"/>
  <p:defaultTextStyle>
    <a:defPPr>
      <a:defRPr lang="ja-JP"/>
    </a:defPPr>
    <a:lvl1pPr marL="0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1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6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2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7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3" algn="l" defTabSz="91429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  <p15:guide id="3" orient="horz" pos="3108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検疫情報管理室" initials="検疫情報管理室" lastIdx="3" clrIdx="0"/>
  <p:cmAuthor id="1" name="厚生労働省ネットワークシステム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55F729"/>
    <a:srgbClr val="E5F32D"/>
    <a:srgbClr val="0000CC"/>
    <a:srgbClr val="974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9281" autoAdjust="0"/>
  </p:normalViewPr>
  <p:slideViewPr>
    <p:cSldViewPr>
      <p:cViewPr>
        <p:scale>
          <a:sx n="66" d="100"/>
          <a:sy n="66" d="100"/>
        </p:scale>
        <p:origin x="-1878" y="-372"/>
      </p:cViewPr>
      <p:guideLst>
        <p:guide orient="horz" pos="3120"/>
        <p:guide pos="42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54"/>
        <p:guide orient="horz" pos="3131"/>
        <p:guide pos="2168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14B1534B-09C5-451C-A77D-57C4663516D6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ED95A89-5FD1-41AF-A004-2DE694D496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73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1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6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2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7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3" algn="l" defTabSz="91429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95A89-5FD1-41AF-A004-2DE694D4967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911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95A89-5FD1-41AF-A004-2DE694D4967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91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6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2" indent="0">
              <a:buNone/>
              <a:defRPr sz="1600" b="1"/>
            </a:lvl7pPr>
            <a:lvl8pPr marL="3200017" indent="0">
              <a:buNone/>
              <a:defRPr sz="1600" b="1"/>
            </a:lvl8pPr>
            <a:lvl9pPr marL="36571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6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2" indent="0">
              <a:buNone/>
              <a:defRPr sz="1600" b="1"/>
            </a:lvl7pPr>
            <a:lvl8pPr marL="3200017" indent="0">
              <a:buNone/>
              <a:defRPr sz="1600" b="1"/>
            </a:lvl8pPr>
            <a:lvl9pPr marL="36571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1" indent="0">
              <a:buNone/>
              <a:defRPr sz="1000"/>
            </a:lvl3pPr>
            <a:lvl4pPr marL="1371436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2" indent="0">
              <a:buNone/>
              <a:defRPr sz="900"/>
            </a:lvl7pPr>
            <a:lvl8pPr marL="3200017" indent="0">
              <a:buNone/>
              <a:defRPr sz="900"/>
            </a:lvl8pPr>
            <a:lvl9pPr marL="365716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1" indent="0">
              <a:buNone/>
              <a:defRPr sz="2400"/>
            </a:lvl3pPr>
            <a:lvl4pPr marL="1371436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2" indent="0">
              <a:buNone/>
              <a:defRPr sz="2000"/>
            </a:lvl7pPr>
            <a:lvl8pPr marL="3200017" indent="0">
              <a:buNone/>
              <a:defRPr sz="2000"/>
            </a:lvl8pPr>
            <a:lvl9pPr marL="365716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1" indent="0">
              <a:buNone/>
              <a:defRPr sz="1000"/>
            </a:lvl3pPr>
            <a:lvl4pPr marL="1371436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2" indent="0">
              <a:buNone/>
              <a:defRPr sz="900"/>
            </a:lvl7pPr>
            <a:lvl8pPr marL="3200017" indent="0">
              <a:buNone/>
              <a:defRPr sz="900"/>
            </a:lvl8pPr>
            <a:lvl9pPr marL="365716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CAE8C-C69A-4783-93E1-049F6D00C090}" type="datetimeFigureOut">
              <a:rPr kumimoji="1" lang="ja-JP" altLang="en-US" smtClean="0"/>
              <a:pPr/>
              <a:t>2018/5/8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831FC-139A-4C6D-8F0A-7408C7113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1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1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4" indent="-228573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1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4" indent="-228573" algn="l" defTabSz="914291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9" indent="-228573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5" indent="-228573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0" indent="-228573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6" indent="-228573" algn="l" defTabSz="914291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1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6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2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7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3" algn="l" defTabSz="91429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正方形/長方形 65"/>
          <p:cNvSpPr/>
          <p:nvPr/>
        </p:nvSpPr>
        <p:spPr>
          <a:xfrm>
            <a:off x="-9525" y="521111"/>
            <a:ext cx="6875859" cy="19836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21626" y="3695482"/>
            <a:ext cx="6795805" cy="9079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88900" indent="-15875">
              <a:spcBef>
                <a:spcPts val="600"/>
              </a:spcBef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しん</a:t>
            </a:r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予防接種歴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母子健康手帳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などで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しましょう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回接種していない方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予防接種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8900" indent="-15875">
              <a:spcBef>
                <a:spcPts val="600"/>
              </a:spcBef>
            </a:pPr>
            <a:r>
              <a:rPr lang="ja-JP" altLang="en-US" sz="11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（麻</a:t>
            </a:r>
            <a:r>
              <a:rPr lang="ja-JP" altLang="en-US" sz="1100" dirty="0" err="1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しんに</a:t>
            </a:r>
            <a:r>
              <a:rPr lang="ja-JP" altLang="en-US" sz="1100" dirty="0" err="1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かかった</a:t>
            </a:r>
            <a:r>
              <a:rPr lang="ja-JP" altLang="en-US" sz="1100" dirty="0" err="1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1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どうかや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予防</a:t>
            </a:r>
            <a:r>
              <a:rPr lang="ja-JP" altLang="en-US" sz="11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接種歴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が不明</a:t>
            </a:r>
            <a:r>
              <a:rPr lang="ja-JP" altLang="en-US" sz="105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の場合は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抗体検査を検討</a:t>
            </a:r>
            <a:r>
              <a:rPr lang="ja-JP" altLang="en-US" sz="105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05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1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dirty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1 つの角を丸めた四角形 66"/>
          <p:cNvSpPr/>
          <p:nvPr/>
        </p:nvSpPr>
        <p:spPr>
          <a:xfrm>
            <a:off x="230400" y="5061893"/>
            <a:ext cx="6438688" cy="432048"/>
          </a:xfrm>
          <a:prstGeom prst="round1Rect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</a:t>
            </a:r>
            <a:r>
              <a:rPr kumimoji="1" lang="ja-JP" altLang="en-US" sz="12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発生状況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月～平成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43760" y="90364"/>
            <a:ext cx="20569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出国前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事項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3466" y="3748153"/>
            <a:ext cx="204447" cy="1963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二等辺三角形 38"/>
          <p:cNvSpPr/>
          <p:nvPr/>
        </p:nvSpPr>
        <p:spPr>
          <a:xfrm rot="13511669">
            <a:off x="349933" y="3566786"/>
            <a:ext cx="162013" cy="343091"/>
          </a:xfrm>
          <a:custGeom>
            <a:avLst/>
            <a:gdLst>
              <a:gd name="connsiteX0" fmla="*/ 0 w 339060"/>
              <a:gd name="connsiteY0" fmla="*/ 759349 h 759349"/>
              <a:gd name="connsiteX1" fmla="*/ 169530 w 339060"/>
              <a:gd name="connsiteY1" fmla="*/ 0 h 759349"/>
              <a:gd name="connsiteX2" fmla="*/ 339060 w 339060"/>
              <a:gd name="connsiteY2" fmla="*/ 759349 h 759349"/>
              <a:gd name="connsiteX3" fmla="*/ 0 w 339060"/>
              <a:gd name="connsiteY3" fmla="*/ 759349 h 759349"/>
              <a:gd name="connsiteX0" fmla="*/ 19717 w 169530"/>
              <a:gd name="connsiteY0" fmla="*/ 954029 h 954029"/>
              <a:gd name="connsiteX1" fmla="*/ 0 w 169530"/>
              <a:gd name="connsiteY1" fmla="*/ 0 h 954029"/>
              <a:gd name="connsiteX2" fmla="*/ 169530 w 169530"/>
              <a:gd name="connsiteY2" fmla="*/ 759349 h 954029"/>
              <a:gd name="connsiteX3" fmla="*/ 19717 w 169530"/>
              <a:gd name="connsiteY3" fmla="*/ 954029 h 954029"/>
              <a:gd name="connsiteX0" fmla="*/ 0 w 149813"/>
              <a:gd name="connsiteY0" fmla="*/ 728595 h 728595"/>
              <a:gd name="connsiteX1" fmla="*/ 38298 w 149813"/>
              <a:gd name="connsiteY1" fmla="*/ 0 h 728595"/>
              <a:gd name="connsiteX2" fmla="*/ 149813 w 149813"/>
              <a:gd name="connsiteY2" fmla="*/ 533915 h 728595"/>
              <a:gd name="connsiteX3" fmla="*/ 0 w 149813"/>
              <a:gd name="connsiteY3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149813 w 284991"/>
              <a:gd name="connsiteY3" fmla="*/ 533915 h 728595"/>
              <a:gd name="connsiteX4" fmla="*/ 0 w 284991"/>
              <a:gd name="connsiteY4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72890 w 284991"/>
              <a:gd name="connsiteY3" fmla="*/ 232438 h 728595"/>
              <a:gd name="connsiteX4" fmla="*/ 149813 w 284991"/>
              <a:gd name="connsiteY4" fmla="*/ 533915 h 728595"/>
              <a:gd name="connsiteX5" fmla="*/ 0 w 284991"/>
              <a:gd name="connsiteY5" fmla="*/ 728595 h 728595"/>
              <a:gd name="connsiteX0" fmla="*/ 0 w 284991"/>
              <a:gd name="connsiteY0" fmla="*/ 583801 h 583801"/>
              <a:gd name="connsiteX1" fmla="*/ 42157 w 284991"/>
              <a:gd name="connsiteY1" fmla="*/ 0 h 583801"/>
              <a:gd name="connsiteX2" fmla="*/ 284991 w 284991"/>
              <a:gd name="connsiteY2" fmla="*/ 70087 h 583801"/>
              <a:gd name="connsiteX3" fmla="*/ 72890 w 284991"/>
              <a:gd name="connsiteY3" fmla="*/ 87644 h 583801"/>
              <a:gd name="connsiteX4" fmla="*/ 149813 w 284991"/>
              <a:gd name="connsiteY4" fmla="*/ 389121 h 583801"/>
              <a:gd name="connsiteX5" fmla="*/ 0 w 284991"/>
              <a:gd name="connsiteY5" fmla="*/ 583801 h 583801"/>
              <a:gd name="connsiteX0" fmla="*/ 0 w 306124"/>
              <a:gd name="connsiteY0" fmla="*/ 630866 h 630866"/>
              <a:gd name="connsiteX1" fmla="*/ 42157 w 306124"/>
              <a:gd name="connsiteY1" fmla="*/ 47065 h 630866"/>
              <a:gd name="connsiteX2" fmla="*/ 277981 w 306124"/>
              <a:gd name="connsiteY2" fmla="*/ 36353 h 630866"/>
              <a:gd name="connsiteX3" fmla="*/ 284991 w 306124"/>
              <a:gd name="connsiteY3" fmla="*/ 117152 h 630866"/>
              <a:gd name="connsiteX4" fmla="*/ 72890 w 306124"/>
              <a:gd name="connsiteY4" fmla="*/ 134709 h 630866"/>
              <a:gd name="connsiteX5" fmla="*/ 149813 w 306124"/>
              <a:gd name="connsiteY5" fmla="*/ 436186 h 630866"/>
              <a:gd name="connsiteX6" fmla="*/ 0 w 306124"/>
              <a:gd name="connsiteY6" fmla="*/ 630866 h 630866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596527 h 596527"/>
              <a:gd name="connsiteX1" fmla="*/ 15422 w 306124"/>
              <a:gd name="connsiteY1" fmla="*/ 73435 h 596527"/>
              <a:gd name="connsiteX2" fmla="*/ 277981 w 306124"/>
              <a:gd name="connsiteY2" fmla="*/ 2014 h 596527"/>
              <a:gd name="connsiteX3" fmla="*/ 284991 w 306124"/>
              <a:gd name="connsiteY3" fmla="*/ 82813 h 596527"/>
              <a:gd name="connsiteX4" fmla="*/ 72890 w 306124"/>
              <a:gd name="connsiteY4" fmla="*/ 100370 h 596527"/>
              <a:gd name="connsiteX5" fmla="*/ 149813 w 306124"/>
              <a:gd name="connsiteY5" fmla="*/ 401847 h 596527"/>
              <a:gd name="connsiteX6" fmla="*/ 0 w 306124"/>
              <a:gd name="connsiteY6" fmla="*/ 596527 h 596527"/>
              <a:gd name="connsiteX0" fmla="*/ 0 w 306124"/>
              <a:gd name="connsiteY0" fmla="*/ 598444 h 598444"/>
              <a:gd name="connsiteX1" fmla="*/ 15330 w 306124"/>
              <a:gd name="connsiteY1" fmla="*/ 48411 h 598444"/>
              <a:gd name="connsiteX2" fmla="*/ 277981 w 306124"/>
              <a:gd name="connsiteY2" fmla="*/ 3931 h 598444"/>
              <a:gd name="connsiteX3" fmla="*/ 284991 w 306124"/>
              <a:gd name="connsiteY3" fmla="*/ 84730 h 598444"/>
              <a:gd name="connsiteX4" fmla="*/ 72890 w 306124"/>
              <a:gd name="connsiteY4" fmla="*/ 102287 h 598444"/>
              <a:gd name="connsiteX5" fmla="*/ 149813 w 306124"/>
              <a:gd name="connsiteY5" fmla="*/ 403764 h 598444"/>
              <a:gd name="connsiteX6" fmla="*/ 0 w 306124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89677"/>
              <a:gd name="connsiteY0" fmla="*/ 598444 h 598444"/>
              <a:gd name="connsiteX1" fmla="*/ 15330 w 289677"/>
              <a:gd name="connsiteY1" fmla="*/ 48411 h 598444"/>
              <a:gd name="connsiteX2" fmla="*/ 277981 w 289677"/>
              <a:gd name="connsiteY2" fmla="*/ 3931 h 598444"/>
              <a:gd name="connsiteX3" fmla="*/ 217686 w 289677"/>
              <a:gd name="connsiteY3" fmla="*/ 98428 h 598444"/>
              <a:gd name="connsiteX4" fmla="*/ 72890 w 289677"/>
              <a:gd name="connsiteY4" fmla="*/ 102287 h 598444"/>
              <a:gd name="connsiteX5" fmla="*/ 149813 w 289677"/>
              <a:gd name="connsiteY5" fmla="*/ 403764 h 598444"/>
              <a:gd name="connsiteX6" fmla="*/ 0 w 289677"/>
              <a:gd name="connsiteY6" fmla="*/ 598444 h 598444"/>
              <a:gd name="connsiteX0" fmla="*/ 0 w 289677"/>
              <a:gd name="connsiteY0" fmla="*/ 594513 h 594513"/>
              <a:gd name="connsiteX1" fmla="*/ 15330 w 289677"/>
              <a:gd name="connsiteY1" fmla="*/ 44480 h 594513"/>
              <a:gd name="connsiteX2" fmla="*/ 277981 w 289677"/>
              <a:gd name="connsiteY2" fmla="*/ 0 h 594513"/>
              <a:gd name="connsiteX3" fmla="*/ 217686 w 289677"/>
              <a:gd name="connsiteY3" fmla="*/ 94497 h 594513"/>
              <a:gd name="connsiteX4" fmla="*/ 72890 w 289677"/>
              <a:gd name="connsiteY4" fmla="*/ 98356 h 594513"/>
              <a:gd name="connsiteX5" fmla="*/ 149813 w 289677"/>
              <a:gd name="connsiteY5" fmla="*/ 399833 h 594513"/>
              <a:gd name="connsiteX6" fmla="*/ 0 w 289677"/>
              <a:gd name="connsiteY6" fmla="*/ 594513 h 594513"/>
              <a:gd name="connsiteX0" fmla="*/ 0 w 277981"/>
              <a:gd name="connsiteY0" fmla="*/ 594513 h 594513"/>
              <a:gd name="connsiteX1" fmla="*/ 15330 w 277981"/>
              <a:gd name="connsiteY1" fmla="*/ 44480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981" h="594513">
                <a:moveTo>
                  <a:pt x="0" y="594513"/>
                </a:moveTo>
                <a:lnTo>
                  <a:pt x="18732" y="54571"/>
                </a:lnTo>
                <a:cubicBezTo>
                  <a:pt x="100191" y="53028"/>
                  <a:pt x="207305" y="18729"/>
                  <a:pt x="277981" y="0"/>
                </a:cubicBezTo>
                <a:cubicBezTo>
                  <a:pt x="254593" y="48942"/>
                  <a:pt x="242911" y="84870"/>
                  <a:pt x="217686" y="94497"/>
                </a:cubicBezTo>
                <a:cubicBezTo>
                  <a:pt x="161613" y="110402"/>
                  <a:pt x="135699" y="82427"/>
                  <a:pt x="72890" y="98356"/>
                </a:cubicBezTo>
                <a:lnTo>
                  <a:pt x="149813" y="399833"/>
                </a:lnTo>
                <a:cubicBezTo>
                  <a:pt x="113391" y="478150"/>
                  <a:pt x="49938" y="529620"/>
                  <a:pt x="0" y="594513"/>
                </a:cubicBezTo>
                <a:close/>
              </a:path>
            </a:pathLst>
          </a:custGeom>
          <a:solidFill>
            <a:srgbClr val="C0000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16632" y="3127920"/>
            <a:ext cx="2407953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216000" indent="-144000">
              <a:spcBef>
                <a:spcPts val="600"/>
              </a:spcBef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海外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に行く前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altLang="en-US" sz="2000" dirty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300548" y="4055687"/>
            <a:ext cx="204447" cy="1963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3" name="二等辺三角形 38"/>
          <p:cNvSpPr/>
          <p:nvPr/>
        </p:nvSpPr>
        <p:spPr>
          <a:xfrm rot="13511669">
            <a:off x="357015" y="3874320"/>
            <a:ext cx="162013" cy="343091"/>
          </a:xfrm>
          <a:custGeom>
            <a:avLst/>
            <a:gdLst>
              <a:gd name="connsiteX0" fmla="*/ 0 w 339060"/>
              <a:gd name="connsiteY0" fmla="*/ 759349 h 759349"/>
              <a:gd name="connsiteX1" fmla="*/ 169530 w 339060"/>
              <a:gd name="connsiteY1" fmla="*/ 0 h 759349"/>
              <a:gd name="connsiteX2" fmla="*/ 339060 w 339060"/>
              <a:gd name="connsiteY2" fmla="*/ 759349 h 759349"/>
              <a:gd name="connsiteX3" fmla="*/ 0 w 339060"/>
              <a:gd name="connsiteY3" fmla="*/ 759349 h 759349"/>
              <a:gd name="connsiteX0" fmla="*/ 19717 w 169530"/>
              <a:gd name="connsiteY0" fmla="*/ 954029 h 954029"/>
              <a:gd name="connsiteX1" fmla="*/ 0 w 169530"/>
              <a:gd name="connsiteY1" fmla="*/ 0 h 954029"/>
              <a:gd name="connsiteX2" fmla="*/ 169530 w 169530"/>
              <a:gd name="connsiteY2" fmla="*/ 759349 h 954029"/>
              <a:gd name="connsiteX3" fmla="*/ 19717 w 169530"/>
              <a:gd name="connsiteY3" fmla="*/ 954029 h 954029"/>
              <a:gd name="connsiteX0" fmla="*/ 0 w 149813"/>
              <a:gd name="connsiteY0" fmla="*/ 728595 h 728595"/>
              <a:gd name="connsiteX1" fmla="*/ 38298 w 149813"/>
              <a:gd name="connsiteY1" fmla="*/ 0 h 728595"/>
              <a:gd name="connsiteX2" fmla="*/ 149813 w 149813"/>
              <a:gd name="connsiteY2" fmla="*/ 533915 h 728595"/>
              <a:gd name="connsiteX3" fmla="*/ 0 w 149813"/>
              <a:gd name="connsiteY3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149813 w 284991"/>
              <a:gd name="connsiteY3" fmla="*/ 533915 h 728595"/>
              <a:gd name="connsiteX4" fmla="*/ 0 w 284991"/>
              <a:gd name="connsiteY4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72890 w 284991"/>
              <a:gd name="connsiteY3" fmla="*/ 232438 h 728595"/>
              <a:gd name="connsiteX4" fmla="*/ 149813 w 284991"/>
              <a:gd name="connsiteY4" fmla="*/ 533915 h 728595"/>
              <a:gd name="connsiteX5" fmla="*/ 0 w 284991"/>
              <a:gd name="connsiteY5" fmla="*/ 728595 h 728595"/>
              <a:gd name="connsiteX0" fmla="*/ 0 w 284991"/>
              <a:gd name="connsiteY0" fmla="*/ 583801 h 583801"/>
              <a:gd name="connsiteX1" fmla="*/ 42157 w 284991"/>
              <a:gd name="connsiteY1" fmla="*/ 0 h 583801"/>
              <a:gd name="connsiteX2" fmla="*/ 284991 w 284991"/>
              <a:gd name="connsiteY2" fmla="*/ 70087 h 583801"/>
              <a:gd name="connsiteX3" fmla="*/ 72890 w 284991"/>
              <a:gd name="connsiteY3" fmla="*/ 87644 h 583801"/>
              <a:gd name="connsiteX4" fmla="*/ 149813 w 284991"/>
              <a:gd name="connsiteY4" fmla="*/ 389121 h 583801"/>
              <a:gd name="connsiteX5" fmla="*/ 0 w 284991"/>
              <a:gd name="connsiteY5" fmla="*/ 583801 h 583801"/>
              <a:gd name="connsiteX0" fmla="*/ 0 w 306124"/>
              <a:gd name="connsiteY0" fmla="*/ 630866 h 630866"/>
              <a:gd name="connsiteX1" fmla="*/ 42157 w 306124"/>
              <a:gd name="connsiteY1" fmla="*/ 47065 h 630866"/>
              <a:gd name="connsiteX2" fmla="*/ 277981 w 306124"/>
              <a:gd name="connsiteY2" fmla="*/ 36353 h 630866"/>
              <a:gd name="connsiteX3" fmla="*/ 284991 w 306124"/>
              <a:gd name="connsiteY3" fmla="*/ 117152 h 630866"/>
              <a:gd name="connsiteX4" fmla="*/ 72890 w 306124"/>
              <a:gd name="connsiteY4" fmla="*/ 134709 h 630866"/>
              <a:gd name="connsiteX5" fmla="*/ 149813 w 306124"/>
              <a:gd name="connsiteY5" fmla="*/ 436186 h 630866"/>
              <a:gd name="connsiteX6" fmla="*/ 0 w 306124"/>
              <a:gd name="connsiteY6" fmla="*/ 630866 h 630866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596527 h 596527"/>
              <a:gd name="connsiteX1" fmla="*/ 15422 w 306124"/>
              <a:gd name="connsiteY1" fmla="*/ 73435 h 596527"/>
              <a:gd name="connsiteX2" fmla="*/ 277981 w 306124"/>
              <a:gd name="connsiteY2" fmla="*/ 2014 h 596527"/>
              <a:gd name="connsiteX3" fmla="*/ 284991 w 306124"/>
              <a:gd name="connsiteY3" fmla="*/ 82813 h 596527"/>
              <a:gd name="connsiteX4" fmla="*/ 72890 w 306124"/>
              <a:gd name="connsiteY4" fmla="*/ 100370 h 596527"/>
              <a:gd name="connsiteX5" fmla="*/ 149813 w 306124"/>
              <a:gd name="connsiteY5" fmla="*/ 401847 h 596527"/>
              <a:gd name="connsiteX6" fmla="*/ 0 w 306124"/>
              <a:gd name="connsiteY6" fmla="*/ 596527 h 596527"/>
              <a:gd name="connsiteX0" fmla="*/ 0 w 306124"/>
              <a:gd name="connsiteY0" fmla="*/ 598444 h 598444"/>
              <a:gd name="connsiteX1" fmla="*/ 15330 w 306124"/>
              <a:gd name="connsiteY1" fmla="*/ 48411 h 598444"/>
              <a:gd name="connsiteX2" fmla="*/ 277981 w 306124"/>
              <a:gd name="connsiteY2" fmla="*/ 3931 h 598444"/>
              <a:gd name="connsiteX3" fmla="*/ 284991 w 306124"/>
              <a:gd name="connsiteY3" fmla="*/ 84730 h 598444"/>
              <a:gd name="connsiteX4" fmla="*/ 72890 w 306124"/>
              <a:gd name="connsiteY4" fmla="*/ 102287 h 598444"/>
              <a:gd name="connsiteX5" fmla="*/ 149813 w 306124"/>
              <a:gd name="connsiteY5" fmla="*/ 403764 h 598444"/>
              <a:gd name="connsiteX6" fmla="*/ 0 w 306124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89677"/>
              <a:gd name="connsiteY0" fmla="*/ 598444 h 598444"/>
              <a:gd name="connsiteX1" fmla="*/ 15330 w 289677"/>
              <a:gd name="connsiteY1" fmla="*/ 48411 h 598444"/>
              <a:gd name="connsiteX2" fmla="*/ 277981 w 289677"/>
              <a:gd name="connsiteY2" fmla="*/ 3931 h 598444"/>
              <a:gd name="connsiteX3" fmla="*/ 217686 w 289677"/>
              <a:gd name="connsiteY3" fmla="*/ 98428 h 598444"/>
              <a:gd name="connsiteX4" fmla="*/ 72890 w 289677"/>
              <a:gd name="connsiteY4" fmla="*/ 102287 h 598444"/>
              <a:gd name="connsiteX5" fmla="*/ 149813 w 289677"/>
              <a:gd name="connsiteY5" fmla="*/ 403764 h 598444"/>
              <a:gd name="connsiteX6" fmla="*/ 0 w 289677"/>
              <a:gd name="connsiteY6" fmla="*/ 598444 h 598444"/>
              <a:gd name="connsiteX0" fmla="*/ 0 w 289677"/>
              <a:gd name="connsiteY0" fmla="*/ 594513 h 594513"/>
              <a:gd name="connsiteX1" fmla="*/ 15330 w 289677"/>
              <a:gd name="connsiteY1" fmla="*/ 44480 h 594513"/>
              <a:gd name="connsiteX2" fmla="*/ 277981 w 289677"/>
              <a:gd name="connsiteY2" fmla="*/ 0 h 594513"/>
              <a:gd name="connsiteX3" fmla="*/ 217686 w 289677"/>
              <a:gd name="connsiteY3" fmla="*/ 94497 h 594513"/>
              <a:gd name="connsiteX4" fmla="*/ 72890 w 289677"/>
              <a:gd name="connsiteY4" fmla="*/ 98356 h 594513"/>
              <a:gd name="connsiteX5" fmla="*/ 149813 w 289677"/>
              <a:gd name="connsiteY5" fmla="*/ 399833 h 594513"/>
              <a:gd name="connsiteX6" fmla="*/ 0 w 289677"/>
              <a:gd name="connsiteY6" fmla="*/ 594513 h 594513"/>
              <a:gd name="connsiteX0" fmla="*/ 0 w 277981"/>
              <a:gd name="connsiteY0" fmla="*/ 594513 h 594513"/>
              <a:gd name="connsiteX1" fmla="*/ 15330 w 277981"/>
              <a:gd name="connsiteY1" fmla="*/ 44480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981" h="594513">
                <a:moveTo>
                  <a:pt x="0" y="594513"/>
                </a:moveTo>
                <a:lnTo>
                  <a:pt x="18732" y="54571"/>
                </a:lnTo>
                <a:cubicBezTo>
                  <a:pt x="100191" y="53028"/>
                  <a:pt x="207305" y="18729"/>
                  <a:pt x="277981" y="0"/>
                </a:cubicBezTo>
                <a:cubicBezTo>
                  <a:pt x="254593" y="48942"/>
                  <a:pt x="242911" y="84870"/>
                  <a:pt x="217686" y="94497"/>
                </a:cubicBezTo>
                <a:cubicBezTo>
                  <a:pt x="161613" y="110402"/>
                  <a:pt x="135699" y="82427"/>
                  <a:pt x="72890" y="98356"/>
                </a:cubicBezTo>
                <a:lnTo>
                  <a:pt x="149813" y="399833"/>
                </a:lnTo>
                <a:cubicBezTo>
                  <a:pt x="113391" y="478150"/>
                  <a:pt x="49938" y="529620"/>
                  <a:pt x="0" y="594513"/>
                </a:cubicBezTo>
                <a:close/>
              </a:path>
            </a:pathLst>
          </a:custGeom>
          <a:solidFill>
            <a:srgbClr val="C0000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26549" y="8960189"/>
            <a:ext cx="6442812" cy="573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lIns="91429" tIns="45715" rIns="91429" bIns="45715" rtlCol="0" anchor="ctr">
            <a:noAutofit/>
          </a:bodyPr>
          <a:lstStyle/>
          <a:p>
            <a:pPr algn="ctr"/>
            <a:endParaRPr lang="ja-JP" alt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122" name="グループ化 121"/>
          <p:cNvGrpSpPr/>
          <p:nvPr/>
        </p:nvGrpSpPr>
        <p:grpSpPr>
          <a:xfrm>
            <a:off x="4535495" y="8978173"/>
            <a:ext cx="1917841" cy="538599"/>
            <a:chOff x="4251018" y="8303924"/>
            <a:chExt cx="1917841" cy="538599"/>
          </a:xfrm>
        </p:grpSpPr>
        <p:pic>
          <p:nvPicPr>
            <p:cNvPr id="95" name="Picture 2" descr="C:\Users\NHDDM\Documents\06麻しん・風しん\麻しん\2017年\注意喚起20170814\QR_Code150268494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8367" y="8353939"/>
              <a:ext cx="430492" cy="430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7" name="グループ化 96"/>
            <p:cNvGrpSpPr/>
            <p:nvPr/>
          </p:nvGrpSpPr>
          <p:grpSpPr>
            <a:xfrm>
              <a:off x="4251018" y="8303924"/>
              <a:ext cx="1393477" cy="538599"/>
              <a:chOff x="4332159" y="8690557"/>
              <a:chExt cx="1393477" cy="538599"/>
            </a:xfrm>
          </p:grpSpPr>
          <p:sp>
            <p:nvSpPr>
              <p:cNvPr id="98" name="テキスト ボックス 97"/>
              <p:cNvSpPr txBox="1"/>
              <p:nvPr/>
            </p:nvSpPr>
            <p:spPr>
              <a:xfrm>
                <a:off x="4332159" y="8690557"/>
                <a:ext cx="1341281" cy="538599"/>
              </a:xfrm>
              <a:prstGeom prst="rect">
                <a:avLst/>
              </a:prstGeom>
              <a:noFill/>
            </p:spPr>
            <p:txBody>
              <a:bodyPr wrap="square" lIns="91429" tIns="45715" rIns="91429" bIns="45715" rtlCol="0">
                <a:spAutoFit/>
              </a:bodyPr>
              <a:lstStyle/>
              <a:p>
                <a:pPr marL="216000" indent="-144000">
                  <a:spcBef>
                    <a:spcPts val="600"/>
                  </a:spcBef>
                </a:pP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厚生労働省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marL="216000" indent="-144000">
                  <a:spcBef>
                    <a:spcPts val="600"/>
                  </a:spcBef>
                </a:pP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麻しんについて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9" name="二等辺三角形 98"/>
              <p:cNvSpPr/>
              <p:nvPr/>
            </p:nvSpPr>
            <p:spPr>
              <a:xfrm rot="5400000">
                <a:off x="5607887" y="9019335"/>
                <a:ext cx="126471" cy="109027"/>
              </a:xfrm>
              <a:prstGeom prst="triangle">
                <a:avLst/>
              </a:prstGeom>
              <a:solidFill>
                <a:schemeClr val="tx1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kumimoji="1" lang="ja-JP" altLang="en-US" sz="4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p:grpSp>
      </p:grpSp>
      <p:grpSp>
        <p:nvGrpSpPr>
          <p:cNvPr id="112" name="グループ化 111"/>
          <p:cNvGrpSpPr/>
          <p:nvPr/>
        </p:nvGrpSpPr>
        <p:grpSpPr>
          <a:xfrm>
            <a:off x="116632" y="28504"/>
            <a:ext cx="1471034" cy="368880"/>
            <a:chOff x="2759864" y="9408063"/>
            <a:chExt cx="1706305" cy="427877"/>
          </a:xfrm>
        </p:grpSpPr>
        <p:sp>
          <p:nvSpPr>
            <p:cNvPr id="113" name="テキスト ボックス 112"/>
            <p:cNvSpPr txBox="1"/>
            <p:nvPr/>
          </p:nvSpPr>
          <p:spPr>
            <a:xfrm>
              <a:off x="3024071" y="9478937"/>
              <a:ext cx="1442098" cy="3570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厚生労働省</a:t>
              </a:r>
              <a:endPara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14" name="Picture 2" descr="C:\Users\NHDDM\Documents\00ロゴデータ\厚労省ロゴ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284"/>
            <a:stretch/>
          </p:blipFill>
          <p:spPr bwMode="auto">
            <a:xfrm>
              <a:off x="2759864" y="9408063"/>
              <a:ext cx="385414" cy="4278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7" name="テキスト ボックス 126"/>
          <p:cNvSpPr txBox="1"/>
          <p:nvPr/>
        </p:nvSpPr>
        <p:spPr>
          <a:xfrm>
            <a:off x="-9526" y="2504728"/>
            <a:ext cx="6875859" cy="334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lIns="91429" tIns="72000" rIns="91429" bIns="0" rtlCol="0" anchor="ctr" anchorCtr="0">
            <a:spAutoFit/>
          </a:bodyPr>
          <a:lstStyle/>
          <a:p>
            <a:pPr algn="ctr"/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海外に行く方で、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麻しん（はしか）にかかったことが明らかでない場合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226549" y="8963364"/>
            <a:ext cx="1361117" cy="5707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29" tIns="45715" rIns="91429" bIns="45715" rtlCol="0" anchor="ctr">
            <a:noAutofit/>
          </a:bodyPr>
          <a:lstStyle/>
          <a:p>
            <a:pPr algn="ctr"/>
            <a:endParaRPr lang="ja-JP" alt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916832" y="9062611"/>
            <a:ext cx="2459663" cy="590176"/>
            <a:chOff x="4112289" y="7654026"/>
            <a:chExt cx="2459663" cy="590176"/>
          </a:xfrm>
        </p:grpSpPr>
        <p:sp>
          <p:nvSpPr>
            <p:cNvPr id="94" name="正方形/長方形 93"/>
            <p:cNvSpPr/>
            <p:nvPr/>
          </p:nvSpPr>
          <p:spPr>
            <a:xfrm>
              <a:off x="4116479" y="7654442"/>
              <a:ext cx="2419405" cy="3438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186"/>
              <a:endPara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4342171" y="7714839"/>
              <a:ext cx="1826142" cy="276999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914186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麻しん</a:t>
              </a:r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について  厚労省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01" name="グループ化 100"/>
            <p:cNvGrpSpPr/>
            <p:nvPr/>
          </p:nvGrpSpPr>
          <p:grpSpPr>
            <a:xfrm>
              <a:off x="4168132" y="7740677"/>
              <a:ext cx="183020" cy="193463"/>
              <a:chOff x="4148226" y="8074670"/>
              <a:chExt cx="267959" cy="283247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4148226" y="8074670"/>
                <a:ext cx="190702" cy="19070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kumimoji="1" lang="ja-JP" altLang="en-US" sz="4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  <p:cxnSp>
            <p:nvCxnSpPr>
              <p:cNvPr id="103" name="直線コネクタ 102"/>
              <p:cNvCxnSpPr/>
              <p:nvPr/>
            </p:nvCxnSpPr>
            <p:spPr>
              <a:xfrm>
                <a:off x="4315585" y="8246351"/>
                <a:ext cx="100600" cy="1115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正方形/長方形 103"/>
            <p:cNvSpPr/>
            <p:nvPr/>
          </p:nvSpPr>
          <p:spPr>
            <a:xfrm>
              <a:off x="6118346" y="7657648"/>
              <a:ext cx="412922" cy="33739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6079508" y="7708103"/>
              <a:ext cx="492444" cy="276999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914186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4112289" y="7654026"/>
              <a:ext cx="2419405" cy="34380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186"/>
              <a:endPara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6" name="下矢印 55"/>
            <p:cNvSpPr/>
            <p:nvPr/>
          </p:nvSpPr>
          <p:spPr>
            <a:xfrm rot="8785712">
              <a:off x="6252660" y="7875955"/>
              <a:ext cx="192879" cy="368247"/>
            </a:xfrm>
            <a:prstGeom prst="downArrow">
              <a:avLst>
                <a:gd name="adj1" fmla="val 24368"/>
                <a:gd name="adj2" fmla="val 137340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4140346" y="8518277"/>
            <a:ext cx="2529015" cy="3231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216000" indent="-144000" algn="r">
              <a:spcBef>
                <a:spcPts val="600"/>
              </a:spcBef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WHO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世界保健機関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麻しん報告数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（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;</a:t>
            </a:r>
            <a:r>
              <a:rPr lang="ja-JP" altLang="en-US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一部改変）</a:t>
            </a:r>
            <a:endParaRPr lang="en-US" altLang="ja-JP" sz="600" dirty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19904" y="9017499"/>
            <a:ext cx="94128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詳しく</a:t>
            </a:r>
            <a:r>
              <a:rPr lang="ja-JP" altLang="en-US" sz="1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1400" b="1" spc="3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こちら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21627" y="1756878"/>
            <a:ext cx="6067447" cy="65658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>
              <a:lnSpc>
                <a:spcPts val="4400"/>
              </a:lnSpc>
              <a:spcAft>
                <a:spcPts val="1000"/>
              </a:spcAft>
            </a:pP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流行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感染症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171400" y="1036798"/>
            <a:ext cx="6984777" cy="72326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>
              <a:lnSpc>
                <a:spcPts val="4400"/>
              </a:lnSpc>
              <a:spcAft>
                <a:spcPts val="1000"/>
              </a:spcAft>
            </a:pPr>
            <a:r>
              <a:rPr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</a:t>
            </a:r>
            <a:r>
              <a:rPr lang="ja-JP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（はしか）</a:t>
            </a:r>
            <a:r>
              <a:rPr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02804" y="632520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"/>
          <a:stretch/>
        </p:blipFill>
        <p:spPr bwMode="auto">
          <a:xfrm>
            <a:off x="616821" y="5601072"/>
            <a:ext cx="6052540" cy="25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561364" y="9545077"/>
            <a:ext cx="1107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 smtClean="0"/>
              <a:t>2018/04/26</a:t>
            </a:r>
            <a:r>
              <a:rPr lang="ja-JP" altLang="en-US" sz="1000" dirty="0" smtClean="0"/>
              <a:t>作成</a:t>
            </a:r>
            <a:endParaRPr kumimoji="1" lang="ja-JP" altLang="en-US" sz="1000" dirty="0"/>
          </a:p>
        </p:txBody>
      </p:sp>
      <p:sp>
        <p:nvSpPr>
          <p:cNvPr id="58" name="1 つの角を丸めた四角形 57"/>
          <p:cNvSpPr/>
          <p:nvPr/>
        </p:nvSpPr>
        <p:spPr>
          <a:xfrm>
            <a:off x="226549" y="6195634"/>
            <a:ext cx="1254383" cy="356400"/>
          </a:xfrm>
          <a:prstGeom prst="round1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</a:t>
            </a:r>
            <a:r>
              <a:rPr lang="ja-JP" altLang="ja-JP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しん</a:t>
            </a:r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報告数</a:t>
            </a:r>
            <a:endParaRPr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上位</a:t>
            </a:r>
            <a:r>
              <a:rPr lang="en-US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ja-JP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国々</a:t>
            </a:r>
            <a:endParaRPr kumimoji="1" lang="ja-JP" altLang="en-US" sz="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61391" y="7212648"/>
            <a:ext cx="905230" cy="53514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245366"/>
              </p:ext>
            </p:extLst>
          </p:nvPr>
        </p:nvGraphicFramePr>
        <p:xfrm>
          <a:off x="225459" y="6602459"/>
          <a:ext cx="1253061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005"/>
                <a:gridCol w="504056"/>
              </a:tblGrid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国名</a:t>
                      </a:r>
                      <a:endParaRPr kumimoji="1" lang="ja-JP" altLang="en-US" sz="7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報告数</a:t>
                      </a:r>
                      <a:endParaRPr kumimoji="1" lang="ja-JP" altLang="en-US" sz="7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インド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18515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ウクライナ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6184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ナイジェリア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3157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セルビア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2822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パキスタン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2048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インドネシア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1959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ギリシャ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1740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フィリピン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1684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中国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1567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マレーシア</a:t>
                      </a:r>
                      <a:endParaRPr kumimoji="1" lang="ja-JP" altLang="en-US" sz="7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1167</a:t>
                      </a:r>
                      <a:endParaRPr kumimoji="1" lang="ja-JP" altLang="en-US" sz="7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93496" y="7245228"/>
            <a:ext cx="754683" cy="937534"/>
            <a:chOff x="1587666" y="7016619"/>
            <a:chExt cx="987846" cy="1227190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02" r="90270" b="1849"/>
            <a:stretch/>
          </p:blipFill>
          <p:spPr bwMode="auto">
            <a:xfrm>
              <a:off x="1587666" y="7016619"/>
              <a:ext cx="923071" cy="1227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正方形/長方形 44"/>
            <p:cNvSpPr/>
            <p:nvPr/>
          </p:nvSpPr>
          <p:spPr>
            <a:xfrm>
              <a:off x="1859394" y="7071707"/>
              <a:ext cx="716118" cy="623610"/>
            </a:xfrm>
            <a:custGeom>
              <a:avLst/>
              <a:gdLst>
                <a:gd name="connsiteX0" fmla="*/ 0 w 452615"/>
                <a:gd name="connsiteY0" fmla="*/ 0 h 535143"/>
                <a:gd name="connsiteX1" fmla="*/ 452615 w 452615"/>
                <a:gd name="connsiteY1" fmla="*/ 0 h 535143"/>
                <a:gd name="connsiteX2" fmla="*/ 452615 w 452615"/>
                <a:gd name="connsiteY2" fmla="*/ 535143 h 535143"/>
                <a:gd name="connsiteX3" fmla="*/ 0 w 452615"/>
                <a:gd name="connsiteY3" fmla="*/ 535143 h 535143"/>
                <a:gd name="connsiteX4" fmla="*/ 0 w 452615"/>
                <a:gd name="connsiteY4" fmla="*/ 0 h 535143"/>
                <a:gd name="connsiteX0" fmla="*/ 3175 w 452615"/>
                <a:gd name="connsiteY0" fmla="*/ 50800 h 535143"/>
                <a:gd name="connsiteX1" fmla="*/ 452615 w 452615"/>
                <a:gd name="connsiteY1" fmla="*/ 0 h 535143"/>
                <a:gd name="connsiteX2" fmla="*/ 452615 w 452615"/>
                <a:gd name="connsiteY2" fmla="*/ 535143 h 535143"/>
                <a:gd name="connsiteX3" fmla="*/ 0 w 452615"/>
                <a:gd name="connsiteY3" fmla="*/ 535143 h 535143"/>
                <a:gd name="connsiteX4" fmla="*/ 3175 w 452615"/>
                <a:gd name="connsiteY4" fmla="*/ 50800 h 535143"/>
                <a:gd name="connsiteX0" fmla="*/ 35090 w 484530"/>
                <a:gd name="connsiteY0" fmla="*/ 50800 h 535143"/>
                <a:gd name="connsiteX1" fmla="*/ 484530 w 484530"/>
                <a:gd name="connsiteY1" fmla="*/ 0 h 535143"/>
                <a:gd name="connsiteX2" fmla="*/ 484530 w 484530"/>
                <a:gd name="connsiteY2" fmla="*/ 535143 h 535143"/>
                <a:gd name="connsiteX3" fmla="*/ 31915 w 484530"/>
                <a:gd name="connsiteY3" fmla="*/ 535143 h 535143"/>
                <a:gd name="connsiteX4" fmla="*/ 37992 w 484530"/>
                <a:gd name="connsiteY4" fmla="*/ 189767 h 535143"/>
                <a:gd name="connsiteX5" fmla="*/ 35090 w 484530"/>
                <a:gd name="connsiteY5" fmla="*/ 50800 h 535143"/>
                <a:gd name="connsiteX0" fmla="*/ 35090 w 484530"/>
                <a:gd name="connsiteY0" fmla="*/ 50800 h 535143"/>
                <a:gd name="connsiteX1" fmla="*/ 484530 w 484530"/>
                <a:gd name="connsiteY1" fmla="*/ 0 h 535143"/>
                <a:gd name="connsiteX2" fmla="*/ 484530 w 484530"/>
                <a:gd name="connsiteY2" fmla="*/ 535143 h 535143"/>
                <a:gd name="connsiteX3" fmla="*/ 31915 w 484530"/>
                <a:gd name="connsiteY3" fmla="*/ 535143 h 535143"/>
                <a:gd name="connsiteX4" fmla="*/ 37992 w 484530"/>
                <a:gd name="connsiteY4" fmla="*/ 189767 h 535143"/>
                <a:gd name="connsiteX5" fmla="*/ 35090 w 484530"/>
                <a:gd name="connsiteY5" fmla="*/ 50800 h 535143"/>
                <a:gd name="connsiteX0" fmla="*/ 42526 w 491966"/>
                <a:gd name="connsiteY0" fmla="*/ 50800 h 535143"/>
                <a:gd name="connsiteX1" fmla="*/ 491966 w 491966"/>
                <a:gd name="connsiteY1" fmla="*/ 0 h 535143"/>
                <a:gd name="connsiteX2" fmla="*/ 491966 w 491966"/>
                <a:gd name="connsiteY2" fmla="*/ 535143 h 535143"/>
                <a:gd name="connsiteX3" fmla="*/ 39351 w 491966"/>
                <a:gd name="connsiteY3" fmla="*/ 535143 h 535143"/>
                <a:gd name="connsiteX4" fmla="*/ 45428 w 491966"/>
                <a:gd name="connsiteY4" fmla="*/ 189767 h 535143"/>
                <a:gd name="connsiteX5" fmla="*/ 42526 w 491966"/>
                <a:gd name="connsiteY5" fmla="*/ 50800 h 535143"/>
                <a:gd name="connsiteX0" fmla="*/ 39505 w 488945"/>
                <a:gd name="connsiteY0" fmla="*/ 50800 h 535143"/>
                <a:gd name="connsiteX1" fmla="*/ 488945 w 488945"/>
                <a:gd name="connsiteY1" fmla="*/ 0 h 535143"/>
                <a:gd name="connsiteX2" fmla="*/ 488945 w 488945"/>
                <a:gd name="connsiteY2" fmla="*/ 535143 h 535143"/>
                <a:gd name="connsiteX3" fmla="*/ 36330 w 488945"/>
                <a:gd name="connsiteY3" fmla="*/ 535143 h 535143"/>
                <a:gd name="connsiteX4" fmla="*/ 42407 w 488945"/>
                <a:gd name="connsiteY4" fmla="*/ 189767 h 535143"/>
                <a:gd name="connsiteX5" fmla="*/ 39505 w 488945"/>
                <a:gd name="connsiteY5" fmla="*/ 50800 h 535143"/>
                <a:gd name="connsiteX0" fmla="*/ 41027 w 490467"/>
                <a:gd name="connsiteY0" fmla="*/ 50800 h 535143"/>
                <a:gd name="connsiteX1" fmla="*/ 490467 w 490467"/>
                <a:gd name="connsiteY1" fmla="*/ 0 h 535143"/>
                <a:gd name="connsiteX2" fmla="*/ 490467 w 490467"/>
                <a:gd name="connsiteY2" fmla="*/ 535143 h 535143"/>
                <a:gd name="connsiteX3" fmla="*/ 37852 w 490467"/>
                <a:gd name="connsiteY3" fmla="*/ 535143 h 535143"/>
                <a:gd name="connsiteX4" fmla="*/ 43929 w 490467"/>
                <a:gd name="connsiteY4" fmla="*/ 189767 h 535143"/>
                <a:gd name="connsiteX5" fmla="*/ 41027 w 490467"/>
                <a:gd name="connsiteY5" fmla="*/ 50800 h 535143"/>
                <a:gd name="connsiteX0" fmla="*/ 86104 w 535544"/>
                <a:gd name="connsiteY0" fmla="*/ 50800 h 535143"/>
                <a:gd name="connsiteX1" fmla="*/ 535544 w 535544"/>
                <a:gd name="connsiteY1" fmla="*/ 0 h 535143"/>
                <a:gd name="connsiteX2" fmla="*/ 535544 w 535544"/>
                <a:gd name="connsiteY2" fmla="*/ 535143 h 535143"/>
                <a:gd name="connsiteX3" fmla="*/ 82929 w 535544"/>
                <a:gd name="connsiteY3" fmla="*/ 535143 h 535143"/>
                <a:gd name="connsiteX4" fmla="*/ 106 w 535544"/>
                <a:gd name="connsiteY4" fmla="*/ 288192 h 535143"/>
                <a:gd name="connsiteX5" fmla="*/ 89006 w 535544"/>
                <a:gd name="connsiteY5" fmla="*/ 189767 h 535143"/>
                <a:gd name="connsiteX6" fmla="*/ 86104 w 535544"/>
                <a:gd name="connsiteY6" fmla="*/ 50800 h 535143"/>
                <a:gd name="connsiteX0" fmla="*/ 176355 w 625795"/>
                <a:gd name="connsiteY0" fmla="*/ 50800 h 535143"/>
                <a:gd name="connsiteX1" fmla="*/ 625795 w 625795"/>
                <a:gd name="connsiteY1" fmla="*/ 0 h 535143"/>
                <a:gd name="connsiteX2" fmla="*/ 625795 w 625795"/>
                <a:gd name="connsiteY2" fmla="*/ 535143 h 535143"/>
                <a:gd name="connsiteX3" fmla="*/ 173180 w 625795"/>
                <a:gd name="connsiteY3" fmla="*/ 535143 h 535143"/>
                <a:gd name="connsiteX4" fmla="*/ 1457 w 625795"/>
                <a:gd name="connsiteY4" fmla="*/ 405667 h 535143"/>
                <a:gd name="connsiteX5" fmla="*/ 90357 w 625795"/>
                <a:gd name="connsiteY5" fmla="*/ 288192 h 535143"/>
                <a:gd name="connsiteX6" fmla="*/ 179257 w 625795"/>
                <a:gd name="connsiteY6" fmla="*/ 189767 h 535143"/>
                <a:gd name="connsiteX7" fmla="*/ 176355 w 625795"/>
                <a:gd name="connsiteY7" fmla="*/ 50800 h 535143"/>
                <a:gd name="connsiteX0" fmla="*/ 258785 w 708225"/>
                <a:gd name="connsiteY0" fmla="*/ 50800 h 538318"/>
                <a:gd name="connsiteX1" fmla="*/ 708225 w 708225"/>
                <a:gd name="connsiteY1" fmla="*/ 0 h 538318"/>
                <a:gd name="connsiteX2" fmla="*/ 708225 w 708225"/>
                <a:gd name="connsiteY2" fmla="*/ 535143 h 538318"/>
                <a:gd name="connsiteX3" fmla="*/ 27010 w 708225"/>
                <a:gd name="connsiteY3" fmla="*/ 538318 h 538318"/>
                <a:gd name="connsiteX4" fmla="*/ 83887 w 708225"/>
                <a:gd name="connsiteY4" fmla="*/ 405667 h 538318"/>
                <a:gd name="connsiteX5" fmla="*/ 172787 w 708225"/>
                <a:gd name="connsiteY5" fmla="*/ 288192 h 538318"/>
                <a:gd name="connsiteX6" fmla="*/ 261687 w 708225"/>
                <a:gd name="connsiteY6" fmla="*/ 189767 h 538318"/>
                <a:gd name="connsiteX7" fmla="*/ 258785 w 708225"/>
                <a:gd name="connsiteY7" fmla="*/ 50800 h 538318"/>
                <a:gd name="connsiteX0" fmla="*/ 250069 w 699509"/>
                <a:gd name="connsiteY0" fmla="*/ 50800 h 538318"/>
                <a:gd name="connsiteX1" fmla="*/ 699509 w 699509"/>
                <a:gd name="connsiteY1" fmla="*/ 0 h 538318"/>
                <a:gd name="connsiteX2" fmla="*/ 699509 w 699509"/>
                <a:gd name="connsiteY2" fmla="*/ 535143 h 538318"/>
                <a:gd name="connsiteX3" fmla="*/ 18294 w 699509"/>
                <a:gd name="connsiteY3" fmla="*/ 538318 h 538318"/>
                <a:gd name="connsiteX4" fmla="*/ 75171 w 699509"/>
                <a:gd name="connsiteY4" fmla="*/ 405667 h 538318"/>
                <a:gd name="connsiteX5" fmla="*/ 164071 w 699509"/>
                <a:gd name="connsiteY5" fmla="*/ 288192 h 538318"/>
                <a:gd name="connsiteX6" fmla="*/ 252971 w 699509"/>
                <a:gd name="connsiteY6" fmla="*/ 189767 h 538318"/>
                <a:gd name="connsiteX7" fmla="*/ 250069 w 699509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20320 h 507838"/>
                <a:gd name="connsiteX1" fmla="*/ 588277 w 702577"/>
                <a:gd name="connsiteY1" fmla="*/ 0 h 507838"/>
                <a:gd name="connsiteX2" fmla="*/ 702577 w 702577"/>
                <a:gd name="connsiteY2" fmla="*/ 504663 h 507838"/>
                <a:gd name="connsiteX3" fmla="*/ 21362 w 702577"/>
                <a:gd name="connsiteY3" fmla="*/ 507838 h 507838"/>
                <a:gd name="connsiteX4" fmla="*/ 78239 w 702577"/>
                <a:gd name="connsiteY4" fmla="*/ 375187 h 507838"/>
                <a:gd name="connsiteX5" fmla="*/ 167139 w 702577"/>
                <a:gd name="connsiteY5" fmla="*/ 257712 h 507838"/>
                <a:gd name="connsiteX6" fmla="*/ 256039 w 702577"/>
                <a:gd name="connsiteY6" fmla="*/ 159287 h 507838"/>
                <a:gd name="connsiteX7" fmla="*/ 253137 w 702577"/>
                <a:gd name="connsiteY7" fmla="*/ 20320 h 507838"/>
                <a:gd name="connsiteX0" fmla="*/ 253137 w 588277"/>
                <a:gd name="connsiteY0" fmla="*/ 20320 h 512283"/>
                <a:gd name="connsiteX1" fmla="*/ 588277 w 588277"/>
                <a:gd name="connsiteY1" fmla="*/ 0 h 512283"/>
                <a:gd name="connsiteX2" fmla="*/ 580657 w 588277"/>
                <a:gd name="connsiteY2" fmla="*/ 512283 h 512283"/>
                <a:gd name="connsiteX3" fmla="*/ 21362 w 588277"/>
                <a:gd name="connsiteY3" fmla="*/ 507838 h 512283"/>
                <a:gd name="connsiteX4" fmla="*/ 78239 w 588277"/>
                <a:gd name="connsiteY4" fmla="*/ 375187 h 512283"/>
                <a:gd name="connsiteX5" fmla="*/ 167139 w 588277"/>
                <a:gd name="connsiteY5" fmla="*/ 257712 h 512283"/>
                <a:gd name="connsiteX6" fmla="*/ 256039 w 588277"/>
                <a:gd name="connsiteY6" fmla="*/ 159287 h 512283"/>
                <a:gd name="connsiteX7" fmla="*/ 253137 w 588277"/>
                <a:gd name="connsiteY7" fmla="*/ 20320 h 512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8277" h="512283">
                  <a:moveTo>
                    <a:pt x="253137" y="20320"/>
                  </a:moveTo>
                  <a:lnTo>
                    <a:pt x="588277" y="0"/>
                  </a:lnTo>
                  <a:lnTo>
                    <a:pt x="580657" y="512283"/>
                  </a:lnTo>
                  <a:lnTo>
                    <a:pt x="21362" y="507838"/>
                  </a:lnTo>
                  <a:cubicBezTo>
                    <a:pt x="-45124" y="403709"/>
                    <a:pt x="63468" y="425870"/>
                    <a:pt x="78239" y="375187"/>
                  </a:cubicBezTo>
                  <a:cubicBezTo>
                    <a:pt x="73960" y="330854"/>
                    <a:pt x="152851" y="331795"/>
                    <a:pt x="167139" y="257712"/>
                  </a:cubicBezTo>
                  <a:cubicBezTo>
                    <a:pt x="219527" y="221729"/>
                    <a:pt x="251760" y="199911"/>
                    <a:pt x="256039" y="159287"/>
                  </a:cubicBezTo>
                  <a:cubicBezTo>
                    <a:pt x="218468" y="94438"/>
                    <a:pt x="184535" y="144552"/>
                    <a:pt x="253137" y="2032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74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正方形/長方形 65"/>
          <p:cNvSpPr/>
          <p:nvPr/>
        </p:nvSpPr>
        <p:spPr>
          <a:xfrm>
            <a:off x="-9525" y="521111"/>
            <a:ext cx="6875859" cy="198361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43760" y="90364"/>
            <a:ext cx="20569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帰国後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事項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116632" y="28504"/>
            <a:ext cx="1471034" cy="368880"/>
            <a:chOff x="2759864" y="9408063"/>
            <a:chExt cx="1706305" cy="427877"/>
          </a:xfrm>
        </p:grpSpPr>
        <p:sp>
          <p:nvSpPr>
            <p:cNvPr id="113" name="テキスト ボックス 112"/>
            <p:cNvSpPr txBox="1"/>
            <p:nvPr/>
          </p:nvSpPr>
          <p:spPr>
            <a:xfrm>
              <a:off x="3024071" y="9478937"/>
              <a:ext cx="1442098" cy="3570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厚生労働省</a:t>
              </a:r>
              <a:endPara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14" name="Picture 2" descr="C:\Users\NHDDM\Documents\00ロゴデータ\厚労省ロゴ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284"/>
            <a:stretch/>
          </p:blipFill>
          <p:spPr bwMode="auto">
            <a:xfrm>
              <a:off x="2759864" y="9408063"/>
              <a:ext cx="385414" cy="4278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7" name="テキスト ボックス 126"/>
          <p:cNvSpPr txBox="1"/>
          <p:nvPr/>
        </p:nvSpPr>
        <p:spPr>
          <a:xfrm>
            <a:off x="-9526" y="2504728"/>
            <a:ext cx="6875859" cy="334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lIns="91429" tIns="72000" rIns="91429" bIns="0" rtlCol="0" anchor="ctr" anchorCtr="0">
            <a:spAutoFit/>
          </a:bodyPr>
          <a:lstStyle/>
          <a:p>
            <a:pPr algn="ctr"/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海外</a:t>
            </a:r>
            <a:r>
              <a:rPr lang="ja-JP" altLang="en-US" sz="17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に行った方で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麻しん（はしか）にかかったことが明らかでない場合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21627" y="1756878"/>
            <a:ext cx="6067447" cy="65658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>
              <a:lnSpc>
                <a:spcPts val="4400"/>
              </a:lnSpc>
              <a:spcAft>
                <a:spcPts val="1000"/>
              </a:spcAft>
            </a:pP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流行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感染症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171400" y="1036798"/>
            <a:ext cx="6984777" cy="72326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>
              <a:lnSpc>
                <a:spcPts val="4400"/>
              </a:lnSpc>
              <a:spcAft>
                <a:spcPts val="1000"/>
              </a:spcAft>
            </a:pPr>
            <a:r>
              <a:rPr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</a:t>
            </a:r>
            <a:r>
              <a:rPr lang="ja-JP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（はしか）</a:t>
            </a:r>
            <a:r>
              <a:rPr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02804" y="632520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2883" y="3823529"/>
            <a:ext cx="6335154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88900" indent="-15875">
              <a:spcBef>
                <a:spcPts val="600"/>
              </a:spcBef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帰国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後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程度は健康状態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（特に、高い熱や全身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発しん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、せき、鼻水、目の充血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症状）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しましょう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88640" y="3224808"/>
            <a:ext cx="2359030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216000" indent="-144000">
              <a:spcBef>
                <a:spcPts val="600"/>
              </a:spcBef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帰国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した後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65227" y="3907221"/>
            <a:ext cx="204447" cy="1963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二等辺三角形 38"/>
          <p:cNvSpPr/>
          <p:nvPr/>
        </p:nvSpPr>
        <p:spPr>
          <a:xfrm rot="13511669">
            <a:off x="421694" y="3725854"/>
            <a:ext cx="162013" cy="343091"/>
          </a:xfrm>
          <a:custGeom>
            <a:avLst/>
            <a:gdLst>
              <a:gd name="connsiteX0" fmla="*/ 0 w 339060"/>
              <a:gd name="connsiteY0" fmla="*/ 759349 h 759349"/>
              <a:gd name="connsiteX1" fmla="*/ 169530 w 339060"/>
              <a:gd name="connsiteY1" fmla="*/ 0 h 759349"/>
              <a:gd name="connsiteX2" fmla="*/ 339060 w 339060"/>
              <a:gd name="connsiteY2" fmla="*/ 759349 h 759349"/>
              <a:gd name="connsiteX3" fmla="*/ 0 w 339060"/>
              <a:gd name="connsiteY3" fmla="*/ 759349 h 759349"/>
              <a:gd name="connsiteX0" fmla="*/ 19717 w 169530"/>
              <a:gd name="connsiteY0" fmla="*/ 954029 h 954029"/>
              <a:gd name="connsiteX1" fmla="*/ 0 w 169530"/>
              <a:gd name="connsiteY1" fmla="*/ 0 h 954029"/>
              <a:gd name="connsiteX2" fmla="*/ 169530 w 169530"/>
              <a:gd name="connsiteY2" fmla="*/ 759349 h 954029"/>
              <a:gd name="connsiteX3" fmla="*/ 19717 w 169530"/>
              <a:gd name="connsiteY3" fmla="*/ 954029 h 954029"/>
              <a:gd name="connsiteX0" fmla="*/ 0 w 149813"/>
              <a:gd name="connsiteY0" fmla="*/ 728595 h 728595"/>
              <a:gd name="connsiteX1" fmla="*/ 38298 w 149813"/>
              <a:gd name="connsiteY1" fmla="*/ 0 h 728595"/>
              <a:gd name="connsiteX2" fmla="*/ 149813 w 149813"/>
              <a:gd name="connsiteY2" fmla="*/ 533915 h 728595"/>
              <a:gd name="connsiteX3" fmla="*/ 0 w 149813"/>
              <a:gd name="connsiteY3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149813 w 284991"/>
              <a:gd name="connsiteY3" fmla="*/ 533915 h 728595"/>
              <a:gd name="connsiteX4" fmla="*/ 0 w 284991"/>
              <a:gd name="connsiteY4" fmla="*/ 728595 h 728595"/>
              <a:gd name="connsiteX0" fmla="*/ 0 w 284991"/>
              <a:gd name="connsiteY0" fmla="*/ 728595 h 728595"/>
              <a:gd name="connsiteX1" fmla="*/ 38298 w 284991"/>
              <a:gd name="connsiteY1" fmla="*/ 0 h 728595"/>
              <a:gd name="connsiteX2" fmla="*/ 284991 w 284991"/>
              <a:gd name="connsiteY2" fmla="*/ 214881 h 728595"/>
              <a:gd name="connsiteX3" fmla="*/ 72890 w 284991"/>
              <a:gd name="connsiteY3" fmla="*/ 232438 h 728595"/>
              <a:gd name="connsiteX4" fmla="*/ 149813 w 284991"/>
              <a:gd name="connsiteY4" fmla="*/ 533915 h 728595"/>
              <a:gd name="connsiteX5" fmla="*/ 0 w 284991"/>
              <a:gd name="connsiteY5" fmla="*/ 728595 h 728595"/>
              <a:gd name="connsiteX0" fmla="*/ 0 w 284991"/>
              <a:gd name="connsiteY0" fmla="*/ 583801 h 583801"/>
              <a:gd name="connsiteX1" fmla="*/ 42157 w 284991"/>
              <a:gd name="connsiteY1" fmla="*/ 0 h 583801"/>
              <a:gd name="connsiteX2" fmla="*/ 284991 w 284991"/>
              <a:gd name="connsiteY2" fmla="*/ 70087 h 583801"/>
              <a:gd name="connsiteX3" fmla="*/ 72890 w 284991"/>
              <a:gd name="connsiteY3" fmla="*/ 87644 h 583801"/>
              <a:gd name="connsiteX4" fmla="*/ 149813 w 284991"/>
              <a:gd name="connsiteY4" fmla="*/ 389121 h 583801"/>
              <a:gd name="connsiteX5" fmla="*/ 0 w 284991"/>
              <a:gd name="connsiteY5" fmla="*/ 583801 h 583801"/>
              <a:gd name="connsiteX0" fmla="*/ 0 w 306124"/>
              <a:gd name="connsiteY0" fmla="*/ 630866 h 630866"/>
              <a:gd name="connsiteX1" fmla="*/ 42157 w 306124"/>
              <a:gd name="connsiteY1" fmla="*/ 47065 h 630866"/>
              <a:gd name="connsiteX2" fmla="*/ 277981 w 306124"/>
              <a:gd name="connsiteY2" fmla="*/ 36353 h 630866"/>
              <a:gd name="connsiteX3" fmla="*/ 284991 w 306124"/>
              <a:gd name="connsiteY3" fmla="*/ 117152 h 630866"/>
              <a:gd name="connsiteX4" fmla="*/ 72890 w 306124"/>
              <a:gd name="connsiteY4" fmla="*/ 134709 h 630866"/>
              <a:gd name="connsiteX5" fmla="*/ 149813 w 306124"/>
              <a:gd name="connsiteY5" fmla="*/ 436186 h 630866"/>
              <a:gd name="connsiteX6" fmla="*/ 0 w 306124"/>
              <a:gd name="connsiteY6" fmla="*/ 630866 h 630866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601724 h 601724"/>
              <a:gd name="connsiteX1" fmla="*/ 15422 w 306124"/>
              <a:gd name="connsiteY1" fmla="*/ 78632 h 601724"/>
              <a:gd name="connsiteX2" fmla="*/ 277981 w 306124"/>
              <a:gd name="connsiteY2" fmla="*/ 7211 h 601724"/>
              <a:gd name="connsiteX3" fmla="*/ 284991 w 306124"/>
              <a:gd name="connsiteY3" fmla="*/ 88010 h 601724"/>
              <a:gd name="connsiteX4" fmla="*/ 72890 w 306124"/>
              <a:gd name="connsiteY4" fmla="*/ 105567 h 601724"/>
              <a:gd name="connsiteX5" fmla="*/ 149813 w 306124"/>
              <a:gd name="connsiteY5" fmla="*/ 407044 h 601724"/>
              <a:gd name="connsiteX6" fmla="*/ 0 w 306124"/>
              <a:gd name="connsiteY6" fmla="*/ 601724 h 601724"/>
              <a:gd name="connsiteX0" fmla="*/ 0 w 306124"/>
              <a:gd name="connsiteY0" fmla="*/ 596527 h 596527"/>
              <a:gd name="connsiteX1" fmla="*/ 15422 w 306124"/>
              <a:gd name="connsiteY1" fmla="*/ 73435 h 596527"/>
              <a:gd name="connsiteX2" fmla="*/ 277981 w 306124"/>
              <a:gd name="connsiteY2" fmla="*/ 2014 h 596527"/>
              <a:gd name="connsiteX3" fmla="*/ 284991 w 306124"/>
              <a:gd name="connsiteY3" fmla="*/ 82813 h 596527"/>
              <a:gd name="connsiteX4" fmla="*/ 72890 w 306124"/>
              <a:gd name="connsiteY4" fmla="*/ 100370 h 596527"/>
              <a:gd name="connsiteX5" fmla="*/ 149813 w 306124"/>
              <a:gd name="connsiteY5" fmla="*/ 401847 h 596527"/>
              <a:gd name="connsiteX6" fmla="*/ 0 w 306124"/>
              <a:gd name="connsiteY6" fmla="*/ 596527 h 596527"/>
              <a:gd name="connsiteX0" fmla="*/ 0 w 306124"/>
              <a:gd name="connsiteY0" fmla="*/ 598444 h 598444"/>
              <a:gd name="connsiteX1" fmla="*/ 15330 w 306124"/>
              <a:gd name="connsiteY1" fmla="*/ 48411 h 598444"/>
              <a:gd name="connsiteX2" fmla="*/ 277981 w 306124"/>
              <a:gd name="connsiteY2" fmla="*/ 3931 h 598444"/>
              <a:gd name="connsiteX3" fmla="*/ 284991 w 306124"/>
              <a:gd name="connsiteY3" fmla="*/ 84730 h 598444"/>
              <a:gd name="connsiteX4" fmla="*/ 72890 w 306124"/>
              <a:gd name="connsiteY4" fmla="*/ 102287 h 598444"/>
              <a:gd name="connsiteX5" fmla="*/ 149813 w 306124"/>
              <a:gd name="connsiteY5" fmla="*/ 403764 h 598444"/>
              <a:gd name="connsiteX6" fmla="*/ 0 w 306124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94145"/>
              <a:gd name="connsiteY0" fmla="*/ 598444 h 598444"/>
              <a:gd name="connsiteX1" fmla="*/ 15330 w 294145"/>
              <a:gd name="connsiteY1" fmla="*/ 48411 h 598444"/>
              <a:gd name="connsiteX2" fmla="*/ 277981 w 294145"/>
              <a:gd name="connsiteY2" fmla="*/ 3931 h 598444"/>
              <a:gd name="connsiteX3" fmla="*/ 247982 w 294145"/>
              <a:gd name="connsiteY3" fmla="*/ 94958 h 598444"/>
              <a:gd name="connsiteX4" fmla="*/ 72890 w 294145"/>
              <a:gd name="connsiteY4" fmla="*/ 102287 h 598444"/>
              <a:gd name="connsiteX5" fmla="*/ 149813 w 294145"/>
              <a:gd name="connsiteY5" fmla="*/ 403764 h 598444"/>
              <a:gd name="connsiteX6" fmla="*/ 0 w 294145"/>
              <a:gd name="connsiteY6" fmla="*/ 598444 h 598444"/>
              <a:gd name="connsiteX0" fmla="*/ 0 w 289677"/>
              <a:gd name="connsiteY0" fmla="*/ 598444 h 598444"/>
              <a:gd name="connsiteX1" fmla="*/ 15330 w 289677"/>
              <a:gd name="connsiteY1" fmla="*/ 48411 h 598444"/>
              <a:gd name="connsiteX2" fmla="*/ 277981 w 289677"/>
              <a:gd name="connsiteY2" fmla="*/ 3931 h 598444"/>
              <a:gd name="connsiteX3" fmla="*/ 217686 w 289677"/>
              <a:gd name="connsiteY3" fmla="*/ 98428 h 598444"/>
              <a:gd name="connsiteX4" fmla="*/ 72890 w 289677"/>
              <a:gd name="connsiteY4" fmla="*/ 102287 h 598444"/>
              <a:gd name="connsiteX5" fmla="*/ 149813 w 289677"/>
              <a:gd name="connsiteY5" fmla="*/ 403764 h 598444"/>
              <a:gd name="connsiteX6" fmla="*/ 0 w 289677"/>
              <a:gd name="connsiteY6" fmla="*/ 598444 h 598444"/>
              <a:gd name="connsiteX0" fmla="*/ 0 w 289677"/>
              <a:gd name="connsiteY0" fmla="*/ 594513 h 594513"/>
              <a:gd name="connsiteX1" fmla="*/ 15330 w 289677"/>
              <a:gd name="connsiteY1" fmla="*/ 44480 h 594513"/>
              <a:gd name="connsiteX2" fmla="*/ 277981 w 289677"/>
              <a:gd name="connsiteY2" fmla="*/ 0 h 594513"/>
              <a:gd name="connsiteX3" fmla="*/ 217686 w 289677"/>
              <a:gd name="connsiteY3" fmla="*/ 94497 h 594513"/>
              <a:gd name="connsiteX4" fmla="*/ 72890 w 289677"/>
              <a:gd name="connsiteY4" fmla="*/ 98356 h 594513"/>
              <a:gd name="connsiteX5" fmla="*/ 149813 w 289677"/>
              <a:gd name="connsiteY5" fmla="*/ 399833 h 594513"/>
              <a:gd name="connsiteX6" fmla="*/ 0 w 289677"/>
              <a:gd name="connsiteY6" fmla="*/ 594513 h 594513"/>
              <a:gd name="connsiteX0" fmla="*/ 0 w 277981"/>
              <a:gd name="connsiteY0" fmla="*/ 594513 h 594513"/>
              <a:gd name="connsiteX1" fmla="*/ 15330 w 277981"/>
              <a:gd name="connsiteY1" fmla="*/ 44480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  <a:gd name="connsiteX0" fmla="*/ 0 w 277981"/>
              <a:gd name="connsiteY0" fmla="*/ 594513 h 594513"/>
              <a:gd name="connsiteX1" fmla="*/ 18732 w 277981"/>
              <a:gd name="connsiteY1" fmla="*/ 54571 h 594513"/>
              <a:gd name="connsiteX2" fmla="*/ 277981 w 277981"/>
              <a:gd name="connsiteY2" fmla="*/ 0 h 594513"/>
              <a:gd name="connsiteX3" fmla="*/ 217686 w 277981"/>
              <a:gd name="connsiteY3" fmla="*/ 94497 h 594513"/>
              <a:gd name="connsiteX4" fmla="*/ 72890 w 277981"/>
              <a:gd name="connsiteY4" fmla="*/ 98356 h 594513"/>
              <a:gd name="connsiteX5" fmla="*/ 149813 w 277981"/>
              <a:gd name="connsiteY5" fmla="*/ 399833 h 594513"/>
              <a:gd name="connsiteX6" fmla="*/ 0 w 277981"/>
              <a:gd name="connsiteY6" fmla="*/ 594513 h 5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981" h="594513">
                <a:moveTo>
                  <a:pt x="0" y="594513"/>
                </a:moveTo>
                <a:lnTo>
                  <a:pt x="18732" y="54571"/>
                </a:lnTo>
                <a:cubicBezTo>
                  <a:pt x="100191" y="53028"/>
                  <a:pt x="207305" y="18729"/>
                  <a:pt x="277981" y="0"/>
                </a:cubicBezTo>
                <a:cubicBezTo>
                  <a:pt x="254593" y="48942"/>
                  <a:pt x="242911" y="84870"/>
                  <a:pt x="217686" y="94497"/>
                </a:cubicBezTo>
                <a:cubicBezTo>
                  <a:pt x="161613" y="110402"/>
                  <a:pt x="135699" y="82427"/>
                  <a:pt x="72890" y="98356"/>
                </a:cubicBezTo>
                <a:lnTo>
                  <a:pt x="149813" y="399833"/>
                </a:lnTo>
                <a:cubicBezTo>
                  <a:pt x="113391" y="478150"/>
                  <a:pt x="49938" y="529620"/>
                  <a:pt x="0" y="594513"/>
                </a:cubicBezTo>
                <a:close/>
              </a:path>
            </a:pathLst>
          </a:custGeom>
          <a:solidFill>
            <a:srgbClr val="C0000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1 つの角を丸めた四角形 51"/>
          <p:cNvSpPr/>
          <p:nvPr/>
        </p:nvSpPr>
        <p:spPr>
          <a:xfrm>
            <a:off x="230400" y="5061893"/>
            <a:ext cx="6438688" cy="432048"/>
          </a:xfrm>
          <a:prstGeom prst="round1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</a:t>
            </a:r>
            <a:r>
              <a:rPr kumimoji="1" lang="ja-JP" altLang="en-US" sz="12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発生状況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月～平成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26549" y="8960189"/>
            <a:ext cx="6442812" cy="573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lIns="91429" tIns="45715" rIns="91429" bIns="45715" rtlCol="0" anchor="ctr">
            <a:noAutofit/>
          </a:bodyPr>
          <a:lstStyle/>
          <a:p>
            <a:pPr algn="ctr"/>
            <a:endParaRPr lang="ja-JP" alt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4535495" y="8978173"/>
            <a:ext cx="1917841" cy="538599"/>
            <a:chOff x="4251018" y="8303924"/>
            <a:chExt cx="1917841" cy="538599"/>
          </a:xfrm>
        </p:grpSpPr>
        <p:pic>
          <p:nvPicPr>
            <p:cNvPr id="55" name="Picture 2" descr="C:\Users\NHDDM\Documents\06麻しん・風しん\麻しん\2017年\注意喚起20170814\QR_Code1502684943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8367" y="8353939"/>
              <a:ext cx="430492" cy="430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7" name="グループ化 56"/>
            <p:cNvGrpSpPr/>
            <p:nvPr/>
          </p:nvGrpSpPr>
          <p:grpSpPr>
            <a:xfrm>
              <a:off x="4251018" y="8303924"/>
              <a:ext cx="1393477" cy="538599"/>
              <a:chOff x="4332159" y="8690557"/>
              <a:chExt cx="1393477" cy="538599"/>
            </a:xfrm>
          </p:grpSpPr>
          <p:sp>
            <p:nvSpPr>
              <p:cNvPr id="59" name="テキスト ボックス 58"/>
              <p:cNvSpPr txBox="1"/>
              <p:nvPr/>
            </p:nvSpPr>
            <p:spPr>
              <a:xfrm>
                <a:off x="4332159" y="8690557"/>
                <a:ext cx="1341281" cy="538599"/>
              </a:xfrm>
              <a:prstGeom prst="rect">
                <a:avLst/>
              </a:prstGeom>
              <a:noFill/>
            </p:spPr>
            <p:txBody>
              <a:bodyPr wrap="square" lIns="91429" tIns="45715" rIns="91429" bIns="45715" rtlCol="0">
                <a:spAutoFit/>
              </a:bodyPr>
              <a:lstStyle/>
              <a:p>
                <a:pPr marL="216000" indent="-144000">
                  <a:spcBef>
                    <a:spcPts val="600"/>
                  </a:spcBef>
                </a:pP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厚生労働省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marL="216000" indent="-144000">
                  <a:spcBef>
                    <a:spcPts val="600"/>
                  </a:spcBef>
                </a:pP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麻しんについて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1" name="二等辺三角形 60"/>
              <p:cNvSpPr/>
              <p:nvPr/>
            </p:nvSpPr>
            <p:spPr>
              <a:xfrm rot="5400000">
                <a:off x="5607887" y="9019335"/>
                <a:ext cx="126471" cy="109027"/>
              </a:xfrm>
              <a:prstGeom prst="triangle">
                <a:avLst/>
              </a:prstGeom>
              <a:solidFill>
                <a:schemeClr val="tx1"/>
              </a:solidFill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kumimoji="1" lang="ja-JP" altLang="en-US" sz="4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62" name="正方形/長方形 61"/>
          <p:cNvSpPr/>
          <p:nvPr/>
        </p:nvSpPr>
        <p:spPr>
          <a:xfrm>
            <a:off x="226549" y="8963364"/>
            <a:ext cx="1361117" cy="570784"/>
          </a:xfrm>
          <a:prstGeom prst="rect">
            <a:avLst/>
          </a:prstGeom>
          <a:solidFill>
            <a:srgbClr val="C00000"/>
          </a:solidFill>
        </p:spPr>
        <p:txBody>
          <a:bodyPr wrap="square" lIns="91429" tIns="45715" rIns="91429" bIns="45715" rtlCol="0" anchor="ctr">
            <a:noAutofit/>
          </a:bodyPr>
          <a:lstStyle/>
          <a:p>
            <a:pPr algn="ctr"/>
            <a:endParaRPr lang="ja-JP" alt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1916832" y="9062611"/>
            <a:ext cx="2459663" cy="590176"/>
            <a:chOff x="4112289" y="7654026"/>
            <a:chExt cx="2459663" cy="590176"/>
          </a:xfrm>
        </p:grpSpPr>
        <p:sp>
          <p:nvSpPr>
            <p:cNvPr id="64" name="正方形/長方形 63"/>
            <p:cNvSpPr/>
            <p:nvPr/>
          </p:nvSpPr>
          <p:spPr>
            <a:xfrm>
              <a:off x="4116479" y="7654442"/>
              <a:ext cx="2419405" cy="3438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186"/>
              <a:endPara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4342171" y="7714839"/>
              <a:ext cx="1826142" cy="276999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914186"/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麻しん</a:t>
              </a:r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について  厚労省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72" name="グループ化 71"/>
            <p:cNvGrpSpPr/>
            <p:nvPr/>
          </p:nvGrpSpPr>
          <p:grpSpPr>
            <a:xfrm>
              <a:off x="4168132" y="7740677"/>
              <a:ext cx="183020" cy="193463"/>
              <a:chOff x="4148226" y="8074670"/>
              <a:chExt cx="267959" cy="283247"/>
            </a:xfrm>
          </p:grpSpPr>
          <p:sp>
            <p:nvSpPr>
              <p:cNvPr id="77" name="円/楕円 76"/>
              <p:cNvSpPr/>
              <p:nvPr/>
            </p:nvSpPr>
            <p:spPr>
              <a:xfrm>
                <a:off x="4148226" y="8074670"/>
                <a:ext cx="190702" cy="19070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91440" tIns="45720" rIns="91440" bIns="45720" rtlCol="0" anchor="ctr">
                <a:spAutoFit/>
              </a:bodyPr>
              <a:lstStyle/>
              <a:p>
                <a:pPr algn="ctr"/>
                <a:endParaRPr kumimoji="1" lang="ja-JP" altLang="en-US" sz="4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  <p:cxnSp>
            <p:nvCxnSpPr>
              <p:cNvPr id="78" name="直線コネクタ 77"/>
              <p:cNvCxnSpPr/>
              <p:nvPr/>
            </p:nvCxnSpPr>
            <p:spPr>
              <a:xfrm>
                <a:off x="4315585" y="8246351"/>
                <a:ext cx="100600" cy="1115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正方形/長方形 72"/>
            <p:cNvSpPr/>
            <p:nvPr/>
          </p:nvSpPr>
          <p:spPr>
            <a:xfrm>
              <a:off x="6118346" y="7657648"/>
              <a:ext cx="412922" cy="33739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6079508" y="7708103"/>
              <a:ext cx="492444" cy="276999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914186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112289" y="7654026"/>
              <a:ext cx="2419405" cy="34380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186"/>
              <a:endPara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6" name="下矢印 75"/>
            <p:cNvSpPr/>
            <p:nvPr/>
          </p:nvSpPr>
          <p:spPr>
            <a:xfrm rot="8785712">
              <a:off x="6252660" y="7875955"/>
              <a:ext cx="192879" cy="368247"/>
            </a:xfrm>
            <a:prstGeom prst="downArrow">
              <a:avLst>
                <a:gd name="adj1" fmla="val 24368"/>
                <a:gd name="adj2" fmla="val 137340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4140346" y="8518277"/>
            <a:ext cx="2529015" cy="3231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216000" indent="-144000" algn="r">
              <a:spcBef>
                <a:spcPts val="600"/>
              </a:spcBef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WHO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世界保健機関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麻しん報告数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（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ja-JP" sz="600" dirty="0" smtClean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</a:t>
            </a:r>
            <a:r>
              <a:rPr lang="en-US" altLang="ja-JP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;</a:t>
            </a:r>
            <a:r>
              <a:rPr lang="ja-JP" altLang="en-US" sz="6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一部改変）</a:t>
            </a:r>
            <a:endParaRPr lang="en-US" altLang="ja-JP" sz="600" dirty="0">
              <a:uFill>
                <a:solidFill>
                  <a:srgbClr val="FF0000"/>
                </a:solidFill>
              </a:u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19904" y="9017499"/>
            <a:ext cx="94128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詳しく</a:t>
            </a:r>
            <a:r>
              <a:rPr lang="ja-JP" altLang="en-US" sz="1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1400" b="1" spc="3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こちら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"/>
          <a:stretch/>
        </p:blipFill>
        <p:spPr bwMode="auto">
          <a:xfrm>
            <a:off x="616821" y="5601072"/>
            <a:ext cx="6052540" cy="25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テキスト ボックス 81"/>
          <p:cNvSpPr txBox="1"/>
          <p:nvPr/>
        </p:nvSpPr>
        <p:spPr>
          <a:xfrm>
            <a:off x="5561364" y="9545077"/>
            <a:ext cx="1107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 smtClean="0"/>
              <a:t>2018/04/26</a:t>
            </a:r>
            <a:r>
              <a:rPr lang="ja-JP" altLang="en-US" sz="1000" dirty="0" smtClean="0"/>
              <a:t>作成</a:t>
            </a:r>
            <a:endParaRPr kumimoji="1" lang="ja-JP" altLang="en-US" sz="1000" dirty="0"/>
          </a:p>
        </p:txBody>
      </p:sp>
      <p:sp>
        <p:nvSpPr>
          <p:cNvPr id="83" name="1 つの角を丸めた四角形 82"/>
          <p:cNvSpPr/>
          <p:nvPr/>
        </p:nvSpPr>
        <p:spPr>
          <a:xfrm>
            <a:off x="226549" y="6195634"/>
            <a:ext cx="1254383" cy="356400"/>
          </a:xfrm>
          <a:prstGeom prst="round1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麻</a:t>
            </a:r>
            <a:r>
              <a:rPr lang="ja-JP" altLang="ja-JP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しん</a:t>
            </a:r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報告数</a:t>
            </a:r>
            <a:endParaRPr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上位</a:t>
            </a:r>
            <a:r>
              <a:rPr lang="en-US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ja-JP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ja-JP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国々</a:t>
            </a:r>
            <a:endParaRPr kumimoji="1" lang="ja-JP" altLang="en-US" sz="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461391" y="7212648"/>
            <a:ext cx="905230" cy="53514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kumimoji="1" lang="ja-JP" altLang="en-US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85" name="表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71163"/>
              </p:ext>
            </p:extLst>
          </p:nvPr>
        </p:nvGraphicFramePr>
        <p:xfrm>
          <a:off x="225459" y="6602459"/>
          <a:ext cx="1253061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005"/>
                <a:gridCol w="504056"/>
              </a:tblGrid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国名</a:t>
                      </a:r>
                      <a:endParaRPr kumimoji="1" lang="ja-JP" altLang="en-US" sz="7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報告数</a:t>
                      </a:r>
                      <a:endParaRPr kumimoji="1" lang="ja-JP" altLang="en-US" sz="7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インド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18515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ウクライナ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6184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ナイジェリア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3157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セルビア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2822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パキスタン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2048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インドネシア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1959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ギリシャ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1740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フィリピン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1684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中国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1567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マレーシア</a:t>
                      </a:r>
                      <a:endParaRPr kumimoji="1" lang="ja-JP" altLang="en-US" sz="7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700" b="0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1167</a:t>
                      </a:r>
                      <a:endParaRPr kumimoji="1" lang="ja-JP" altLang="en-US" sz="7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6" name="グループ化 85"/>
          <p:cNvGrpSpPr/>
          <p:nvPr/>
        </p:nvGrpSpPr>
        <p:grpSpPr>
          <a:xfrm>
            <a:off x="1593496" y="7245228"/>
            <a:ext cx="754683" cy="937534"/>
            <a:chOff x="1587666" y="7016619"/>
            <a:chExt cx="987846" cy="1227190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202" r="90270" b="1849"/>
            <a:stretch/>
          </p:blipFill>
          <p:spPr bwMode="auto">
            <a:xfrm>
              <a:off x="1587666" y="7016619"/>
              <a:ext cx="923071" cy="1227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正方形/長方形 44"/>
            <p:cNvSpPr/>
            <p:nvPr/>
          </p:nvSpPr>
          <p:spPr>
            <a:xfrm>
              <a:off x="1859394" y="7071707"/>
              <a:ext cx="716118" cy="623610"/>
            </a:xfrm>
            <a:custGeom>
              <a:avLst/>
              <a:gdLst>
                <a:gd name="connsiteX0" fmla="*/ 0 w 452615"/>
                <a:gd name="connsiteY0" fmla="*/ 0 h 535143"/>
                <a:gd name="connsiteX1" fmla="*/ 452615 w 452615"/>
                <a:gd name="connsiteY1" fmla="*/ 0 h 535143"/>
                <a:gd name="connsiteX2" fmla="*/ 452615 w 452615"/>
                <a:gd name="connsiteY2" fmla="*/ 535143 h 535143"/>
                <a:gd name="connsiteX3" fmla="*/ 0 w 452615"/>
                <a:gd name="connsiteY3" fmla="*/ 535143 h 535143"/>
                <a:gd name="connsiteX4" fmla="*/ 0 w 452615"/>
                <a:gd name="connsiteY4" fmla="*/ 0 h 535143"/>
                <a:gd name="connsiteX0" fmla="*/ 3175 w 452615"/>
                <a:gd name="connsiteY0" fmla="*/ 50800 h 535143"/>
                <a:gd name="connsiteX1" fmla="*/ 452615 w 452615"/>
                <a:gd name="connsiteY1" fmla="*/ 0 h 535143"/>
                <a:gd name="connsiteX2" fmla="*/ 452615 w 452615"/>
                <a:gd name="connsiteY2" fmla="*/ 535143 h 535143"/>
                <a:gd name="connsiteX3" fmla="*/ 0 w 452615"/>
                <a:gd name="connsiteY3" fmla="*/ 535143 h 535143"/>
                <a:gd name="connsiteX4" fmla="*/ 3175 w 452615"/>
                <a:gd name="connsiteY4" fmla="*/ 50800 h 535143"/>
                <a:gd name="connsiteX0" fmla="*/ 35090 w 484530"/>
                <a:gd name="connsiteY0" fmla="*/ 50800 h 535143"/>
                <a:gd name="connsiteX1" fmla="*/ 484530 w 484530"/>
                <a:gd name="connsiteY1" fmla="*/ 0 h 535143"/>
                <a:gd name="connsiteX2" fmla="*/ 484530 w 484530"/>
                <a:gd name="connsiteY2" fmla="*/ 535143 h 535143"/>
                <a:gd name="connsiteX3" fmla="*/ 31915 w 484530"/>
                <a:gd name="connsiteY3" fmla="*/ 535143 h 535143"/>
                <a:gd name="connsiteX4" fmla="*/ 37992 w 484530"/>
                <a:gd name="connsiteY4" fmla="*/ 189767 h 535143"/>
                <a:gd name="connsiteX5" fmla="*/ 35090 w 484530"/>
                <a:gd name="connsiteY5" fmla="*/ 50800 h 535143"/>
                <a:gd name="connsiteX0" fmla="*/ 35090 w 484530"/>
                <a:gd name="connsiteY0" fmla="*/ 50800 h 535143"/>
                <a:gd name="connsiteX1" fmla="*/ 484530 w 484530"/>
                <a:gd name="connsiteY1" fmla="*/ 0 h 535143"/>
                <a:gd name="connsiteX2" fmla="*/ 484530 w 484530"/>
                <a:gd name="connsiteY2" fmla="*/ 535143 h 535143"/>
                <a:gd name="connsiteX3" fmla="*/ 31915 w 484530"/>
                <a:gd name="connsiteY3" fmla="*/ 535143 h 535143"/>
                <a:gd name="connsiteX4" fmla="*/ 37992 w 484530"/>
                <a:gd name="connsiteY4" fmla="*/ 189767 h 535143"/>
                <a:gd name="connsiteX5" fmla="*/ 35090 w 484530"/>
                <a:gd name="connsiteY5" fmla="*/ 50800 h 535143"/>
                <a:gd name="connsiteX0" fmla="*/ 42526 w 491966"/>
                <a:gd name="connsiteY0" fmla="*/ 50800 h 535143"/>
                <a:gd name="connsiteX1" fmla="*/ 491966 w 491966"/>
                <a:gd name="connsiteY1" fmla="*/ 0 h 535143"/>
                <a:gd name="connsiteX2" fmla="*/ 491966 w 491966"/>
                <a:gd name="connsiteY2" fmla="*/ 535143 h 535143"/>
                <a:gd name="connsiteX3" fmla="*/ 39351 w 491966"/>
                <a:gd name="connsiteY3" fmla="*/ 535143 h 535143"/>
                <a:gd name="connsiteX4" fmla="*/ 45428 w 491966"/>
                <a:gd name="connsiteY4" fmla="*/ 189767 h 535143"/>
                <a:gd name="connsiteX5" fmla="*/ 42526 w 491966"/>
                <a:gd name="connsiteY5" fmla="*/ 50800 h 535143"/>
                <a:gd name="connsiteX0" fmla="*/ 39505 w 488945"/>
                <a:gd name="connsiteY0" fmla="*/ 50800 h 535143"/>
                <a:gd name="connsiteX1" fmla="*/ 488945 w 488945"/>
                <a:gd name="connsiteY1" fmla="*/ 0 h 535143"/>
                <a:gd name="connsiteX2" fmla="*/ 488945 w 488945"/>
                <a:gd name="connsiteY2" fmla="*/ 535143 h 535143"/>
                <a:gd name="connsiteX3" fmla="*/ 36330 w 488945"/>
                <a:gd name="connsiteY3" fmla="*/ 535143 h 535143"/>
                <a:gd name="connsiteX4" fmla="*/ 42407 w 488945"/>
                <a:gd name="connsiteY4" fmla="*/ 189767 h 535143"/>
                <a:gd name="connsiteX5" fmla="*/ 39505 w 488945"/>
                <a:gd name="connsiteY5" fmla="*/ 50800 h 535143"/>
                <a:gd name="connsiteX0" fmla="*/ 41027 w 490467"/>
                <a:gd name="connsiteY0" fmla="*/ 50800 h 535143"/>
                <a:gd name="connsiteX1" fmla="*/ 490467 w 490467"/>
                <a:gd name="connsiteY1" fmla="*/ 0 h 535143"/>
                <a:gd name="connsiteX2" fmla="*/ 490467 w 490467"/>
                <a:gd name="connsiteY2" fmla="*/ 535143 h 535143"/>
                <a:gd name="connsiteX3" fmla="*/ 37852 w 490467"/>
                <a:gd name="connsiteY3" fmla="*/ 535143 h 535143"/>
                <a:gd name="connsiteX4" fmla="*/ 43929 w 490467"/>
                <a:gd name="connsiteY4" fmla="*/ 189767 h 535143"/>
                <a:gd name="connsiteX5" fmla="*/ 41027 w 490467"/>
                <a:gd name="connsiteY5" fmla="*/ 50800 h 535143"/>
                <a:gd name="connsiteX0" fmla="*/ 86104 w 535544"/>
                <a:gd name="connsiteY0" fmla="*/ 50800 h 535143"/>
                <a:gd name="connsiteX1" fmla="*/ 535544 w 535544"/>
                <a:gd name="connsiteY1" fmla="*/ 0 h 535143"/>
                <a:gd name="connsiteX2" fmla="*/ 535544 w 535544"/>
                <a:gd name="connsiteY2" fmla="*/ 535143 h 535143"/>
                <a:gd name="connsiteX3" fmla="*/ 82929 w 535544"/>
                <a:gd name="connsiteY3" fmla="*/ 535143 h 535143"/>
                <a:gd name="connsiteX4" fmla="*/ 106 w 535544"/>
                <a:gd name="connsiteY4" fmla="*/ 288192 h 535143"/>
                <a:gd name="connsiteX5" fmla="*/ 89006 w 535544"/>
                <a:gd name="connsiteY5" fmla="*/ 189767 h 535143"/>
                <a:gd name="connsiteX6" fmla="*/ 86104 w 535544"/>
                <a:gd name="connsiteY6" fmla="*/ 50800 h 535143"/>
                <a:gd name="connsiteX0" fmla="*/ 176355 w 625795"/>
                <a:gd name="connsiteY0" fmla="*/ 50800 h 535143"/>
                <a:gd name="connsiteX1" fmla="*/ 625795 w 625795"/>
                <a:gd name="connsiteY1" fmla="*/ 0 h 535143"/>
                <a:gd name="connsiteX2" fmla="*/ 625795 w 625795"/>
                <a:gd name="connsiteY2" fmla="*/ 535143 h 535143"/>
                <a:gd name="connsiteX3" fmla="*/ 173180 w 625795"/>
                <a:gd name="connsiteY3" fmla="*/ 535143 h 535143"/>
                <a:gd name="connsiteX4" fmla="*/ 1457 w 625795"/>
                <a:gd name="connsiteY4" fmla="*/ 405667 h 535143"/>
                <a:gd name="connsiteX5" fmla="*/ 90357 w 625795"/>
                <a:gd name="connsiteY5" fmla="*/ 288192 h 535143"/>
                <a:gd name="connsiteX6" fmla="*/ 179257 w 625795"/>
                <a:gd name="connsiteY6" fmla="*/ 189767 h 535143"/>
                <a:gd name="connsiteX7" fmla="*/ 176355 w 625795"/>
                <a:gd name="connsiteY7" fmla="*/ 50800 h 535143"/>
                <a:gd name="connsiteX0" fmla="*/ 258785 w 708225"/>
                <a:gd name="connsiteY0" fmla="*/ 50800 h 538318"/>
                <a:gd name="connsiteX1" fmla="*/ 708225 w 708225"/>
                <a:gd name="connsiteY1" fmla="*/ 0 h 538318"/>
                <a:gd name="connsiteX2" fmla="*/ 708225 w 708225"/>
                <a:gd name="connsiteY2" fmla="*/ 535143 h 538318"/>
                <a:gd name="connsiteX3" fmla="*/ 27010 w 708225"/>
                <a:gd name="connsiteY3" fmla="*/ 538318 h 538318"/>
                <a:gd name="connsiteX4" fmla="*/ 83887 w 708225"/>
                <a:gd name="connsiteY4" fmla="*/ 405667 h 538318"/>
                <a:gd name="connsiteX5" fmla="*/ 172787 w 708225"/>
                <a:gd name="connsiteY5" fmla="*/ 288192 h 538318"/>
                <a:gd name="connsiteX6" fmla="*/ 261687 w 708225"/>
                <a:gd name="connsiteY6" fmla="*/ 189767 h 538318"/>
                <a:gd name="connsiteX7" fmla="*/ 258785 w 708225"/>
                <a:gd name="connsiteY7" fmla="*/ 50800 h 538318"/>
                <a:gd name="connsiteX0" fmla="*/ 250069 w 699509"/>
                <a:gd name="connsiteY0" fmla="*/ 50800 h 538318"/>
                <a:gd name="connsiteX1" fmla="*/ 699509 w 699509"/>
                <a:gd name="connsiteY1" fmla="*/ 0 h 538318"/>
                <a:gd name="connsiteX2" fmla="*/ 699509 w 699509"/>
                <a:gd name="connsiteY2" fmla="*/ 535143 h 538318"/>
                <a:gd name="connsiteX3" fmla="*/ 18294 w 699509"/>
                <a:gd name="connsiteY3" fmla="*/ 538318 h 538318"/>
                <a:gd name="connsiteX4" fmla="*/ 75171 w 699509"/>
                <a:gd name="connsiteY4" fmla="*/ 405667 h 538318"/>
                <a:gd name="connsiteX5" fmla="*/ 164071 w 699509"/>
                <a:gd name="connsiteY5" fmla="*/ 288192 h 538318"/>
                <a:gd name="connsiteX6" fmla="*/ 252971 w 699509"/>
                <a:gd name="connsiteY6" fmla="*/ 189767 h 538318"/>
                <a:gd name="connsiteX7" fmla="*/ 250069 w 699509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50800 h 538318"/>
                <a:gd name="connsiteX1" fmla="*/ 702577 w 702577"/>
                <a:gd name="connsiteY1" fmla="*/ 0 h 538318"/>
                <a:gd name="connsiteX2" fmla="*/ 702577 w 702577"/>
                <a:gd name="connsiteY2" fmla="*/ 535143 h 538318"/>
                <a:gd name="connsiteX3" fmla="*/ 21362 w 702577"/>
                <a:gd name="connsiteY3" fmla="*/ 538318 h 538318"/>
                <a:gd name="connsiteX4" fmla="*/ 78239 w 702577"/>
                <a:gd name="connsiteY4" fmla="*/ 405667 h 538318"/>
                <a:gd name="connsiteX5" fmla="*/ 167139 w 702577"/>
                <a:gd name="connsiteY5" fmla="*/ 288192 h 538318"/>
                <a:gd name="connsiteX6" fmla="*/ 256039 w 702577"/>
                <a:gd name="connsiteY6" fmla="*/ 189767 h 538318"/>
                <a:gd name="connsiteX7" fmla="*/ 253137 w 702577"/>
                <a:gd name="connsiteY7" fmla="*/ 50800 h 538318"/>
                <a:gd name="connsiteX0" fmla="*/ 253137 w 702577"/>
                <a:gd name="connsiteY0" fmla="*/ 20320 h 507838"/>
                <a:gd name="connsiteX1" fmla="*/ 588277 w 702577"/>
                <a:gd name="connsiteY1" fmla="*/ 0 h 507838"/>
                <a:gd name="connsiteX2" fmla="*/ 702577 w 702577"/>
                <a:gd name="connsiteY2" fmla="*/ 504663 h 507838"/>
                <a:gd name="connsiteX3" fmla="*/ 21362 w 702577"/>
                <a:gd name="connsiteY3" fmla="*/ 507838 h 507838"/>
                <a:gd name="connsiteX4" fmla="*/ 78239 w 702577"/>
                <a:gd name="connsiteY4" fmla="*/ 375187 h 507838"/>
                <a:gd name="connsiteX5" fmla="*/ 167139 w 702577"/>
                <a:gd name="connsiteY5" fmla="*/ 257712 h 507838"/>
                <a:gd name="connsiteX6" fmla="*/ 256039 w 702577"/>
                <a:gd name="connsiteY6" fmla="*/ 159287 h 507838"/>
                <a:gd name="connsiteX7" fmla="*/ 253137 w 702577"/>
                <a:gd name="connsiteY7" fmla="*/ 20320 h 507838"/>
                <a:gd name="connsiteX0" fmla="*/ 253137 w 588277"/>
                <a:gd name="connsiteY0" fmla="*/ 20320 h 512283"/>
                <a:gd name="connsiteX1" fmla="*/ 588277 w 588277"/>
                <a:gd name="connsiteY1" fmla="*/ 0 h 512283"/>
                <a:gd name="connsiteX2" fmla="*/ 580657 w 588277"/>
                <a:gd name="connsiteY2" fmla="*/ 512283 h 512283"/>
                <a:gd name="connsiteX3" fmla="*/ 21362 w 588277"/>
                <a:gd name="connsiteY3" fmla="*/ 507838 h 512283"/>
                <a:gd name="connsiteX4" fmla="*/ 78239 w 588277"/>
                <a:gd name="connsiteY4" fmla="*/ 375187 h 512283"/>
                <a:gd name="connsiteX5" fmla="*/ 167139 w 588277"/>
                <a:gd name="connsiteY5" fmla="*/ 257712 h 512283"/>
                <a:gd name="connsiteX6" fmla="*/ 256039 w 588277"/>
                <a:gd name="connsiteY6" fmla="*/ 159287 h 512283"/>
                <a:gd name="connsiteX7" fmla="*/ 253137 w 588277"/>
                <a:gd name="connsiteY7" fmla="*/ 20320 h 512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8277" h="512283">
                  <a:moveTo>
                    <a:pt x="253137" y="20320"/>
                  </a:moveTo>
                  <a:lnTo>
                    <a:pt x="588277" y="0"/>
                  </a:lnTo>
                  <a:lnTo>
                    <a:pt x="580657" y="512283"/>
                  </a:lnTo>
                  <a:lnTo>
                    <a:pt x="21362" y="507838"/>
                  </a:lnTo>
                  <a:cubicBezTo>
                    <a:pt x="-45124" y="403709"/>
                    <a:pt x="63468" y="425870"/>
                    <a:pt x="78239" y="375187"/>
                  </a:cubicBezTo>
                  <a:cubicBezTo>
                    <a:pt x="73960" y="330854"/>
                    <a:pt x="152851" y="331795"/>
                    <a:pt x="167139" y="257712"/>
                  </a:cubicBezTo>
                  <a:cubicBezTo>
                    <a:pt x="219527" y="221729"/>
                    <a:pt x="251760" y="199911"/>
                    <a:pt x="256039" y="159287"/>
                  </a:cubicBezTo>
                  <a:cubicBezTo>
                    <a:pt x="218468" y="94438"/>
                    <a:pt x="184535" y="144552"/>
                    <a:pt x="253137" y="2032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/>
              <a:endParaRPr kumimoji="1" lang="ja-JP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7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square" lIns="91440" tIns="45720" rIns="91440" bIns="45720">
        <a:spAutoFit/>
      </a:bodyPr>
      <a:lstStyle>
        <a:defPPr algn="ctr">
          <a:defRPr sz="4400" b="1" cap="none" spc="0" dirty="0" smtClean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defRPr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259</Words>
  <Application>Microsoft Office PowerPoint</Application>
  <PresentationFormat>A4 210 x 297 mm</PresentationFormat>
  <Paragraphs>85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熊本市職員</cp:lastModifiedBy>
  <cp:revision>551</cp:revision>
  <cp:lastPrinted>2018-04-26T05:50:46Z</cp:lastPrinted>
  <dcterms:created xsi:type="dcterms:W3CDTF">2012-07-09T01:24:52Z</dcterms:created>
  <dcterms:modified xsi:type="dcterms:W3CDTF">2018-05-08T01:16:54Z</dcterms:modified>
</cp:coreProperties>
</file>