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0" r:id="rId5"/>
    <p:sldId id="259" r:id="rId6"/>
  </p:sldIdLst>
  <p:sldSz cx="6858000" cy="9906000" type="A4"/>
  <p:notesSz cx="6735763" cy="9866313"/>
  <p:defaultTextStyle>
    <a:defPPr>
      <a:defRPr lang="en-US"/>
    </a:defPPr>
    <a:lvl1pPr marL="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892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785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677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57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462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355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247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14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BC2E5"/>
    <a:srgbClr val="27ABA8"/>
    <a:srgbClr val="29B4B1"/>
    <a:srgbClr val="2DC5C5"/>
    <a:srgbClr val="2CC7DC"/>
    <a:srgbClr val="B0EAF2"/>
    <a:srgbClr val="89D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308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中納 健太" userId="f0735beb-ee92-4ea0-90d8-d6b460427dcb" providerId="ADAL" clId="{545BD4B2-43AD-4D2D-9A69-F8C4EA64A6A7}"/>
    <pc:docChg chg="undo redo custSel modSld">
      <pc:chgData name="中納 健太" userId="f0735beb-ee92-4ea0-90d8-d6b460427dcb" providerId="ADAL" clId="{545BD4B2-43AD-4D2D-9A69-F8C4EA64A6A7}" dt="2024-01-23T07:01:31.191" v="1416" actId="14100"/>
      <pc:docMkLst>
        <pc:docMk/>
      </pc:docMkLst>
      <pc:sldChg chg="addSp modSp mod">
        <pc:chgData name="中納 健太" userId="f0735beb-ee92-4ea0-90d8-d6b460427dcb" providerId="ADAL" clId="{545BD4B2-43AD-4D2D-9A69-F8C4EA64A6A7}" dt="2024-01-23T06:48:42.596" v="672"/>
        <pc:sldMkLst>
          <pc:docMk/>
          <pc:sldMk cId="309302566" sldId="256"/>
        </pc:sldMkLst>
      </pc:sldChg>
      <pc:sldChg chg="addSp modSp mod">
        <pc:chgData name="中納 健太" userId="f0735beb-ee92-4ea0-90d8-d6b460427dcb" providerId="ADAL" clId="{545BD4B2-43AD-4D2D-9A69-F8C4EA64A6A7}" dt="2024-01-23T07:01:31.191" v="1416" actId="14100"/>
        <pc:sldMkLst>
          <pc:docMk/>
          <pc:sldMk cId="1804126150" sldId="258"/>
        </pc:sldMkLst>
      </pc:sldChg>
    </pc:docChg>
  </pc:docChgLst>
  <pc:docChgLst>
    <pc:chgData name="中納 健太" userId="f0735beb-ee92-4ea0-90d8-d6b460427dcb" providerId="ADAL" clId="{7128893F-EABE-436E-8945-3BCA8B3BBCEB}"/>
    <pc:docChg chg="undo custSel modSld">
      <pc:chgData name="中納 健太" userId="f0735beb-ee92-4ea0-90d8-d6b460427dcb" providerId="ADAL" clId="{7128893F-EABE-436E-8945-3BCA8B3BBCEB}" dt="2024-04-19T07:09:30.379" v="741" actId="1036"/>
      <pc:docMkLst>
        <pc:docMk/>
      </pc:docMkLst>
      <pc:sldChg chg="addSp modSp mod">
        <pc:chgData name="中納 健太" userId="f0735beb-ee92-4ea0-90d8-d6b460427dcb" providerId="ADAL" clId="{7128893F-EABE-436E-8945-3BCA8B3BBCEB}" dt="2024-04-19T07:09:30.379" v="741" actId="1036"/>
        <pc:sldMkLst>
          <pc:docMk/>
          <pc:sldMk cId="3577336903" sldId="259"/>
        </pc:sldMkLst>
      </pc:sldChg>
      <pc:sldChg chg="addSp delSp modSp mod">
        <pc:chgData name="中納 健太" userId="f0735beb-ee92-4ea0-90d8-d6b460427dcb" providerId="ADAL" clId="{7128893F-EABE-436E-8945-3BCA8B3BBCEB}" dt="2024-04-19T07:09:14.071" v="719" actId="14100"/>
        <pc:sldMkLst>
          <pc:docMk/>
          <pc:sldMk cId="2820917541" sldId="260"/>
        </pc:sldMkLst>
      </pc:sldChg>
    </pc:docChg>
  </pc:docChgLst>
  <pc:docChgLst>
    <pc:chgData name="遠藤 健司" userId="e8465c88-9be1-4b6c-b370-cfadde2022c7" providerId="ADAL" clId="{8CAC55CA-4A0D-4066-A150-F3DA733A1F6A}"/>
    <pc:docChg chg="undo custSel modSld">
      <pc:chgData name="遠藤 健司" userId="e8465c88-9be1-4b6c-b370-cfadde2022c7" providerId="ADAL" clId="{8CAC55CA-4A0D-4066-A150-F3DA733A1F6A}" dt="2025-02-21T08:43:03.449" v="308" actId="115"/>
      <pc:docMkLst>
        <pc:docMk/>
      </pc:docMkLst>
      <pc:sldChg chg="modSp mod">
        <pc:chgData name="遠藤 健司" userId="e8465c88-9be1-4b6c-b370-cfadde2022c7" providerId="ADAL" clId="{8CAC55CA-4A0D-4066-A150-F3DA733A1F6A}" dt="2025-02-21T08:28:18.888" v="306" actId="20577"/>
        <pc:sldMkLst>
          <pc:docMk/>
          <pc:sldMk cId="3577336903" sldId="259"/>
        </pc:sldMkLst>
        <pc:spChg chg="mod">
          <ac:chgData name="遠藤 健司" userId="e8465c88-9be1-4b6c-b370-cfadde2022c7" providerId="ADAL" clId="{8CAC55CA-4A0D-4066-A150-F3DA733A1F6A}" dt="2025-02-21T08:26:07.714" v="278"/>
          <ac:spMkLst>
            <pc:docMk/>
            <pc:sldMk cId="3577336903" sldId="259"/>
            <ac:spMk id="3" creationId="{7A27DE79-6CA4-1482-4C08-D51E71FE0EBD}"/>
          </ac:spMkLst>
        </pc:spChg>
        <pc:spChg chg="mod">
          <ac:chgData name="遠藤 健司" userId="e8465c88-9be1-4b6c-b370-cfadde2022c7" providerId="ADAL" clId="{8CAC55CA-4A0D-4066-A150-F3DA733A1F6A}" dt="2025-02-21T08:28:18.888" v="306" actId="20577"/>
          <ac:spMkLst>
            <pc:docMk/>
            <pc:sldMk cId="3577336903" sldId="259"/>
            <ac:spMk id="15" creationId="{3E796DD7-EFC0-E664-9C83-D7C34B783480}"/>
          </ac:spMkLst>
        </pc:spChg>
      </pc:sldChg>
      <pc:sldChg chg="modSp mod">
        <pc:chgData name="遠藤 健司" userId="e8465c88-9be1-4b6c-b370-cfadde2022c7" providerId="ADAL" clId="{8CAC55CA-4A0D-4066-A150-F3DA733A1F6A}" dt="2025-02-21T08:43:03.449" v="308" actId="115"/>
        <pc:sldMkLst>
          <pc:docMk/>
          <pc:sldMk cId="2820917541" sldId="260"/>
        </pc:sldMkLst>
        <pc:spChg chg="mod">
          <ac:chgData name="遠藤 健司" userId="e8465c88-9be1-4b6c-b370-cfadde2022c7" providerId="ADAL" clId="{8CAC55CA-4A0D-4066-A150-F3DA733A1F6A}" dt="2025-02-21T08:43:03.449" v="308" actId="115"/>
          <ac:spMkLst>
            <pc:docMk/>
            <pc:sldMk cId="2820917541" sldId="260"/>
            <ac:spMk id="3" creationId="{C1FEA772-4D1A-B485-C2C8-29364122BFF5}"/>
          </ac:spMkLst>
        </pc:spChg>
        <pc:spChg chg="mod">
          <ac:chgData name="遠藤 健司" userId="e8465c88-9be1-4b6c-b370-cfadde2022c7" providerId="ADAL" clId="{8CAC55CA-4A0D-4066-A150-F3DA733A1F6A}" dt="2025-02-21T08:23:52.915" v="273" actId="20577"/>
          <ac:spMkLst>
            <pc:docMk/>
            <pc:sldMk cId="2820917541" sldId="260"/>
            <ac:spMk id="15" creationId="{B336AD94-C63A-BE96-7401-D096C60DFEB2}"/>
          </ac:spMkLst>
        </pc:spChg>
        <pc:spChg chg="mod">
          <ac:chgData name="遠藤 健司" userId="e8465c88-9be1-4b6c-b370-cfadde2022c7" providerId="ADAL" clId="{8CAC55CA-4A0D-4066-A150-F3DA733A1F6A}" dt="2025-02-21T08:25:06.886" v="277" actId="1076"/>
          <ac:spMkLst>
            <pc:docMk/>
            <pc:sldMk cId="2820917541" sldId="260"/>
            <ac:spMk id="34" creationId="{39FEC7C5-B4C6-4EEA-B84A-C04F0573DFA2}"/>
          </ac:spMkLst>
        </pc:spChg>
        <pc:grpChg chg="mod">
          <ac:chgData name="遠藤 健司" userId="e8465c88-9be1-4b6c-b370-cfadde2022c7" providerId="ADAL" clId="{8CAC55CA-4A0D-4066-A150-F3DA733A1F6A}" dt="2025-02-21T08:24:55.166" v="275" actId="1076"/>
          <ac:grpSpMkLst>
            <pc:docMk/>
            <pc:sldMk cId="2820917541" sldId="260"/>
            <ac:grpSpMk id="52" creationId="{601D7F01-8187-B85E-D86A-4F9FCD46BD7A}"/>
          </ac:grpSpMkLst>
        </pc:grpChg>
      </pc:sldChg>
    </pc:docChg>
  </pc:docChgLst>
  <pc:docChgLst>
    <pc:chgData name="遠藤 健司" userId="e8465c88-9be1-4b6c-b370-cfadde2022c7" providerId="ADAL" clId="{C2A95461-57CF-4E58-AFFD-B7363BD1F041}"/>
    <pc:docChg chg="modSld">
      <pc:chgData name="遠藤 健司" userId="e8465c88-9be1-4b6c-b370-cfadde2022c7" providerId="ADAL" clId="{C2A95461-57CF-4E58-AFFD-B7363BD1F041}" dt="2024-04-19T07:41:21.262" v="116" actId="20577"/>
      <pc:docMkLst>
        <pc:docMk/>
      </pc:docMkLst>
      <pc:sldChg chg="modSp mod">
        <pc:chgData name="遠藤 健司" userId="e8465c88-9be1-4b6c-b370-cfadde2022c7" providerId="ADAL" clId="{C2A95461-57CF-4E58-AFFD-B7363BD1F041}" dt="2024-04-19T07:41:21.262" v="116" actId="20577"/>
        <pc:sldMkLst>
          <pc:docMk/>
          <pc:sldMk cId="3577336903" sldId="259"/>
        </pc:sldMkLst>
      </pc:sldChg>
      <pc:sldChg chg="addSp modSp mod">
        <pc:chgData name="遠藤 健司" userId="e8465c88-9be1-4b6c-b370-cfadde2022c7" providerId="ADAL" clId="{C2A95461-57CF-4E58-AFFD-B7363BD1F041}" dt="2024-04-19T07:41:03.824" v="95" actId="20577"/>
        <pc:sldMkLst>
          <pc:docMk/>
          <pc:sldMk cId="2820917541" sldId="260"/>
        </pc:sldMkLst>
      </pc:sldChg>
    </pc:docChg>
  </pc:docChgLst>
  <pc:docChgLst>
    <pc:chgData name="遠藤 健司" userId="e8465c88-9be1-4b6c-b370-cfadde2022c7" providerId="ADAL" clId="{C5F3D6B0-08B3-4D93-888B-90F4F3736C76}"/>
    <pc:docChg chg="custSel modSld">
      <pc:chgData name="遠藤 健司" userId="e8465c88-9be1-4b6c-b370-cfadde2022c7" providerId="ADAL" clId="{C5F3D6B0-08B3-4D93-888B-90F4F3736C76}" dt="2024-04-19T05:52:27.236" v="110" actId="478"/>
      <pc:docMkLst>
        <pc:docMk/>
      </pc:docMkLst>
      <pc:sldChg chg="addSp modSp mod">
        <pc:chgData name="遠藤 健司" userId="e8465c88-9be1-4b6c-b370-cfadde2022c7" providerId="ADAL" clId="{C5F3D6B0-08B3-4D93-888B-90F4F3736C76}" dt="2024-04-19T05:45:47.786" v="107" actId="1076"/>
        <pc:sldMkLst>
          <pc:docMk/>
          <pc:sldMk cId="3577336903" sldId="259"/>
        </pc:sldMkLst>
      </pc:sldChg>
      <pc:sldChg chg="addSp delSp modSp mod">
        <pc:chgData name="遠藤 健司" userId="e8465c88-9be1-4b6c-b370-cfadde2022c7" providerId="ADAL" clId="{C5F3D6B0-08B3-4D93-888B-90F4F3736C76}" dt="2024-04-19T05:52:27.236" v="110" actId="478"/>
        <pc:sldMkLst>
          <pc:docMk/>
          <pc:sldMk cId="2820917541" sldId="260"/>
        </pc:sldMkLst>
      </pc:sldChg>
    </pc:docChg>
  </pc:docChgLst>
  <pc:docChgLst>
    <pc:chgData name="中納 健太" userId="f0735beb-ee92-4ea0-90d8-d6b460427dcb" providerId="ADAL" clId="{2A762375-E9BD-4425-BE74-567F96D590F5}"/>
    <pc:docChg chg="addSld delSld modSld">
      <pc:chgData name="中納 健太" userId="f0735beb-ee92-4ea0-90d8-d6b460427dcb" providerId="ADAL" clId="{2A762375-E9BD-4425-BE74-567F96D590F5}" dt="2024-04-19T05:39:47.913" v="2058"/>
      <pc:docMkLst>
        <pc:docMk/>
      </pc:docMkLst>
      <pc:sldChg chg="addSp modSp del mod">
        <pc:chgData name="中納 健太" userId="f0735beb-ee92-4ea0-90d8-d6b460427dcb" providerId="ADAL" clId="{2A762375-E9BD-4425-BE74-567F96D590F5}" dt="2024-04-19T04:30:20.807" v="115" actId="47"/>
        <pc:sldMkLst>
          <pc:docMk/>
          <pc:sldMk cId="309302566" sldId="256"/>
        </pc:sldMkLst>
      </pc:sldChg>
      <pc:sldChg chg="addSp modSp add mod">
        <pc:chgData name="中納 健太" userId="f0735beb-ee92-4ea0-90d8-d6b460427dcb" providerId="ADAL" clId="{2A762375-E9BD-4425-BE74-567F96D590F5}" dt="2024-04-19T05:39:47.913" v="2058"/>
        <pc:sldMkLst>
          <pc:docMk/>
          <pc:sldMk cId="3577336903" sldId="259"/>
        </pc:sldMkLst>
      </pc:sldChg>
      <pc:sldChg chg="modSp add mod">
        <pc:chgData name="中納 健太" userId="f0735beb-ee92-4ea0-90d8-d6b460427dcb" providerId="ADAL" clId="{2A762375-E9BD-4425-BE74-567F96D590F5}" dt="2024-04-19T04:30:40.338" v="151"/>
        <pc:sldMkLst>
          <pc:docMk/>
          <pc:sldMk cId="2820917541" sldId="260"/>
        </pc:sldMkLst>
      </pc:sldChg>
    </pc:docChg>
  </pc:docChgLst>
  <pc:docChgLst>
    <pc:chgData name="中納 健太" userId="f0735beb-ee92-4ea0-90d8-d6b460427dcb" providerId="ADAL" clId="{1BB0375B-7E6F-4FA6-AE02-CB261B00C28E}"/>
    <pc:docChg chg="delSld">
      <pc:chgData name="中納 健太" userId="f0735beb-ee92-4ea0-90d8-d6b460427dcb" providerId="ADAL" clId="{1BB0375B-7E6F-4FA6-AE02-CB261B00C28E}" dt="2024-02-14T10:41:51.588" v="1" actId="47"/>
      <pc:docMkLst>
        <pc:docMk/>
      </pc:docMkLst>
      <pc:sldChg chg="del">
        <pc:chgData name="中納 健太" userId="f0735beb-ee92-4ea0-90d8-d6b460427dcb" providerId="ADAL" clId="{1BB0375B-7E6F-4FA6-AE02-CB261B00C28E}" dt="2024-02-14T10:41:51.588" v="1" actId="47"/>
        <pc:sldMkLst>
          <pc:docMk/>
          <pc:sldMk cId="784628508" sldId="257"/>
        </pc:sldMkLst>
      </pc:sldChg>
      <pc:sldChg chg="del">
        <pc:chgData name="中納 健太" userId="f0735beb-ee92-4ea0-90d8-d6b460427dcb" providerId="ADAL" clId="{1BB0375B-7E6F-4FA6-AE02-CB261B00C28E}" dt="2024-02-14T10:41:50.429" v="0" actId="47"/>
        <pc:sldMkLst>
          <pc:docMk/>
          <pc:sldMk cId="1804126150" sldId="258"/>
        </pc:sldMkLst>
      </pc:sldChg>
    </pc:docChg>
  </pc:docChgLst>
  <pc:docChgLst>
    <pc:chgData name="遠藤 健司" userId="e8465c88-9be1-4b6c-b370-cfadde2022c7" providerId="ADAL" clId="{F5585B5A-3AF4-4120-8178-F4BCCB80CCA9}"/>
    <pc:docChg chg="undo custSel modSld">
      <pc:chgData name="遠藤 健司" userId="e8465c88-9be1-4b6c-b370-cfadde2022c7" providerId="ADAL" clId="{F5585B5A-3AF4-4120-8178-F4BCCB80CCA9}" dt="2024-11-11T09:09:12.300" v="2682" actId="113"/>
      <pc:docMkLst>
        <pc:docMk/>
      </pc:docMkLst>
      <pc:sldChg chg="modSp mod">
        <pc:chgData name="遠藤 健司" userId="e8465c88-9be1-4b6c-b370-cfadde2022c7" providerId="ADAL" clId="{F5585B5A-3AF4-4120-8178-F4BCCB80CCA9}" dt="2024-11-11T07:56:30.306" v="2504" actId="20577"/>
        <pc:sldMkLst>
          <pc:docMk/>
          <pc:sldMk cId="3577336903" sldId="259"/>
        </pc:sldMkLst>
      </pc:sldChg>
      <pc:sldChg chg="addSp delSp modSp mod">
        <pc:chgData name="遠藤 健司" userId="e8465c88-9be1-4b6c-b370-cfadde2022c7" providerId="ADAL" clId="{F5585B5A-3AF4-4120-8178-F4BCCB80CCA9}" dt="2024-11-11T09:09:12.300" v="2682" actId="113"/>
        <pc:sldMkLst>
          <pc:docMk/>
          <pc:sldMk cId="2820917541" sldId="260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C6731-5E74-40CF-9AFF-868E56EB1184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4E92B-9FF0-45F2-AD80-D615D9CD69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50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20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16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5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77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46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58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46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49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29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79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9F616-944E-4BC2-9DF2-24438A23EB2D}" type="datetimeFigureOut">
              <a:rPr kumimoji="1" lang="ja-JP" altLang="en-US" smtClean="0"/>
              <a:t>2026/3/16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3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四角形: 角を丸くする 19">
            <a:extLst>
              <a:ext uri="{FF2B5EF4-FFF2-40B4-BE49-F238E27FC236}">
                <a16:creationId xmlns:a16="http://schemas.microsoft.com/office/drawing/2014/main" id="{056013D5-17E1-2AC5-529E-5C16460971E4}"/>
              </a:ext>
            </a:extLst>
          </p:cNvPr>
          <p:cNvSpPr/>
          <p:nvPr/>
        </p:nvSpPr>
        <p:spPr>
          <a:xfrm>
            <a:off x="4536832" y="32476"/>
            <a:ext cx="2266276" cy="57712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受注者：株式会社●●建設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発注者：●●課　　　　　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5906BB0-AFD7-3F62-C5C8-2565356F4C0F}"/>
              </a:ext>
            </a:extLst>
          </p:cNvPr>
          <p:cNvSpPr txBox="1"/>
          <p:nvPr/>
        </p:nvSpPr>
        <p:spPr>
          <a:xfrm>
            <a:off x="5886770" y="16233"/>
            <a:ext cx="932811" cy="3155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>
              <a:defRPr kumimoji="1" sz="1451">
                <a:solidFill>
                  <a:srgbClr val="FF0000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ctr"/>
            <a:r>
              <a:rPr lang="ja-JP" altLang="en-US" sz="1800" dirty="0"/>
              <a:t>記入例</a:t>
            </a: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CF0F0557-DC16-9DFB-4A4E-03497D30C31F}"/>
              </a:ext>
            </a:extLst>
          </p:cNvPr>
          <p:cNvSpPr/>
          <p:nvPr/>
        </p:nvSpPr>
        <p:spPr>
          <a:xfrm>
            <a:off x="48413" y="32476"/>
            <a:ext cx="4454769" cy="56589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工事名：●●●●●●工事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施工場所：●●市●区　　　　工期：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20xx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年●月～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20xx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年●月</a:t>
            </a:r>
          </a:p>
        </p:txBody>
      </p: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52622D21-A116-C8C9-B7AD-1208F62DF670}"/>
              </a:ext>
            </a:extLst>
          </p:cNvPr>
          <p:cNvGrpSpPr/>
          <p:nvPr/>
        </p:nvGrpSpPr>
        <p:grpSpPr>
          <a:xfrm>
            <a:off x="70559" y="5467311"/>
            <a:ext cx="6688256" cy="1846523"/>
            <a:chOff x="70559" y="5231640"/>
            <a:chExt cx="6688256" cy="1846523"/>
          </a:xfrm>
        </p:grpSpPr>
        <p:sp>
          <p:nvSpPr>
            <p:cNvPr id="22" name="四角形: 角を丸くする 4">
              <a:extLst>
                <a:ext uri="{FF2B5EF4-FFF2-40B4-BE49-F238E27FC236}">
                  <a16:creationId xmlns:a16="http://schemas.microsoft.com/office/drawing/2014/main" id="{6D86409C-4B28-F9B3-C649-C97EC2B55EA5}"/>
                </a:ext>
              </a:extLst>
            </p:cNvPr>
            <p:cNvSpPr/>
            <p:nvPr/>
          </p:nvSpPr>
          <p:spPr>
            <a:xfrm>
              <a:off x="71252" y="5235650"/>
              <a:ext cx="6687563" cy="1842513"/>
            </a:xfrm>
            <a:prstGeom prst="roundRect">
              <a:avLst>
                <a:gd name="adj" fmla="val 3004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１）施工日数、人工の比較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起工測量・ﾃﾞｰﾀ作成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建設建機による施工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出　来　形　計　測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    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　検　査　・　納　品：     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endPara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２）その他得られた効果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　　　等　</a:t>
              </a:r>
            </a:p>
            <a:p>
              <a:pPr marL="112712"/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3" name="テキスト ボックス 22">
              <a:extLst>
                <a:ext uri="{FF2B5EF4-FFF2-40B4-BE49-F238E27FC236}">
                  <a16:creationId xmlns:a16="http://schemas.microsoft.com/office/drawing/2014/main" id="{97E23842-870A-E03A-6154-1CF55019DF93}"/>
                </a:ext>
              </a:extLst>
            </p:cNvPr>
            <p:cNvSpPr txBox="1"/>
            <p:nvPr/>
          </p:nvSpPr>
          <p:spPr>
            <a:xfrm>
              <a:off x="70559" y="5231640"/>
              <a:ext cx="6687563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施工による効果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A7EDE0F3-3F9A-7581-1567-7F469378FC0F}"/>
              </a:ext>
            </a:extLst>
          </p:cNvPr>
          <p:cNvGrpSpPr/>
          <p:nvPr/>
        </p:nvGrpSpPr>
        <p:grpSpPr>
          <a:xfrm>
            <a:off x="48413" y="654626"/>
            <a:ext cx="6731855" cy="1665383"/>
            <a:chOff x="71252" y="766389"/>
            <a:chExt cx="6731855" cy="1665383"/>
          </a:xfrm>
        </p:grpSpPr>
        <p:sp>
          <p:nvSpPr>
            <p:cNvPr id="29" name="四角形: 角を丸くする 28">
              <a:extLst>
                <a:ext uri="{FF2B5EF4-FFF2-40B4-BE49-F238E27FC236}">
                  <a16:creationId xmlns:a16="http://schemas.microsoft.com/office/drawing/2014/main" id="{10566EBC-08F0-E555-B11C-4C8A1C41051A}"/>
                </a:ext>
              </a:extLst>
            </p:cNvPr>
            <p:cNvSpPr/>
            <p:nvPr/>
          </p:nvSpPr>
          <p:spPr>
            <a:xfrm>
              <a:off x="71252" y="766390"/>
              <a:ext cx="6731855" cy="1665382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１）工事概要</a:t>
              </a:r>
              <a:b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２）工</a:t>
              </a:r>
              <a:r>
                <a:rPr kumimoji="1"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種（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 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施工を実施した全ての工種</a:t>
              </a:r>
              <a:r>
                <a:rPr kumimoji="1"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  <a:br>
                <a:rPr kumimoji="1" lang="en-US" altLang="ja-JP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３）特徴的な現場条件・制約条件</a:t>
              </a:r>
              <a:br>
                <a:rPr kumimoji="1" lang="en-US" altLang="ja-JP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30" name="テキスト ボックス 29">
              <a:extLst>
                <a:ext uri="{FF2B5EF4-FFF2-40B4-BE49-F238E27FC236}">
                  <a16:creationId xmlns:a16="http://schemas.microsoft.com/office/drawing/2014/main" id="{81C7D012-61ED-B671-C1AB-0A7FACB37805}"/>
                </a:ext>
              </a:extLst>
            </p:cNvPr>
            <p:cNvSpPr txBox="1"/>
            <p:nvPr/>
          </p:nvSpPr>
          <p:spPr>
            <a:xfrm>
              <a:off x="71253" y="766389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</a:p>
          </p:txBody>
        </p:sp>
      </p:grp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4DA244D9-99C3-3D07-D709-FDDC4AB7A9FC}"/>
              </a:ext>
            </a:extLst>
          </p:cNvPr>
          <p:cNvGrpSpPr/>
          <p:nvPr/>
        </p:nvGrpSpPr>
        <p:grpSpPr>
          <a:xfrm>
            <a:off x="26958" y="3813486"/>
            <a:ext cx="6731163" cy="1592915"/>
            <a:chOff x="61081" y="3176006"/>
            <a:chExt cx="6731163" cy="2005956"/>
          </a:xfrm>
        </p:grpSpPr>
        <p:sp>
          <p:nvSpPr>
            <p:cNvPr id="35" name="四角形: 角を丸くする 4">
              <a:extLst>
                <a:ext uri="{FF2B5EF4-FFF2-40B4-BE49-F238E27FC236}">
                  <a16:creationId xmlns:a16="http://schemas.microsoft.com/office/drawing/2014/main" id="{19A2DFA9-84D0-18FA-AAF7-F0D848AF0F9F}"/>
                </a:ext>
              </a:extLst>
            </p:cNvPr>
            <p:cNvSpPr/>
            <p:nvPr/>
          </p:nvSpPr>
          <p:spPr>
            <a:xfrm>
              <a:off x="71252" y="3181866"/>
              <a:ext cx="6697732" cy="2000096"/>
            </a:xfrm>
            <a:prstGeom prst="roundRect">
              <a:avLst>
                <a:gd name="adj" fmla="val 2743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ja-JP" altLang="en-US" sz="1499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92FFF51F-4A4A-3CA4-DF10-88F740230F2E}"/>
                </a:ext>
              </a:extLst>
            </p:cNvPr>
            <p:cNvSpPr txBox="1"/>
            <p:nvPr/>
          </p:nvSpPr>
          <p:spPr>
            <a:xfrm>
              <a:off x="61081" y="3176006"/>
              <a:ext cx="6731163" cy="34882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工事写真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5" name="吹き出し: 角を丸めた四角形 14">
            <a:extLst>
              <a:ext uri="{FF2B5EF4-FFF2-40B4-BE49-F238E27FC236}">
                <a16:creationId xmlns:a16="http://schemas.microsoft.com/office/drawing/2014/main" id="{B336AD94-C63A-BE96-7401-D096C60DFEB2}"/>
              </a:ext>
            </a:extLst>
          </p:cNvPr>
          <p:cNvSpPr/>
          <p:nvPr/>
        </p:nvSpPr>
        <p:spPr>
          <a:xfrm>
            <a:off x="-6467854" y="4456898"/>
            <a:ext cx="6377128" cy="4756275"/>
          </a:xfrm>
          <a:prstGeom prst="wedgeRoundRectCallout">
            <a:avLst>
              <a:gd name="adj1" fmla="val 57252"/>
              <a:gd name="adj2" fmla="val -2539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入力する人工は、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を活用した工種毎に“</a:t>
            </a:r>
            <a:r>
              <a:rPr kumimoji="1" lang="ja-JP" altLang="en-US" sz="1451" b="1" u="sng" dirty="0">
                <a:solidFill>
                  <a:srgbClr val="FF0000"/>
                </a:solidFill>
                <a:latin typeface="+mn-ea"/>
              </a:rPr>
              <a:t>日当りの平均人工</a:t>
            </a:r>
            <a:r>
              <a:rPr kumimoji="1" lang="en-US" altLang="ja-JP" sz="1451" b="1" u="sng" dirty="0">
                <a:solidFill>
                  <a:srgbClr val="FF0000"/>
                </a:solidFill>
                <a:latin typeface="+mn-ea"/>
              </a:rPr>
              <a:t>×</a:t>
            </a:r>
            <a:r>
              <a:rPr kumimoji="1" lang="ja-JP" altLang="en-US" sz="1451" b="1" u="sng" dirty="0">
                <a:solidFill>
                  <a:srgbClr val="FF0000"/>
                </a:solidFill>
                <a:latin typeface="+mn-ea"/>
              </a:rPr>
              <a:t>施工日数＝総人工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”の考えで記入してください。従来と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で比較する例を以下に示します。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記入していただく内容（例）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】</a:t>
            </a: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・　起工測量・ﾃﾞｰﾀ作成：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従来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現地測量＋設計照査・見直し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[ICT]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現地測量＋３次元データ作成＋３次元データ活用（照査・見直し）等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・　建機による施工：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従来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丁張の設置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/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墨出し＋建機による施工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[ICT]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建機のセティング＋建機による施工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・　出来形計測：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従来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従来計測での出来形管理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[ICT]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３次元計測による出来形管理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・　検査・納品：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従来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検査書類作成＋検査対応（現地含む）＋納品　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[ICT]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検査書類作成＋検査対応＋納品等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BBAE2A7D-D5AC-9833-7282-35FC2AFF50CA}"/>
              </a:ext>
            </a:extLst>
          </p:cNvPr>
          <p:cNvGrpSpPr/>
          <p:nvPr/>
        </p:nvGrpSpPr>
        <p:grpSpPr>
          <a:xfrm>
            <a:off x="48413" y="2386548"/>
            <a:ext cx="6743138" cy="1343637"/>
            <a:chOff x="71252" y="881104"/>
            <a:chExt cx="6743138" cy="1240594"/>
          </a:xfrm>
        </p:grpSpPr>
        <p:sp>
          <p:nvSpPr>
            <p:cNvPr id="11" name="四角形: 角を丸くする 10">
              <a:extLst>
                <a:ext uri="{FF2B5EF4-FFF2-40B4-BE49-F238E27FC236}">
                  <a16:creationId xmlns:a16="http://schemas.microsoft.com/office/drawing/2014/main" id="{CB78B3A1-5131-8ADA-6CBC-7A85D6DFB409}"/>
                </a:ext>
              </a:extLst>
            </p:cNvPr>
            <p:cNvSpPr/>
            <p:nvPr/>
          </p:nvSpPr>
          <p:spPr>
            <a:xfrm>
              <a:off x="71252" y="900323"/>
              <a:ext cx="6731855" cy="1221375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１）活用した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施工技術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起工測量：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　　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</a:t>
              </a:r>
              <a:r>
                <a:rPr kumimoji="1" lang="en-US" altLang="ja-JP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建機：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　　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、出来形管理：</a:t>
              </a:r>
              <a:endParaRPr kumimoji="1"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を活用したプロセス（　活用：☑、　未活用：□　）</a:t>
              </a:r>
              <a:b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①３次元起工測量　 ☑ ②３次元設計データ作成　 ☑ ③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建機による施工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④３次元出来形管理等の施工管理　 ☑ ⑤３次元データの納品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857433B-6A9D-1640-BE1D-E10D0D19FC9E}"/>
                </a:ext>
              </a:extLst>
            </p:cNvPr>
            <p:cNvSpPr txBox="1"/>
            <p:nvPr/>
          </p:nvSpPr>
          <p:spPr>
            <a:xfrm>
              <a:off x="82536" y="881104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工種情報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●●工　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15DB1235-2F13-A9F8-2DA2-3390F57512BD}"/>
              </a:ext>
            </a:extLst>
          </p:cNvPr>
          <p:cNvGrpSpPr/>
          <p:nvPr/>
        </p:nvGrpSpPr>
        <p:grpSpPr>
          <a:xfrm>
            <a:off x="81422" y="7357590"/>
            <a:ext cx="6687563" cy="2308235"/>
            <a:chOff x="81422" y="7335386"/>
            <a:chExt cx="6687563" cy="2308235"/>
          </a:xfrm>
        </p:grpSpPr>
        <p:sp>
          <p:nvSpPr>
            <p:cNvPr id="17" name="四角形: 角を丸くする 4">
              <a:extLst>
                <a:ext uri="{FF2B5EF4-FFF2-40B4-BE49-F238E27FC236}">
                  <a16:creationId xmlns:a16="http://schemas.microsoft.com/office/drawing/2014/main" id="{BED9C230-522E-9CEF-DD87-A987F310C4ED}"/>
                </a:ext>
              </a:extLst>
            </p:cNvPr>
            <p:cNvSpPr/>
            <p:nvPr/>
          </p:nvSpPr>
          <p:spPr>
            <a:xfrm>
              <a:off x="81423" y="7335386"/>
              <a:ext cx="6687562" cy="2308235"/>
            </a:xfrm>
            <a:prstGeom prst="roundRect">
              <a:avLst>
                <a:gd name="adj" fmla="val 3577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１）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をより効果的に活用した工夫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の効果を妨げた事象（現場条件、体制等）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３）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活用時に起きたトラブルと対応策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1788F5E-3770-49C5-7CE0-1FFFDCE9492B}"/>
                </a:ext>
              </a:extLst>
            </p:cNvPr>
            <p:cNvSpPr txBox="1"/>
            <p:nvPr/>
          </p:nvSpPr>
          <p:spPr>
            <a:xfrm>
              <a:off x="81422" y="7335386"/>
              <a:ext cx="6687562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本工事における取り組み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8019AC87-04BD-8F24-9759-32CC5B8473C0}"/>
              </a:ext>
            </a:extLst>
          </p:cNvPr>
          <p:cNvGrpSpPr/>
          <p:nvPr/>
        </p:nvGrpSpPr>
        <p:grpSpPr>
          <a:xfrm>
            <a:off x="-97061" y="4109704"/>
            <a:ext cx="2521974" cy="1330770"/>
            <a:chOff x="-21982" y="4856034"/>
            <a:chExt cx="3121152" cy="1832237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1E7F3EEA-9FBF-49A3-2EE9-ABC2EE05303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9F47C2DC-5445-4108-2348-FEF00D435390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A721474B-AB03-7134-E2B5-54FDB26E7523}"/>
                </a:ext>
              </a:extLst>
            </p:cNvPr>
            <p:cNvSpPr txBox="1"/>
            <p:nvPr/>
          </p:nvSpPr>
          <p:spPr>
            <a:xfrm>
              <a:off x="771520" y="5342742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sp>
        <p:nvSpPr>
          <p:cNvPr id="70" name="吹き出し: 角を丸めた四角形 69">
            <a:extLst>
              <a:ext uri="{FF2B5EF4-FFF2-40B4-BE49-F238E27FC236}">
                <a16:creationId xmlns:a16="http://schemas.microsoft.com/office/drawing/2014/main" id="{5DC61566-DC2C-7A11-9855-B15F249CF299}"/>
              </a:ext>
            </a:extLst>
          </p:cNvPr>
          <p:cNvSpPr/>
          <p:nvPr/>
        </p:nvSpPr>
        <p:spPr>
          <a:xfrm>
            <a:off x="6857999" y="1440337"/>
            <a:ext cx="6581775" cy="3855563"/>
          </a:xfrm>
          <a:prstGeom prst="wedgeRoundRectCallout">
            <a:avLst>
              <a:gd name="adj1" fmla="val -104273"/>
              <a:gd name="adj2" fmla="val -21593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工種名を記入してください（実施した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工種が複数の場合は代表工種１つ）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工種名は以下を参考に記入してください、以下に該当する工種がない場合も記入してください。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】		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実施内容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】</a:t>
            </a: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・土工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⇒掘削、盛土、法面整形等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・舗装工（路盤工）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⇒路盤工（上層、下層、不陸整正）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・舗装工（ｱｽﾌｧﾙﾄ舗装工）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As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ﾌｨﾆｯｼｬｰ活用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・舗装工（ｺﾝｸﾘｰﾄ舗装工）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⇒ｽﾘｯﾌﾟﾌｫｰﾑﾍﾟｰﾊﾟ活用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・舗装工（修繕工）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⇒路面切削機活用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・浚渫工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⇒河川浚渫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・法面工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	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⇒植生工、吹付工、吹付法枠工（建機なし）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・地盤改良工（安定処理）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⇒路床安定処理工、表層安定処理工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・地盤改良工（中層混合処理）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⇒中層混合処理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・地盤改良工（ｽﾗﾘｰ攪拌工）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⇒ｽﾗﾘｰ攪拌工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　・地盤改良工（ﾍﾟｰﾊﾟｰﾄﾞﾚｰﾝ工）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	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⇒ﾊﾟｰﾁｶﾙﾄﾞﾚｰﾝ工</a:t>
            </a:r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71F628B4-82AF-8DF9-2C96-E33D14E4744A}"/>
              </a:ext>
            </a:extLst>
          </p:cNvPr>
          <p:cNvSpPr/>
          <p:nvPr/>
        </p:nvSpPr>
        <p:spPr>
          <a:xfrm>
            <a:off x="-5347517" y="2683027"/>
            <a:ext cx="5186192" cy="1268958"/>
          </a:xfrm>
          <a:prstGeom prst="wedgeRoundRectCallout">
            <a:avLst>
              <a:gd name="adj1" fmla="val 56574"/>
              <a:gd name="adj2" fmla="val -2305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【ICT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工種情報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】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以降は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を活用した工種毎に記載してください。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１）は使用した機器・ソフトの種類又は名称を記入してください。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2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工種目以降は次頁に記入してください。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建機は“</a:t>
            </a:r>
            <a:r>
              <a:rPr kumimoji="1" lang="ja-JP" altLang="en-US" sz="1451" b="1" dirty="0">
                <a:solidFill>
                  <a:srgbClr val="FF0000"/>
                </a:solidFill>
                <a:latin typeface="+mn-ea"/>
              </a:rPr>
              <a:t>後付け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”かどうかもわかるように記入してください。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B2604005-86AE-D5F7-51B9-CE9A05F56E1C}"/>
              </a:ext>
            </a:extLst>
          </p:cNvPr>
          <p:cNvGrpSpPr/>
          <p:nvPr/>
        </p:nvGrpSpPr>
        <p:grpSpPr>
          <a:xfrm>
            <a:off x="2133890" y="4103398"/>
            <a:ext cx="2521974" cy="1330770"/>
            <a:chOff x="-21982" y="4856034"/>
            <a:chExt cx="3121152" cy="1832237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E0F52F55-7FA2-BCD7-2C64-EE2CC6203D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ABCD0347-7C36-95C3-DDE2-E2DFCAD111FF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5" name="テキスト ボックス 54">
              <a:extLst>
                <a:ext uri="{FF2B5EF4-FFF2-40B4-BE49-F238E27FC236}">
                  <a16:creationId xmlns:a16="http://schemas.microsoft.com/office/drawing/2014/main" id="{76DEE85E-EC03-17F0-233F-5CC398B1C195}"/>
                </a:ext>
              </a:extLst>
            </p:cNvPr>
            <p:cNvSpPr txBox="1"/>
            <p:nvPr/>
          </p:nvSpPr>
          <p:spPr>
            <a:xfrm>
              <a:off x="771520" y="5342742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grpSp>
        <p:nvGrpSpPr>
          <p:cNvPr id="56" name="グループ化 55">
            <a:extLst>
              <a:ext uri="{FF2B5EF4-FFF2-40B4-BE49-F238E27FC236}">
                <a16:creationId xmlns:a16="http://schemas.microsoft.com/office/drawing/2014/main" id="{CA439FA1-1FE3-11A3-92EA-5514FFD05770}"/>
              </a:ext>
            </a:extLst>
          </p:cNvPr>
          <p:cNvGrpSpPr/>
          <p:nvPr/>
        </p:nvGrpSpPr>
        <p:grpSpPr>
          <a:xfrm>
            <a:off x="4301903" y="4103398"/>
            <a:ext cx="2521974" cy="1330770"/>
            <a:chOff x="-21982" y="4856034"/>
            <a:chExt cx="3121152" cy="1832237"/>
          </a:xfrm>
        </p:grpSpPr>
        <p:sp>
          <p:nvSpPr>
            <p:cNvPr id="57" name="正方形/長方形 56">
              <a:extLst>
                <a:ext uri="{FF2B5EF4-FFF2-40B4-BE49-F238E27FC236}">
                  <a16:creationId xmlns:a16="http://schemas.microsoft.com/office/drawing/2014/main" id="{73E53043-90D0-00F0-B1E8-D3376767084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CAD3AB03-C51F-7F2A-1092-061A6166FEBF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9" name="テキスト ボックス 58">
              <a:extLst>
                <a:ext uri="{FF2B5EF4-FFF2-40B4-BE49-F238E27FC236}">
                  <a16:creationId xmlns:a16="http://schemas.microsoft.com/office/drawing/2014/main" id="{5B8FE182-E3D6-BD19-FE13-9EE6260A823E}"/>
                </a:ext>
              </a:extLst>
            </p:cNvPr>
            <p:cNvSpPr txBox="1"/>
            <p:nvPr/>
          </p:nvSpPr>
          <p:spPr>
            <a:xfrm>
              <a:off x="881836" y="5308278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C1FEA772-4D1A-B485-C2C8-29364122BFF5}"/>
              </a:ext>
            </a:extLst>
          </p:cNvPr>
          <p:cNvSpPr/>
          <p:nvPr/>
        </p:nvSpPr>
        <p:spPr>
          <a:xfrm>
            <a:off x="-5347517" y="593825"/>
            <a:ext cx="5186192" cy="1268958"/>
          </a:xfrm>
          <a:prstGeom prst="wedgeRoundRectCallout">
            <a:avLst>
              <a:gd name="adj1" fmla="val 56574"/>
              <a:gd name="adj2" fmla="val -2305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【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基本情報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】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は、工事全体の情報を記入してください。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工種は、</a:t>
            </a:r>
            <a:r>
              <a:rPr kumimoji="1" lang="en-US" altLang="ja-JP" sz="1451" b="1" u="sng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b="1" u="sng" dirty="0">
                <a:solidFill>
                  <a:srgbClr val="FF0000"/>
                </a:solidFill>
                <a:latin typeface="+mn-ea"/>
              </a:rPr>
              <a:t>施工を実施した全ての工種と施工量を記載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してください。施工量は単位を忘れずに記入してください。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6" name="吹き出し: 角を丸めた四角形 15">
            <a:extLst>
              <a:ext uri="{FF2B5EF4-FFF2-40B4-BE49-F238E27FC236}">
                <a16:creationId xmlns:a16="http://schemas.microsoft.com/office/drawing/2014/main" id="{02FC6F6B-8924-616B-4ADA-AD11DF57107D}"/>
              </a:ext>
            </a:extLst>
          </p:cNvPr>
          <p:cNvSpPr/>
          <p:nvPr/>
        </p:nvSpPr>
        <p:spPr>
          <a:xfrm>
            <a:off x="6819581" y="7818880"/>
            <a:ext cx="5021367" cy="692827"/>
          </a:xfrm>
          <a:prstGeom prst="wedgeRoundRectCallout">
            <a:avLst>
              <a:gd name="adj1" fmla="val -59793"/>
              <a:gd name="adj2" fmla="val 2024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本工事の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活用において、生産性を向上させた工夫や低下した事象、トラブル対応についてご記入ください。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82091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5BA4B5C9-6EA9-8FB0-C807-8CFB0BA9025F}"/>
              </a:ext>
            </a:extLst>
          </p:cNvPr>
          <p:cNvSpPr/>
          <p:nvPr/>
        </p:nvSpPr>
        <p:spPr>
          <a:xfrm>
            <a:off x="1036234" y="3124314"/>
            <a:ext cx="4627836" cy="667714"/>
          </a:xfrm>
          <a:prstGeom prst="wedgeRoundRectCallout">
            <a:avLst>
              <a:gd name="adj1" fmla="val -6986"/>
              <a:gd name="adj2" fmla="val 38192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ICT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建機・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3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次元設計データ画像・ヒートマップ、着工前・完成写真などの写真を添付してください（２工種目）</a:t>
            </a:r>
          </a:p>
        </p:txBody>
      </p: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6D7DA84C-24D7-1183-7092-EB051D5C3673}"/>
              </a:ext>
            </a:extLst>
          </p:cNvPr>
          <p:cNvGrpSpPr/>
          <p:nvPr/>
        </p:nvGrpSpPr>
        <p:grpSpPr>
          <a:xfrm>
            <a:off x="72879" y="2109366"/>
            <a:ext cx="6698209" cy="2005956"/>
            <a:chOff x="70775" y="3176006"/>
            <a:chExt cx="6698209" cy="2005956"/>
          </a:xfrm>
        </p:grpSpPr>
        <p:sp>
          <p:nvSpPr>
            <p:cNvPr id="53" name="四角形: 角を丸くする 4">
              <a:extLst>
                <a:ext uri="{FF2B5EF4-FFF2-40B4-BE49-F238E27FC236}">
                  <a16:creationId xmlns:a16="http://schemas.microsoft.com/office/drawing/2014/main" id="{A7355E8A-D7F9-3127-B645-AC1A1844B5CF}"/>
                </a:ext>
              </a:extLst>
            </p:cNvPr>
            <p:cNvSpPr/>
            <p:nvPr/>
          </p:nvSpPr>
          <p:spPr>
            <a:xfrm>
              <a:off x="71252" y="3181866"/>
              <a:ext cx="6697732" cy="2000096"/>
            </a:xfrm>
            <a:prstGeom prst="roundRect">
              <a:avLst>
                <a:gd name="adj" fmla="val 2743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ja-JP" altLang="en-US" sz="1499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5512B629-D5FE-1CA1-C8C8-C8BB1A6BEE51}"/>
                </a:ext>
              </a:extLst>
            </p:cNvPr>
            <p:cNvSpPr txBox="1"/>
            <p:nvPr/>
          </p:nvSpPr>
          <p:spPr>
            <a:xfrm>
              <a:off x="70775" y="3176006"/>
              <a:ext cx="6688039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工事写真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35095A19-ED84-3091-06BC-71ACA56D268A}"/>
              </a:ext>
            </a:extLst>
          </p:cNvPr>
          <p:cNvGrpSpPr/>
          <p:nvPr/>
        </p:nvGrpSpPr>
        <p:grpSpPr>
          <a:xfrm>
            <a:off x="63185" y="4253849"/>
            <a:ext cx="6688256" cy="2050058"/>
            <a:chOff x="70559" y="5231640"/>
            <a:chExt cx="6688256" cy="2050058"/>
          </a:xfrm>
        </p:grpSpPr>
        <p:sp>
          <p:nvSpPr>
            <p:cNvPr id="65" name="四角形: 角を丸くする 4">
              <a:extLst>
                <a:ext uri="{FF2B5EF4-FFF2-40B4-BE49-F238E27FC236}">
                  <a16:creationId xmlns:a16="http://schemas.microsoft.com/office/drawing/2014/main" id="{3E0C2292-6C04-BD23-6F26-C21DEC28101F}"/>
                </a:ext>
              </a:extLst>
            </p:cNvPr>
            <p:cNvSpPr/>
            <p:nvPr/>
          </p:nvSpPr>
          <p:spPr>
            <a:xfrm>
              <a:off x="71252" y="5235650"/>
              <a:ext cx="6687563" cy="2046048"/>
            </a:xfrm>
            <a:prstGeom prst="roundRect">
              <a:avLst>
                <a:gd name="adj" fmla="val 3004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1)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施工日数、人工の比較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起工測量・ﾃﾞｰﾀ作成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出　来　形　計　測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endPara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2)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その他得られた効果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等　</a:t>
              </a:r>
            </a:p>
            <a:p>
              <a:endPara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6" name="テキスト ボックス 65">
              <a:extLst>
                <a:ext uri="{FF2B5EF4-FFF2-40B4-BE49-F238E27FC236}">
                  <a16:creationId xmlns:a16="http://schemas.microsoft.com/office/drawing/2014/main" id="{8B4EA95A-DA0F-2832-44E6-BEC67F3EFE26}"/>
                </a:ext>
              </a:extLst>
            </p:cNvPr>
            <p:cNvSpPr txBox="1"/>
            <p:nvPr/>
          </p:nvSpPr>
          <p:spPr>
            <a:xfrm>
              <a:off x="70559" y="5231640"/>
              <a:ext cx="6687563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施工による効果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67" name="グループ化 66">
            <a:extLst>
              <a:ext uri="{FF2B5EF4-FFF2-40B4-BE49-F238E27FC236}">
                <a16:creationId xmlns:a16="http://schemas.microsoft.com/office/drawing/2014/main" id="{867D4624-523F-58C2-75BC-D20AA567DFB0}"/>
              </a:ext>
            </a:extLst>
          </p:cNvPr>
          <p:cNvGrpSpPr/>
          <p:nvPr/>
        </p:nvGrpSpPr>
        <p:grpSpPr>
          <a:xfrm>
            <a:off x="83525" y="6446444"/>
            <a:ext cx="6687563" cy="2392756"/>
            <a:chOff x="81422" y="7335386"/>
            <a:chExt cx="6687563" cy="2392756"/>
          </a:xfrm>
        </p:grpSpPr>
        <p:sp>
          <p:nvSpPr>
            <p:cNvPr id="68" name="四角形: 角を丸くする 4">
              <a:extLst>
                <a:ext uri="{FF2B5EF4-FFF2-40B4-BE49-F238E27FC236}">
                  <a16:creationId xmlns:a16="http://schemas.microsoft.com/office/drawing/2014/main" id="{031A3478-90AC-8B17-2C4A-40BC5DC45C5E}"/>
                </a:ext>
              </a:extLst>
            </p:cNvPr>
            <p:cNvSpPr/>
            <p:nvPr/>
          </p:nvSpPr>
          <p:spPr>
            <a:xfrm>
              <a:off x="81423" y="7335386"/>
              <a:ext cx="6687562" cy="2392756"/>
            </a:xfrm>
            <a:prstGeom prst="roundRect">
              <a:avLst>
                <a:gd name="adj" fmla="val 3577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１）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をより効果的に活用した工夫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の効果を妨げた事象（現場条件、体制等）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３）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活用時に起きたトラブルと対応策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112712"/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9" name="テキスト ボックス 68">
              <a:extLst>
                <a:ext uri="{FF2B5EF4-FFF2-40B4-BE49-F238E27FC236}">
                  <a16:creationId xmlns:a16="http://schemas.microsoft.com/office/drawing/2014/main" id="{F3EF88FE-7978-D777-4155-2D41DDCC2D33}"/>
                </a:ext>
              </a:extLst>
            </p:cNvPr>
            <p:cNvSpPr txBox="1"/>
            <p:nvPr/>
          </p:nvSpPr>
          <p:spPr>
            <a:xfrm>
              <a:off x="81422" y="7335386"/>
              <a:ext cx="6687562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本工事における取り組み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70" name="グループ化 69">
            <a:extLst>
              <a:ext uri="{FF2B5EF4-FFF2-40B4-BE49-F238E27FC236}">
                <a16:creationId xmlns:a16="http://schemas.microsoft.com/office/drawing/2014/main" id="{D4461871-8DA7-9CD2-9D79-9012D9056F66}"/>
              </a:ext>
            </a:extLst>
          </p:cNvPr>
          <p:cNvGrpSpPr/>
          <p:nvPr/>
        </p:nvGrpSpPr>
        <p:grpSpPr>
          <a:xfrm>
            <a:off x="72879" y="490465"/>
            <a:ext cx="6731855" cy="1460159"/>
            <a:chOff x="71252" y="766389"/>
            <a:chExt cx="6731855" cy="1460159"/>
          </a:xfrm>
        </p:grpSpPr>
        <p:sp>
          <p:nvSpPr>
            <p:cNvPr id="71" name="四角形: 角を丸くする 70">
              <a:extLst>
                <a:ext uri="{FF2B5EF4-FFF2-40B4-BE49-F238E27FC236}">
                  <a16:creationId xmlns:a16="http://schemas.microsoft.com/office/drawing/2014/main" id="{426CD389-7130-FD3D-0FEC-4B23B599F3A1}"/>
                </a:ext>
              </a:extLst>
            </p:cNvPr>
            <p:cNvSpPr/>
            <p:nvPr/>
          </p:nvSpPr>
          <p:spPr>
            <a:xfrm>
              <a:off x="71252" y="871239"/>
              <a:ext cx="6731855" cy="1355309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１）活用した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施工技術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：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起工測量：</a:t>
              </a:r>
              <a:r>
                <a:rPr kumimoji="1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UAV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</a:t>
              </a:r>
              <a:r>
                <a:rPr kumimoji="1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建機：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なし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、出来形管理：スマホ </a:t>
              </a:r>
              <a:r>
                <a:rPr kumimoji="1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LiDAR</a:t>
              </a:r>
            </a:p>
            <a:p>
              <a:pPr>
                <a:spcAft>
                  <a:spcPts val="600"/>
                </a:spcAft>
              </a:pP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2)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を活用したプロセス（　活用：☑、　未活用：□　）</a:t>
              </a:r>
              <a:b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①３次元起工測量　 ☑ ②３次元設計データ作成　 □ ③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建機による施工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④３次元出来形管理等の施工管理　 ☑ ⑤３次元データの納品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2" name="テキスト ボックス 71">
              <a:extLst>
                <a:ext uri="{FF2B5EF4-FFF2-40B4-BE49-F238E27FC236}">
                  <a16:creationId xmlns:a16="http://schemas.microsoft.com/office/drawing/2014/main" id="{662513FA-BF7F-6498-C49E-CF4AE95DF346}"/>
                </a:ext>
              </a:extLst>
            </p:cNvPr>
            <p:cNvSpPr txBox="1"/>
            <p:nvPr/>
          </p:nvSpPr>
          <p:spPr>
            <a:xfrm>
              <a:off x="71253" y="766389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対象工種の基本情報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●●工　</a:t>
              </a:r>
            </a:p>
          </p:txBody>
        </p:sp>
      </p:grpSp>
      <p:sp>
        <p:nvSpPr>
          <p:cNvPr id="17" name="吹き出し: 角を丸めた四角形 16">
            <a:extLst>
              <a:ext uri="{FF2B5EF4-FFF2-40B4-BE49-F238E27FC236}">
                <a16:creationId xmlns:a16="http://schemas.microsoft.com/office/drawing/2014/main" id="{8EB4A896-1E5B-5FFD-E3B6-4F93B6B2F270}"/>
              </a:ext>
            </a:extLst>
          </p:cNvPr>
          <p:cNvSpPr/>
          <p:nvPr/>
        </p:nvSpPr>
        <p:spPr>
          <a:xfrm>
            <a:off x="-4759491" y="628964"/>
            <a:ext cx="4532399" cy="957111"/>
          </a:xfrm>
          <a:prstGeom prst="wedgeRoundRectCallout">
            <a:avLst>
              <a:gd name="adj1" fmla="val 57129"/>
              <a:gd name="adj2" fmla="val -3760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工種名を記入してください（２工種目）</a:t>
            </a:r>
            <a:endParaRPr kumimoji="1" lang="en-US" altLang="ja-JP" sz="1451" dirty="0">
              <a:solidFill>
                <a:srgbClr val="FF0000"/>
              </a:solidFill>
              <a:latin typeface="+mn-ea"/>
            </a:endParaRPr>
          </a:p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工種名は</a:t>
            </a:r>
            <a:r>
              <a:rPr kumimoji="1" lang="en-US" altLang="ja-JP" sz="1451" dirty="0">
                <a:solidFill>
                  <a:srgbClr val="FF0000"/>
                </a:solidFill>
                <a:latin typeface="+mn-ea"/>
              </a:rPr>
              <a:t>1</a:t>
            </a:r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工種目の記入例を参考にしてください。</a:t>
            </a:r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48935DBA-148B-1DD5-CFD2-EB3ADAE05339}"/>
              </a:ext>
            </a:extLst>
          </p:cNvPr>
          <p:cNvSpPr txBox="1"/>
          <p:nvPr/>
        </p:nvSpPr>
        <p:spPr>
          <a:xfrm>
            <a:off x="121614" y="80569"/>
            <a:ext cx="661138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複数工種で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ICT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施工を実施した場合、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工種目以降はこちらに記入</a:t>
            </a:r>
            <a:endParaRPr kumimoji="1" lang="ja-JP" altLang="en-US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23EC1DF8-B725-C187-1D7E-6198B9F1D0B7}"/>
              </a:ext>
            </a:extLst>
          </p:cNvPr>
          <p:cNvSpPr/>
          <p:nvPr/>
        </p:nvSpPr>
        <p:spPr>
          <a:xfrm>
            <a:off x="7104705" y="-359506"/>
            <a:ext cx="3679409" cy="1131308"/>
          </a:xfrm>
          <a:prstGeom prst="wedgeRoundRectCallout">
            <a:avLst>
              <a:gd name="adj1" fmla="val -66960"/>
              <a:gd name="adj2" fmla="val 7418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51" dirty="0">
                <a:solidFill>
                  <a:srgbClr val="FF0000"/>
                </a:solidFill>
                <a:latin typeface="+mn-ea"/>
              </a:rPr>
              <a:t>３工種目がある場合は、２枚目をコピーして追加記入してください。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3577336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E215EFF43DC944098356D9C910ACF7A" ma:contentTypeVersion="15" ma:contentTypeDescription="新しいドキュメントを作成します。" ma:contentTypeScope="" ma:versionID="e7e08132d9366732d7721c5b9eccf657">
  <xsd:schema xmlns:xsd="http://www.w3.org/2001/XMLSchema" xmlns:xs="http://www.w3.org/2001/XMLSchema" xmlns:p="http://schemas.microsoft.com/office/2006/metadata/properties" xmlns:ns2="d0875979-bd7c-4f82-8101-c8c0ce582099" xmlns:ns3="9b921e12-ef18-4ba7-9150-f68ef0f4b4c6" targetNamespace="http://schemas.microsoft.com/office/2006/metadata/properties" ma:root="true" ma:fieldsID="e0f4a3908c83358449dd3e31ae0894d9" ns2:_="" ns3:_="">
    <xsd:import namespace="d0875979-bd7c-4f82-8101-c8c0ce582099"/>
    <xsd:import namespace="9b921e12-ef18-4ba7-9150-f68ef0f4b4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75979-bd7c-4f82-8101-c8c0ce5820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55f4c47a-015a-49f5-851f-1af3a13769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921e12-ef18-4ba7-9150-f68ef0f4b4c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dc1e9d7e-52d6-40cf-9235-36df19eac887}" ma:internalName="TaxCatchAll" ma:showField="CatchAllData" ma:web="9b921e12-ef18-4ba7-9150-f68ef0f4b4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921e12-ef18-4ba7-9150-f68ef0f4b4c6" xsi:nil="true"/>
    <lcf76f155ced4ddcb4097134ff3c332f xmlns="d0875979-bd7c-4f82-8101-c8c0ce5820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8DF0F79-A21A-4DD1-9731-3C6B3161E7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875979-bd7c-4f82-8101-c8c0ce582099"/>
    <ds:schemaRef ds:uri="9b921e12-ef18-4ba7-9150-f68ef0f4b4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F5DAF54-FC55-4696-9539-8A26E72BB3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400FC34-586C-4440-BF6D-B12A8BEB2A09}">
  <ds:schemaRefs>
    <ds:schemaRef ds:uri="d0875979-bd7c-4f82-8101-c8c0ce582099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b921e12-ef18-4ba7-9150-f68ef0f4b4c6"/>
  </ds:schemaRefs>
</ds:datastoreItem>
</file>

<file path=docMetadata/LabelInfo.xml><?xml version="1.0" encoding="utf-8"?>
<clbl:labelList xmlns:clbl="http://schemas.microsoft.com/office/2020/mipLabelMetadata">
  <clbl:label id="{84033c2b-00f7-40c7-8f48-15b44c4f841c}" enabled="1" method="Privileged" siteId="{615d96c1-231f-40d5-b2ef-46a3c20be1f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2127</TotalTime>
  <Words>1215</Words>
  <Application>Microsoft Office PowerPoint</Application>
  <PresentationFormat>A4 210 x 297 mm</PresentationFormat>
  <Paragraphs>113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HG創英角ｺﾞｼｯｸUB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中納 健太</dc:creator>
  <cp:lastModifiedBy>前野　晃一郎</cp:lastModifiedBy>
  <cp:revision>22</cp:revision>
  <dcterms:created xsi:type="dcterms:W3CDTF">2021-09-30T09:26:37Z</dcterms:created>
  <dcterms:modified xsi:type="dcterms:W3CDTF">2026-03-16T02:14:42Z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0x010100BE215EFF43DC944098356D9C910ACF7A</vt:lpwstr>
  </property>
  <property fmtid="{D5CDD505-2E9C-101B-9397-08002B2CF9AE}" pid="3" name="MediaServiceImageTags">
    <vt:lpwstr/>
  </property>
</Properties>
</file>