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Lst>
  <p:sldSz cx="6858000" cy="9144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C5104"/>
    <a:srgbClr val="FFFF99"/>
    <a:srgbClr val="FFCC99"/>
    <a:srgbClr val="FF7C80"/>
    <a:srgbClr val="FFE5E5"/>
    <a:srgbClr val="E2FFC5"/>
    <a:srgbClr val="28A4F8"/>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507" autoAdjust="0"/>
  </p:normalViewPr>
  <p:slideViewPr>
    <p:cSldViewPr>
      <p:cViewPr varScale="1">
        <p:scale>
          <a:sx n="68" d="100"/>
          <a:sy n="68" d="100"/>
        </p:scale>
        <p:origin x="2520"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93E9CF0-C89E-4242-BB6C-8E2A2392B9E9}" type="datetimeFigureOut">
              <a:rPr kumimoji="1" lang="ja-JP" altLang="en-US" smtClean="0"/>
              <a:t>2020/6/4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F31DC7-09C5-4AED-AAA6-E3CF6942D6B8}" type="slidenum">
              <a:rPr kumimoji="1" lang="ja-JP" altLang="en-US" smtClean="0"/>
              <a:t>‹#›</a:t>
            </a:fld>
            <a:endParaRPr kumimoji="1" lang="ja-JP" altLang="en-US"/>
          </a:p>
        </p:txBody>
      </p:sp>
    </p:spTree>
    <p:extLst>
      <p:ext uri="{BB962C8B-B14F-4D97-AF65-F5344CB8AC3E}">
        <p14:creationId xmlns:p14="http://schemas.microsoft.com/office/powerpoint/2010/main" val="50364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93E9CF0-C89E-4242-BB6C-8E2A2392B9E9}" type="datetimeFigureOut">
              <a:rPr kumimoji="1" lang="ja-JP" altLang="en-US" smtClean="0"/>
              <a:t>2020/6/4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F31DC7-09C5-4AED-AAA6-E3CF6942D6B8}" type="slidenum">
              <a:rPr kumimoji="1" lang="ja-JP" altLang="en-US" smtClean="0"/>
              <a:t>‹#›</a:t>
            </a:fld>
            <a:endParaRPr kumimoji="1" lang="ja-JP" altLang="en-US"/>
          </a:p>
        </p:txBody>
      </p:sp>
    </p:spTree>
    <p:extLst>
      <p:ext uri="{BB962C8B-B14F-4D97-AF65-F5344CB8AC3E}">
        <p14:creationId xmlns:p14="http://schemas.microsoft.com/office/powerpoint/2010/main" val="4050871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93E9CF0-C89E-4242-BB6C-8E2A2392B9E9}" type="datetimeFigureOut">
              <a:rPr kumimoji="1" lang="ja-JP" altLang="en-US" smtClean="0"/>
              <a:t>2020/6/4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F31DC7-09C5-4AED-AAA6-E3CF6942D6B8}" type="slidenum">
              <a:rPr kumimoji="1" lang="ja-JP" altLang="en-US" smtClean="0"/>
              <a:t>‹#›</a:t>
            </a:fld>
            <a:endParaRPr kumimoji="1" lang="ja-JP" altLang="en-US"/>
          </a:p>
        </p:txBody>
      </p:sp>
    </p:spTree>
    <p:extLst>
      <p:ext uri="{BB962C8B-B14F-4D97-AF65-F5344CB8AC3E}">
        <p14:creationId xmlns:p14="http://schemas.microsoft.com/office/powerpoint/2010/main" val="1807431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93E9CF0-C89E-4242-BB6C-8E2A2392B9E9}" type="datetimeFigureOut">
              <a:rPr kumimoji="1" lang="ja-JP" altLang="en-US" smtClean="0"/>
              <a:t>2020/6/4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F31DC7-09C5-4AED-AAA6-E3CF6942D6B8}" type="slidenum">
              <a:rPr kumimoji="1" lang="ja-JP" altLang="en-US" smtClean="0"/>
              <a:t>‹#›</a:t>
            </a:fld>
            <a:endParaRPr kumimoji="1" lang="ja-JP" altLang="en-US"/>
          </a:p>
        </p:txBody>
      </p:sp>
    </p:spTree>
    <p:extLst>
      <p:ext uri="{BB962C8B-B14F-4D97-AF65-F5344CB8AC3E}">
        <p14:creationId xmlns:p14="http://schemas.microsoft.com/office/powerpoint/2010/main" val="1974795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93E9CF0-C89E-4242-BB6C-8E2A2392B9E9}" type="datetimeFigureOut">
              <a:rPr kumimoji="1" lang="ja-JP" altLang="en-US" smtClean="0"/>
              <a:t>2020/6/4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F31DC7-09C5-4AED-AAA6-E3CF6942D6B8}" type="slidenum">
              <a:rPr kumimoji="1" lang="ja-JP" altLang="en-US" smtClean="0"/>
              <a:t>‹#›</a:t>
            </a:fld>
            <a:endParaRPr kumimoji="1" lang="ja-JP" altLang="en-US"/>
          </a:p>
        </p:txBody>
      </p:sp>
    </p:spTree>
    <p:extLst>
      <p:ext uri="{BB962C8B-B14F-4D97-AF65-F5344CB8AC3E}">
        <p14:creationId xmlns:p14="http://schemas.microsoft.com/office/powerpoint/2010/main" val="1898110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93E9CF0-C89E-4242-BB6C-8E2A2392B9E9}" type="datetimeFigureOut">
              <a:rPr kumimoji="1" lang="ja-JP" altLang="en-US" smtClean="0"/>
              <a:t>2020/6/4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F31DC7-09C5-4AED-AAA6-E3CF6942D6B8}" type="slidenum">
              <a:rPr kumimoji="1" lang="ja-JP" altLang="en-US" smtClean="0"/>
              <a:t>‹#›</a:t>
            </a:fld>
            <a:endParaRPr kumimoji="1" lang="ja-JP" altLang="en-US"/>
          </a:p>
        </p:txBody>
      </p:sp>
    </p:spTree>
    <p:extLst>
      <p:ext uri="{BB962C8B-B14F-4D97-AF65-F5344CB8AC3E}">
        <p14:creationId xmlns:p14="http://schemas.microsoft.com/office/powerpoint/2010/main" val="1626317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93E9CF0-C89E-4242-BB6C-8E2A2392B9E9}" type="datetimeFigureOut">
              <a:rPr kumimoji="1" lang="ja-JP" altLang="en-US" smtClean="0"/>
              <a:t>2020/6/4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2F31DC7-09C5-4AED-AAA6-E3CF6942D6B8}" type="slidenum">
              <a:rPr kumimoji="1" lang="ja-JP" altLang="en-US" smtClean="0"/>
              <a:t>‹#›</a:t>
            </a:fld>
            <a:endParaRPr kumimoji="1" lang="ja-JP" altLang="en-US"/>
          </a:p>
        </p:txBody>
      </p:sp>
    </p:spTree>
    <p:extLst>
      <p:ext uri="{BB962C8B-B14F-4D97-AF65-F5344CB8AC3E}">
        <p14:creationId xmlns:p14="http://schemas.microsoft.com/office/powerpoint/2010/main" val="494387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93E9CF0-C89E-4242-BB6C-8E2A2392B9E9}" type="datetimeFigureOut">
              <a:rPr kumimoji="1" lang="ja-JP" altLang="en-US" smtClean="0"/>
              <a:t>2020/6/4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2F31DC7-09C5-4AED-AAA6-E3CF6942D6B8}" type="slidenum">
              <a:rPr kumimoji="1" lang="ja-JP" altLang="en-US" smtClean="0"/>
              <a:t>‹#›</a:t>
            </a:fld>
            <a:endParaRPr kumimoji="1" lang="ja-JP" altLang="en-US"/>
          </a:p>
        </p:txBody>
      </p:sp>
    </p:spTree>
    <p:extLst>
      <p:ext uri="{BB962C8B-B14F-4D97-AF65-F5344CB8AC3E}">
        <p14:creationId xmlns:p14="http://schemas.microsoft.com/office/powerpoint/2010/main" val="3996213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3E9CF0-C89E-4242-BB6C-8E2A2392B9E9}" type="datetimeFigureOut">
              <a:rPr kumimoji="1" lang="ja-JP" altLang="en-US" smtClean="0"/>
              <a:t>2020/6/4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2F31DC7-09C5-4AED-AAA6-E3CF6942D6B8}" type="slidenum">
              <a:rPr kumimoji="1" lang="ja-JP" altLang="en-US" smtClean="0"/>
              <a:t>‹#›</a:t>
            </a:fld>
            <a:endParaRPr kumimoji="1" lang="ja-JP" altLang="en-US"/>
          </a:p>
        </p:txBody>
      </p:sp>
    </p:spTree>
    <p:extLst>
      <p:ext uri="{BB962C8B-B14F-4D97-AF65-F5344CB8AC3E}">
        <p14:creationId xmlns:p14="http://schemas.microsoft.com/office/powerpoint/2010/main" val="1560055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93E9CF0-C89E-4242-BB6C-8E2A2392B9E9}" type="datetimeFigureOut">
              <a:rPr kumimoji="1" lang="ja-JP" altLang="en-US" smtClean="0"/>
              <a:t>2020/6/4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F31DC7-09C5-4AED-AAA6-E3CF6942D6B8}" type="slidenum">
              <a:rPr kumimoji="1" lang="ja-JP" altLang="en-US" smtClean="0"/>
              <a:t>‹#›</a:t>
            </a:fld>
            <a:endParaRPr kumimoji="1" lang="ja-JP" altLang="en-US"/>
          </a:p>
        </p:txBody>
      </p:sp>
    </p:spTree>
    <p:extLst>
      <p:ext uri="{BB962C8B-B14F-4D97-AF65-F5344CB8AC3E}">
        <p14:creationId xmlns:p14="http://schemas.microsoft.com/office/powerpoint/2010/main" val="3258507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93E9CF0-C89E-4242-BB6C-8E2A2392B9E9}" type="datetimeFigureOut">
              <a:rPr kumimoji="1" lang="ja-JP" altLang="en-US" smtClean="0"/>
              <a:t>2020/6/4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F31DC7-09C5-4AED-AAA6-E3CF6942D6B8}" type="slidenum">
              <a:rPr kumimoji="1" lang="ja-JP" altLang="en-US" smtClean="0"/>
              <a:t>‹#›</a:t>
            </a:fld>
            <a:endParaRPr kumimoji="1" lang="ja-JP" altLang="en-US"/>
          </a:p>
        </p:txBody>
      </p:sp>
    </p:spTree>
    <p:extLst>
      <p:ext uri="{BB962C8B-B14F-4D97-AF65-F5344CB8AC3E}">
        <p14:creationId xmlns:p14="http://schemas.microsoft.com/office/powerpoint/2010/main" val="2802041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93E9CF0-C89E-4242-BB6C-8E2A2392B9E9}" type="datetimeFigureOut">
              <a:rPr kumimoji="1" lang="ja-JP" altLang="en-US" smtClean="0"/>
              <a:t>2020/6/4</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42F31DC7-09C5-4AED-AAA6-E3CF6942D6B8}" type="slidenum">
              <a:rPr kumimoji="1" lang="ja-JP" altLang="en-US" smtClean="0"/>
              <a:t>‹#›</a:t>
            </a:fld>
            <a:endParaRPr kumimoji="1" lang="ja-JP" altLang="en-US"/>
          </a:p>
        </p:txBody>
      </p:sp>
    </p:spTree>
    <p:extLst>
      <p:ext uri="{BB962C8B-B14F-4D97-AF65-F5344CB8AC3E}">
        <p14:creationId xmlns:p14="http://schemas.microsoft.com/office/powerpoint/2010/main" val="267409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jpg"/><Relationship Id="rId4" Type="http://schemas.openxmlformats.org/officeDocument/2006/relationships/image" Target="../media/image3.pn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テキスト ボックス 63">
            <a:extLst>
              <a:ext uri="{FF2B5EF4-FFF2-40B4-BE49-F238E27FC236}">
                <a16:creationId xmlns:a16="http://schemas.microsoft.com/office/drawing/2014/main" id="{1FC19808-A744-44EE-96A9-02FD731B42DC}"/>
              </a:ext>
            </a:extLst>
          </p:cNvPr>
          <p:cNvSpPr txBox="1"/>
          <p:nvPr/>
        </p:nvSpPr>
        <p:spPr>
          <a:xfrm>
            <a:off x="224804" y="6586263"/>
            <a:ext cx="6226807" cy="523220"/>
          </a:xfrm>
          <a:prstGeom prst="rect">
            <a:avLst/>
          </a:prstGeom>
          <a:noFill/>
        </p:spPr>
        <p:txBody>
          <a:bodyPr wrap="square" rtlCol="0">
            <a:spAutoFit/>
          </a:bodyPr>
          <a:lstStyle/>
          <a:p>
            <a:pPr>
              <a:spcBef>
                <a:spcPct val="0"/>
              </a:spcBef>
            </a:pPr>
            <a:r>
              <a:rPr lang="ja-JP" altLang="en-US" sz="1400" b="1" dirty="0">
                <a:solidFill>
                  <a:srgbClr val="FF0000"/>
                </a:solidFill>
                <a:latin typeface="MS UI Gothic" panose="020B0600070205080204" pitchFamily="50" charset="-128"/>
                <a:ea typeface="MS UI Gothic" panose="020B0600070205080204" pitchFamily="50" charset="-128"/>
              </a:rPr>
              <a:t>＊よく噛むことは、口の中をきれいにするだけでなく、脳の活性化やがん予防、ストレス</a:t>
            </a:r>
            <a:endParaRPr lang="en-US" altLang="ja-JP" sz="1400" b="1" dirty="0">
              <a:solidFill>
                <a:srgbClr val="FF0000"/>
              </a:solidFill>
              <a:latin typeface="MS UI Gothic" panose="020B0600070205080204" pitchFamily="50" charset="-128"/>
              <a:ea typeface="MS UI Gothic" panose="020B0600070205080204" pitchFamily="50" charset="-128"/>
            </a:endParaRPr>
          </a:p>
          <a:p>
            <a:pPr>
              <a:spcBef>
                <a:spcPct val="0"/>
              </a:spcBef>
            </a:pPr>
            <a:r>
              <a:rPr lang="ja-JP" altLang="en-US" sz="1400" b="1" dirty="0">
                <a:solidFill>
                  <a:srgbClr val="FF0000"/>
                </a:solidFill>
                <a:latin typeface="MS UI Gothic" panose="020B0600070205080204" pitchFamily="50" charset="-128"/>
                <a:ea typeface="MS UI Gothic" panose="020B0600070205080204" pitchFamily="50" charset="-128"/>
              </a:rPr>
              <a:t>　 解消にも効果があります。</a:t>
            </a:r>
            <a:endParaRPr lang="en-US" altLang="ja-JP" sz="1400" b="1" dirty="0">
              <a:solidFill>
                <a:srgbClr val="FF0000"/>
              </a:solidFill>
              <a:latin typeface="MS UI Gothic" panose="020B0600070205080204" pitchFamily="50" charset="-128"/>
              <a:ea typeface="MS UI Gothic" panose="020B0600070205080204" pitchFamily="50" charset="-128"/>
            </a:endParaRPr>
          </a:p>
        </p:txBody>
      </p:sp>
      <p:grpSp>
        <p:nvGrpSpPr>
          <p:cNvPr id="10" name="グループ化 9">
            <a:extLst>
              <a:ext uri="{FF2B5EF4-FFF2-40B4-BE49-F238E27FC236}">
                <a16:creationId xmlns:a16="http://schemas.microsoft.com/office/drawing/2014/main" id="{CE7DF7EA-0446-4102-85AD-F08D696023C6}"/>
              </a:ext>
            </a:extLst>
          </p:cNvPr>
          <p:cNvGrpSpPr/>
          <p:nvPr/>
        </p:nvGrpSpPr>
        <p:grpSpPr>
          <a:xfrm>
            <a:off x="-216979" y="7005554"/>
            <a:ext cx="6969112" cy="1052169"/>
            <a:chOff x="-223502" y="6740757"/>
            <a:chExt cx="6969112" cy="1052169"/>
          </a:xfrm>
        </p:grpSpPr>
        <p:grpSp>
          <p:nvGrpSpPr>
            <p:cNvPr id="14" name="グループ化 13">
              <a:extLst>
                <a:ext uri="{FF2B5EF4-FFF2-40B4-BE49-F238E27FC236}">
                  <a16:creationId xmlns:a16="http://schemas.microsoft.com/office/drawing/2014/main" id="{C252A792-23E0-4307-96BB-C019FF0D2C75}"/>
                </a:ext>
              </a:extLst>
            </p:cNvPr>
            <p:cNvGrpSpPr/>
            <p:nvPr/>
          </p:nvGrpSpPr>
          <p:grpSpPr>
            <a:xfrm>
              <a:off x="-223502" y="6861460"/>
              <a:ext cx="4584528" cy="931466"/>
              <a:chOff x="43" y="6879072"/>
              <a:chExt cx="4584528" cy="931466"/>
            </a:xfrm>
          </p:grpSpPr>
          <p:sp>
            <p:nvSpPr>
              <p:cNvPr id="59" name="テキスト ボックス 58">
                <a:extLst>
                  <a:ext uri="{FF2B5EF4-FFF2-40B4-BE49-F238E27FC236}">
                    <a16:creationId xmlns:a16="http://schemas.microsoft.com/office/drawing/2014/main" id="{D297F9BB-C003-4703-83BC-4299A3778380}"/>
                  </a:ext>
                </a:extLst>
              </p:cNvPr>
              <p:cNvSpPr txBox="1"/>
              <p:nvPr/>
            </p:nvSpPr>
            <p:spPr>
              <a:xfrm>
                <a:off x="338459" y="6879072"/>
                <a:ext cx="1290738" cy="369332"/>
              </a:xfrm>
              <a:prstGeom prst="rect">
                <a:avLst/>
              </a:prstGeom>
              <a:noFill/>
            </p:spPr>
            <p:txBody>
              <a:bodyPr wrap="none" rtlCol="0">
                <a:spAutoFit/>
              </a:bodyPr>
              <a:lstStyle/>
              <a:p>
                <a:r>
                  <a:rPr lang="ja-JP" altLang="en-US" b="1" dirty="0">
                    <a:solidFill>
                      <a:srgbClr val="00B050"/>
                    </a:solidFill>
                    <a:latin typeface="HGP創英角ｺﾞｼｯｸUB" panose="020B0900000000000000" pitchFamily="50" charset="-128"/>
                    <a:ea typeface="HGP創英角ｺﾞｼｯｸUB" panose="020B0900000000000000" pitchFamily="50" charset="-128"/>
                  </a:rPr>
                  <a:t>チャレンジ</a:t>
                </a:r>
                <a:r>
                  <a:rPr lang="ja-JP" altLang="en-US" sz="1600" b="1" dirty="0">
                    <a:solidFill>
                      <a:srgbClr val="00B050"/>
                    </a:solidFill>
                    <a:latin typeface="HGP創英角ｺﾞｼｯｸUB" panose="020B0900000000000000" pitchFamily="50" charset="-128"/>
                    <a:ea typeface="HGP創英角ｺﾞｼｯｸUB" panose="020B0900000000000000" pitchFamily="50" charset="-128"/>
                  </a:rPr>
                  <a:t>３</a:t>
                </a:r>
                <a:endParaRPr kumimoji="1" lang="ja-JP" altLang="en-US" sz="1400" b="1" dirty="0">
                  <a:solidFill>
                    <a:srgbClr val="00B050"/>
                  </a:solidFill>
                  <a:latin typeface="HGP創英角ｺﾞｼｯｸUB" panose="020B0900000000000000" pitchFamily="50" charset="-128"/>
                  <a:ea typeface="HGP創英角ｺﾞｼｯｸUB" panose="020B0900000000000000" pitchFamily="50" charset="-128"/>
                </a:endParaRPr>
              </a:p>
            </p:txBody>
          </p:sp>
          <p:grpSp>
            <p:nvGrpSpPr>
              <p:cNvPr id="13" name="グループ化 12">
                <a:extLst>
                  <a:ext uri="{FF2B5EF4-FFF2-40B4-BE49-F238E27FC236}">
                    <a16:creationId xmlns:a16="http://schemas.microsoft.com/office/drawing/2014/main" id="{CE6DE303-0321-493C-A1B2-CDBD7218F7E3}"/>
                  </a:ext>
                </a:extLst>
              </p:cNvPr>
              <p:cNvGrpSpPr/>
              <p:nvPr/>
            </p:nvGrpSpPr>
            <p:grpSpPr>
              <a:xfrm>
                <a:off x="43" y="7270538"/>
                <a:ext cx="4584528" cy="540000"/>
                <a:chOff x="-50628" y="7435487"/>
                <a:chExt cx="4584528" cy="540000"/>
              </a:xfrm>
            </p:grpSpPr>
            <p:sp>
              <p:nvSpPr>
                <p:cNvPr id="57" name="テキスト ボックス 56">
                  <a:extLst>
                    <a:ext uri="{FF2B5EF4-FFF2-40B4-BE49-F238E27FC236}">
                      <a16:creationId xmlns:a16="http://schemas.microsoft.com/office/drawing/2014/main" id="{BC80D56E-589F-4853-9791-154343C6EFDC}"/>
                    </a:ext>
                  </a:extLst>
                </p:cNvPr>
                <p:cNvSpPr txBox="1"/>
                <p:nvPr/>
              </p:nvSpPr>
              <p:spPr>
                <a:xfrm>
                  <a:off x="434464" y="7435487"/>
                  <a:ext cx="4099436" cy="540000"/>
                </a:xfrm>
                <a:prstGeom prst="rect">
                  <a:avLst/>
                </a:prstGeom>
                <a:solidFill>
                  <a:srgbClr val="33CC33"/>
                </a:solidFill>
              </p:spPr>
              <p:txBody>
                <a:bodyPr wrap="square" rtlCol="0">
                  <a:spAutoFit/>
                </a:bodyPr>
                <a:lstStyle/>
                <a:p>
                  <a:endParaRPr kumimoji="1" lang="en-US" altLang="ja-JP" dirty="0"/>
                </a:p>
                <a:p>
                  <a:endParaRPr kumimoji="1" lang="ja-JP" altLang="en-US" dirty="0"/>
                </a:p>
              </p:txBody>
            </p:sp>
            <p:sp>
              <p:nvSpPr>
                <p:cNvPr id="77" name="テキスト ボックス 76">
                  <a:extLst>
                    <a:ext uri="{FF2B5EF4-FFF2-40B4-BE49-F238E27FC236}">
                      <a16:creationId xmlns:a16="http://schemas.microsoft.com/office/drawing/2014/main" id="{78410C9F-E18F-412F-BD88-B9B11A87CD7C}"/>
                    </a:ext>
                  </a:extLst>
                </p:cNvPr>
                <p:cNvSpPr txBox="1"/>
                <p:nvPr/>
              </p:nvSpPr>
              <p:spPr>
                <a:xfrm>
                  <a:off x="-50628" y="7500958"/>
                  <a:ext cx="4502841" cy="400110"/>
                </a:xfrm>
                <a:prstGeom prst="rect">
                  <a:avLst/>
                </a:prstGeom>
                <a:noFill/>
              </p:spPr>
              <p:txBody>
                <a:bodyPr wrap="square" rtlCol="0">
                  <a:spAutoFit/>
                </a:bodyPr>
                <a:lstStyle/>
                <a:p>
                  <a:pPr algn="ctr"/>
                  <a:r>
                    <a:rPr lang="ja-JP" altLang="en-US" sz="2000" dirty="0">
                      <a:solidFill>
                        <a:schemeClr val="bg1"/>
                      </a:solidFill>
                      <a:latin typeface="HGP創英角ｺﾞｼｯｸUB" panose="020B0900000000000000" pitchFamily="50" charset="-128"/>
                      <a:ea typeface="HGP創英角ｺﾞｼｯｸUB" panose="020B0900000000000000" pitchFamily="50" charset="-128"/>
                    </a:rPr>
                    <a:t>お口のトレーニングで元気アップ</a:t>
                  </a:r>
                </a:p>
              </p:txBody>
            </p:sp>
          </p:grpSp>
        </p:grpSp>
        <p:grpSp>
          <p:nvGrpSpPr>
            <p:cNvPr id="6" name="グループ化 5">
              <a:extLst>
                <a:ext uri="{FF2B5EF4-FFF2-40B4-BE49-F238E27FC236}">
                  <a16:creationId xmlns:a16="http://schemas.microsoft.com/office/drawing/2014/main" id="{BF9E20BD-AF19-440C-8E09-D41FB1639D73}"/>
                </a:ext>
              </a:extLst>
            </p:cNvPr>
            <p:cNvGrpSpPr/>
            <p:nvPr/>
          </p:nvGrpSpPr>
          <p:grpSpPr>
            <a:xfrm>
              <a:off x="2815920" y="6740757"/>
              <a:ext cx="3929690" cy="1041116"/>
              <a:chOff x="2815920" y="6740757"/>
              <a:chExt cx="3929690" cy="1041116"/>
            </a:xfrm>
          </p:grpSpPr>
          <p:sp>
            <p:nvSpPr>
              <p:cNvPr id="40" name="円形吹き出し 6">
                <a:extLst>
                  <a:ext uri="{FF2B5EF4-FFF2-40B4-BE49-F238E27FC236}">
                    <a16:creationId xmlns:a16="http://schemas.microsoft.com/office/drawing/2014/main" id="{C013E954-B5A3-4E4A-BE06-6C8F81CFB071}"/>
                  </a:ext>
                </a:extLst>
              </p:cNvPr>
              <p:cNvSpPr>
                <a:spLocks noChangeArrowheads="1"/>
              </p:cNvSpPr>
              <p:nvPr/>
            </p:nvSpPr>
            <p:spPr bwMode="auto">
              <a:xfrm>
                <a:off x="4497614" y="7046126"/>
                <a:ext cx="2247996" cy="735747"/>
              </a:xfrm>
              <a:prstGeom prst="wedgeEllipseCallout">
                <a:avLst>
                  <a:gd name="adj1" fmla="val -56817"/>
                  <a:gd name="adj2" fmla="val -44635"/>
                </a:avLst>
              </a:prstGeom>
              <a:solidFill>
                <a:srgbClr val="FF6600"/>
              </a:solidFill>
              <a:ln>
                <a:noFill/>
              </a:ln>
              <a:extLst>
                <a:ext uri="{91240B29-F687-4F45-9708-019B960494DF}">
                  <a14:hiddenLine xmlns:a14="http://schemas.microsoft.com/office/drawing/2010/main" w="9525" algn="ctr">
                    <a:solidFill>
                      <a:srgbClr val="000000"/>
                    </a:solidFill>
                    <a:round/>
                    <a:headEnd/>
                    <a:tailEnd/>
                  </a14:hiddenLine>
                </a:ext>
              </a:extLst>
            </p:spPr>
            <p:txBody>
              <a:bodyPr wrap="square">
                <a:spAutoFit/>
              </a:bodyPr>
              <a:lstStyle>
                <a:lvl1pPr eaLnBrk="0" hangingPunct="0">
                  <a:spcBef>
                    <a:spcPct val="20000"/>
                  </a:spcBef>
                  <a:buChar char="•"/>
                  <a:defRPr kumimoji="1" sz="3200">
                    <a:solidFill>
                      <a:schemeClr val="tx1"/>
                    </a:solidFill>
                    <a:latin typeface="Verdana" panose="020B0604030504040204" pitchFamily="34" charset="0"/>
                    <a:ea typeface="HGP創英角ｺﾞｼｯｸUB" panose="020B0900000000000000" pitchFamily="50" charset="-128"/>
                  </a:defRPr>
                </a:lvl1pPr>
                <a:lvl2pPr marL="742950" indent="-285750" eaLnBrk="0" hangingPunct="0">
                  <a:spcBef>
                    <a:spcPct val="20000"/>
                  </a:spcBef>
                  <a:buChar char="–"/>
                  <a:defRPr kumimoji="1" sz="2800">
                    <a:solidFill>
                      <a:schemeClr val="tx1"/>
                    </a:solidFill>
                    <a:latin typeface="Verdana" panose="020B0604030504040204" pitchFamily="34" charset="0"/>
                    <a:ea typeface="HGP創英角ｺﾞｼｯｸUB" panose="020B0900000000000000" pitchFamily="50" charset="-128"/>
                  </a:defRPr>
                </a:lvl2pPr>
                <a:lvl3pPr marL="1143000" indent="-228600" eaLnBrk="0" hangingPunct="0">
                  <a:spcBef>
                    <a:spcPct val="20000"/>
                  </a:spcBef>
                  <a:buChar char="•"/>
                  <a:defRPr kumimoji="1" sz="2400">
                    <a:solidFill>
                      <a:schemeClr val="tx1"/>
                    </a:solidFill>
                    <a:latin typeface="Verdana" panose="020B0604030504040204" pitchFamily="34" charset="0"/>
                    <a:ea typeface="HGP創英角ｺﾞｼｯｸUB" panose="020B0900000000000000" pitchFamily="50" charset="-128"/>
                  </a:defRPr>
                </a:lvl3pPr>
                <a:lvl4pPr marL="1600200" indent="-228600" eaLnBrk="0" hangingPunct="0">
                  <a:spcBef>
                    <a:spcPct val="20000"/>
                  </a:spcBef>
                  <a:buChar char="–"/>
                  <a:defRPr kumimoji="1" sz="2000">
                    <a:solidFill>
                      <a:schemeClr val="tx1"/>
                    </a:solidFill>
                    <a:latin typeface="Verdana" panose="020B0604030504040204" pitchFamily="34" charset="0"/>
                    <a:ea typeface="HGP創英角ｺﾞｼｯｸUB" panose="020B0900000000000000" pitchFamily="50" charset="-128"/>
                  </a:defRPr>
                </a:lvl4pPr>
                <a:lvl5pPr marL="2057400" indent="-228600" eaLnBrk="0" hangingPunct="0">
                  <a:spcBef>
                    <a:spcPct val="20000"/>
                  </a:spcBef>
                  <a:buChar char="»"/>
                  <a:defRPr kumimoji="1" sz="2000">
                    <a:solidFill>
                      <a:schemeClr val="tx1"/>
                    </a:solidFill>
                    <a:latin typeface="Verdana" panose="020B0604030504040204" pitchFamily="34" charset="0"/>
                    <a:ea typeface="HGP創英角ｺﾞｼｯｸUB" panose="020B0900000000000000"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HGP創英角ｺﾞｼｯｸUB" panose="020B0900000000000000"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HGP創英角ｺﾞｼｯｸUB" panose="020B0900000000000000"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HGP創英角ｺﾞｼｯｸUB" panose="020B0900000000000000"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HGP創英角ｺﾞｼｯｸUB" panose="020B0900000000000000" pitchFamily="50" charset="-128"/>
                  </a:defRPr>
                </a:lvl9pPr>
              </a:lstStyle>
              <a:p>
                <a:pPr eaLnBrk="1" hangingPunct="1">
                  <a:spcBef>
                    <a:spcPct val="0"/>
                  </a:spcBef>
                  <a:buFontTx/>
                  <a:buNone/>
                </a:pPr>
                <a:r>
                  <a:rPr lang="ja-JP" altLang="en-US" sz="1400" b="1" dirty="0">
                    <a:solidFill>
                      <a:schemeClr val="bg1"/>
                    </a:solidFill>
                    <a:latin typeface="MS UI Gothic" panose="020B0600070205080204" pitchFamily="50" charset="-128"/>
                    <a:ea typeface="MS UI Gothic" panose="020B0600070205080204" pitchFamily="50" charset="-128"/>
                  </a:rPr>
                  <a:t>食事前が効果的</a:t>
                </a:r>
                <a:endParaRPr lang="en-US" altLang="ja-JP" sz="1400" b="1" dirty="0">
                  <a:solidFill>
                    <a:schemeClr val="bg1"/>
                  </a:solidFill>
                  <a:latin typeface="MS UI Gothic" panose="020B0600070205080204" pitchFamily="50" charset="-128"/>
                  <a:ea typeface="MS UI Gothic" panose="020B0600070205080204" pitchFamily="50" charset="-128"/>
                </a:endParaRPr>
              </a:p>
              <a:p>
                <a:pPr eaLnBrk="1" hangingPunct="1">
                  <a:spcBef>
                    <a:spcPct val="0"/>
                  </a:spcBef>
                  <a:buFontTx/>
                  <a:buNone/>
                </a:pPr>
                <a:r>
                  <a:rPr lang="ja-JP" altLang="en-US" sz="1400" b="1" dirty="0">
                    <a:solidFill>
                      <a:schemeClr val="bg1"/>
                    </a:solidFill>
                    <a:latin typeface="MS UI Gothic" panose="020B0600070205080204" pitchFamily="50" charset="-128"/>
                    <a:ea typeface="MS UI Gothic" panose="020B0600070205080204" pitchFamily="50" charset="-128"/>
                  </a:rPr>
                  <a:t>毎日続けましょう！</a:t>
                </a:r>
                <a:endParaRPr lang="ja-JP" altLang="en-US" sz="1600" b="1" dirty="0">
                  <a:solidFill>
                    <a:schemeClr val="bg1"/>
                  </a:solidFill>
                  <a:latin typeface="MS UI Gothic" panose="020B0600070205080204" pitchFamily="50" charset="-128"/>
                  <a:ea typeface="MS UI Gothic" panose="020B0600070205080204" pitchFamily="50" charset="-128"/>
                </a:endParaRPr>
              </a:p>
            </p:txBody>
          </p:sp>
          <p:pic>
            <p:nvPicPr>
              <p:cNvPr id="19" name="図 18">
                <a:extLst>
                  <a:ext uri="{FF2B5EF4-FFF2-40B4-BE49-F238E27FC236}">
                    <a16:creationId xmlns:a16="http://schemas.microsoft.com/office/drawing/2014/main" id="{D8C0F2EC-9564-49F3-B0ED-CDE8EAD72A7D}"/>
                  </a:ext>
                </a:extLst>
              </p:cNvPr>
              <p:cNvPicPr>
                <a:picLocks noChangeAspect="1"/>
              </p:cNvPicPr>
              <p:nvPr/>
            </p:nvPicPr>
            <p:blipFill>
              <a:blip r:embed="rId2"/>
              <a:stretch>
                <a:fillRect/>
              </a:stretch>
            </p:blipFill>
            <p:spPr>
              <a:xfrm>
                <a:off x="2815920" y="6740757"/>
                <a:ext cx="1836251" cy="374807"/>
              </a:xfrm>
              <a:prstGeom prst="rect">
                <a:avLst/>
              </a:prstGeom>
            </p:spPr>
          </p:pic>
        </p:grpSp>
      </p:grpSp>
      <p:pic>
        <p:nvPicPr>
          <p:cNvPr id="7" name="図 6">
            <a:extLst>
              <a:ext uri="{FF2B5EF4-FFF2-40B4-BE49-F238E27FC236}">
                <a16:creationId xmlns:a16="http://schemas.microsoft.com/office/drawing/2014/main" id="{9AF693A6-D7E0-4982-9719-7E124A274CD4}"/>
              </a:ext>
            </a:extLst>
          </p:cNvPr>
          <p:cNvPicPr>
            <a:picLocks noChangeAspect="1"/>
          </p:cNvPicPr>
          <p:nvPr/>
        </p:nvPicPr>
        <p:blipFill>
          <a:blip r:embed="rId3"/>
          <a:stretch>
            <a:fillRect/>
          </a:stretch>
        </p:blipFill>
        <p:spPr>
          <a:xfrm>
            <a:off x="4381727" y="4187415"/>
            <a:ext cx="811137" cy="974646"/>
          </a:xfrm>
          <a:prstGeom prst="rect">
            <a:avLst/>
          </a:prstGeom>
        </p:spPr>
      </p:pic>
      <p:sp>
        <p:nvSpPr>
          <p:cNvPr id="8" name="テキスト ボックス 7"/>
          <p:cNvSpPr txBox="1"/>
          <p:nvPr/>
        </p:nvSpPr>
        <p:spPr>
          <a:xfrm>
            <a:off x="308015" y="1796505"/>
            <a:ext cx="6301007" cy="579133"/>
          </a:xfrm>
          <a:prstGeom prst="rect">
            <a:avLst/>
          </a:prstGeom>
          <a:noFill/>
        </p:spPr>
        <p:txBody>
          <a:bodyPr wrap="square" rtlCol="0">
            <a:spAutoFit/>
          </a:bodyPr>
          <a:lstStyle/>
          <a:p>
            <a:endParaRPr lang="en-US" altLang="ja-JP" sz="1400" dirty="0">
              <a:solidFill>
                <a:srgbClr val="FF0000"/>
              </a:solidFill>
            </a:endParaRPr>
          </a:p>
          <a:p>
            <a:pPr>
              <a:lnSpc>
                <a:spcPts val="2300"/>
              </a:lnSpc>
            </a:pPr>
            <a:r>
              <a:rPr lang="ja-JP" altLang="en-US" sz="1600" dirty="0">
                <a:solidFill>
                  <a:srgbClr val="002060"/>
                </a:solidFill>
                <a:latin typeface="+mj-ea"/>
                <a:ea typeface="+mj-ea"/>
              </a:rPr>
              <a:t>　　</a:t>
            </a:r>
            <a:endParaRPr lang="en-US" altLang="ja-JP" sz="1400" dirty="0">
              <a:solidFill>
                <a:srgbClr val="FF0000"/>
              </a:solidFill>
            </a:endParaRPr>
          </a:p>
        </p:txBody>
      </p:sp>
      <p:sp>
        <p:nvSpPr>
          <p:cNvPr id="35" name="テキスト ボックス 34"/>
          <p:cNvSpPr txBox="1"/>
          <p:nvPr/>
        </p:nvSpPr>
        <p:spPr>
          <a:xfrm>
            <a:off x="2428909" y="8855640"/>
            <a:ext cx="4451793" cy="246221"/>
          </a:xfrm>
          <a:prstGeom prst="rect">
            <a:avLst/>
          </a:prstGeom>
          <a:noFill/>
        </p:spPr>
        <p:txBody>
          <a:bodyPr wrap="square" rtlCol="0">
            <a:spAutoFit/>
          </a:bodyPr>
          <a:lstStyle/>
          <a:p>
            <a:r>
              <a:rPr lang="ja-JP" altLang="en-US" sz="1000" dirty="0"/>
              <a:t>出典：厚生労働省、日本歯科医師会、鶴見大学 花田教授の資料を参考に作成　　　　　　　</a:t>
            </a:r>
            <a:endParaRPr lang="en-US" altLang="ja-JP" sz="1000" dirty="0"/>
          </a:p>
        </p:txBody>
      </p:sp>
      <p:sp>
        <p:nvSpPr>
          <p:cNvPr id="47" name="テキスト ボックス 46">
            <a:extLst>
              <a:ext uri="{FF2B5EF4-FFF2-40B4-BE49-F238E27FC236}">
                <a16:creationId xmlns:a16="http://schemas.microsoft.com/office/drawing/2014/main" id="{C7D1AD9B-F215-4E72-8753-CDA5F59BA694}"/>
              </a:ext>
            </a:extLst>
          </p:cNvPr>
          <p:cNvSpPr txBox="1"/>
          <p:nvPr/>
        </p:nvSpPr>
        <p:spPr>
          <a:xfrm>
            <a:off x="0" y="0"/>
            <a:ext cx="6857999" cy="1508105"/>
          </a:xfrm>
          <a:prstGeom prst="rect">
            <a:avLst/>
          </a:prstGeom>
          <a:solidFill>
            <a:srgbClr val="33CC33"/>
          </a:solidFill>
        </p:spPr>
        <p:txBody>
          <a:bodyPr wrap="square" rtlCol="0">
            <a:spAutoFit/>
          </a:bodyPr>
          <a:lstStyle/>
          <a:p>
            <a:r>
              <a:rPr lang="ja-JP" altLang="en-US" sz="4800" dirty="0">
                <a:solidFill>
                  <a:schemeClr val="bg1"/>
                </a:solidFill>
                <a:latin typeface="HGP創英角ｺﾞｼｯｸUB" panose="020B0900000000000000" pitchFamily="50" charset="-128"/>
                <a:ea typeface="HGP創英角ｺﾞｼｯｸUB" panose="020B0900000000000000" pitchFamily="50" charset="-128"/>
              </a:rPr>
              <a:t>　　         </a:t>
            </a:r>
            <a:r>
              <a:rPr lang="ja-JP" altLang="en-US" sz="4400" dirty="0">
                <a:solidFill>
                  <a:schemeClr val="bg1"/>
                </a:solidFill>
                <a:latin typeface="HGP創英角ｺﾞｼｯｸUB" panose="020B0900000000000000" pitchFamily="50" charset="-128"/>
                <a:ea typeface="HGP創英角ｺﾞｼｯｸUB" panose="020B0900000000000000" pitchFamily="50" charset="-128"/>
              </a:rPr>
              <a:t>口腔ケアで</a:t>
            </a:r>
            <a:endParaRPr lang="en-US" altLang="ja-JP" sz="4400" dirty="0">
              <a:solidFill>
                <a:schemeClr val="bg1"/>
              </a:solidFill>
              <a:latin typeface="HGP創英角ｺﾞｼｯｸUB" panose="020B0900000000000000" pitchFamily="50" charset="-128"/>
              <a:ea typeface="HGP創英角ｺﾞｼｯｸUB" panose="020B0900000000000000" pitchFamily="50" charset="-128"/>
            </a:endParaRPr>
          </a:p>
          <a:p>
            <a:r>
              <a:rPr lang="en-US" altLang="ja-JP" sz="4400" dirty="0">
                <a:solidFill>
                  <a:schemeClr val="bg1"/>
                </a:solidFill>
                <a:latin typeface="HGP創英角ｺﾞｼｯｸUB" panose="020B0900000000000000" pitchFamily="50" charset="-128"/>
                <a:ea typeface="HGP創英角ｺﾞｼｯｸUB" panose="020B0900000000000000" pitchFamily="50" charset="-128"/>
              </a:rPr>
              <a:t>                  </a:t>
            </a:r>
            <a:r>
              <a:rPr lang="ja-JP" altLang="en-US" sz="4400" dirty="0">
                <a:solidFill>
                  <a:schemeClr val="bg1"/>
                </a:solidFill>
                <a:latin typeface="HGP創英角ｺﾞｼｯｸUB" panose="020B0900000000000000" pitchFamily="50" charset="-128"/>
                <a:ea typeface="HGP創英角ｺﾞｼｯｸUB" panose="020B0900000000000000" pitchFamily="50" charset="-128"/>
              </a:rPr>
              <a:t>命を守ろう！</a:t>
            </a:r>
            <a:endParaRPr kumimoji="1" lang="en-US" altLang="ja-JP" sz="4400" dirty="0">
              <a:solidFill>
                <a:schemeClr val="bg1"/>
              </a:solidFill>
              <a:latin typeface="HGP創英角ｺﾞｼｯｸUB" panose="020B0900000000000000" pitchFamily="50" charset="-128"/>
              <a:ea typeface="HGP創英角ｺﾞｼｯｸUB" panose="020B0900000000000000" pitchFamily="50" charset="-128"/>
            </a:endParaRPr>
          </a:p>
        </p:txBody>
      </p:sp>
      <p:pic>
        <p:nvPicPr>
          <p:cNvPr id="58" name="Picture 20" descr="歯磨き　大家族"/>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2696" y="503872"/>
            <a:ext cx="1849340" cy="1004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 name="テキスト ボックス 59">
            <a:extLst>
              <a:ext uri="{FF2B5EF4-FFF2-40B4-BE49-F238E27FC236}">
                <a16:creationId xmlns:a16="http://schemas.microsoft.com/office/drawing/2014/main" id="{AE09E240-919D-42D6-9327-FA990470762A}"/>
              </a:ext>
            </a:extLst>
          </p:cNvPr>
          <p:cNvSpPr txBox="1"/>
          <p:nvPr/>
        </p:nvSpPr>
        <p:spPr>
          <a:xfrm>
            <a:off x="353121" y="1636268"/>
            <a:ext cx="6212722" cy="1127232"/>
          </a:xfrm>
          <a:prstGeom prst="rect">
            <a:avLst/>
          </a:prstGeom>
          <a:solidFill>
            <a:srgbClr val="FFFF99"/>
          </a:solidFill>
          <a:ln w="57150">
            <a:solidFill>
              <a:srgbClr val="FF0000"/>
            </a:solidFill>
            <a:prstDash val="sysDot"/>
          </a:ln>
        </p:spPr>
        <p:style>
          <a:lnRef idx="1">
            <a:schemeClr val="accent2"/>
          </a:lnRef>
          <a:fillRef idx="2">
            <a:schemeClr val="accent2"/>
          </a:fillRef>
          <a:effectRef idx="1">
            <a:schemeClr val="accent2"/>
          </a:effectRef>
          <a:fontRef idx="minor">
            <a:schemeClr val="dk1"/>
          </a:fontRef>
        </p:style>
        <p:txBody>
          <a:bodyPr wrap="square" rtlCol="0">
            <a:spAutoFit/>
          </a:bodyPr>
          <a:lstStyle/>
          <a:p>
            <a:pPr>
              <a:lnSpc>
                <a:spcPts val="300"/>
              </a:lnSpc>
            </a:pPr>
            <a:r>
              <a:rPr lang="ja-JP" altLang="en-US" sz="1600" dirty="0">
                <a:solidFill>
                  <a:srgbClr val="002060"/>
                </a:solidFill>
                <a:latin typeface="+mj-ea"/>
                <a:ea typeface="+mj-ea"/>
              </a:rPr>
              <a:t>   </a:t>
            </a:r>
            <a:endParaRPr lang="en-US" altLang="ja-JP" sz="1600" dirty="0">
              <a:solidFill>
                <a:srgbClr val="002060"/>
              </a:solidFill>
              <a:latin typeface="+mj-ea"/>
              <a:ea typeface="+mj-ea"/>
            </a:endParaRPr>
          </a:p>
          <a:p>
            <a:pPr>
              <a:lnSpc>
                <a:spcPts val="2000"/>
              </a:lnSpc>
            </a:pPr>
            <a:r>
              <a:rPr lang="en-US" altLang="ja-JP" sz="1600" dirty="0">
                <a:solidFill>
                  <a:srgbClr val="002060"/>
                </a:solidFill>
                <a:latin typeface="+mj-ea"/>
                <a:ea typeface="+mj-ea"/>
              </a:rPr>
              <a:t>  </a:t>
            </a:r>
            <a:r>
              <a:rPr lang="ja-JP" altLang="en-US" sz="1600" dirty="0">
                <a:solidFill>
                  <a:srgbClr val="002060"/>
                </a:solidFill>
                <a:latin typeface="+mj-ea"/>
                <a:ea typeface="+mj-ea"/>
              </a:rPr>
              <a:t>　</a:t>
            </a:r>
            <a:r>
              <a:rPr lang="ja-JP" altLang="ja-JP" sz="1600" dirty="0">
                <a:solidFill>
                  <a:srgbClr val="002060"/>
                </a:solidFill>
              </a:rPr>
              <a:t>歯周病菌がもつ酵素は</a:t>
            </a:r>
            <a:r>
              <a:rPr lang="ja-JP" altLang="en-US" sz="1600" dirty="0">
                <a:solidFill>
                  <a:srgbClr val="002060"/>
                </a:solidFill>
              </a:rPr>
              <a:t>、</a:t>
            </a:r>
            <a:r>
              <a:rPr lang="ja-JP" altLang="ja-JP" sz="1600" dirty="0">
                <a:solidFill>
                  <a:srgbClr val="002060"/>
                </a:solidFill>
              </a:rPr>
              <a:t>ウィルスを活性化させ感染症にかかり</a:t>
            </a:r>
            <a:r>
              <a:rPr lang="ja-JP" altLang="en-US" sz="1600" dirty="0">
                <a:solidFill>
                  <a:srgbClr val="002060"/>
                </a:solidFill>
              </a:rPr>
              <a:t>やすく</a:t>
            </a:r>
            <a:r>
              <a:rPr lang="ja-JP" altLang="ja-JP" sz="1600" dirty="0">
                <a:solidFill>
                  <a:srgbClr val="002060"/>
                </a:solidFill>
              </a:rPr>
              <a:t>なることがわかっています。</a:t>
            </a:r>
            <a:endParaRPr lang="en-US" altLang="ja-JP" sz="1600" dirty="0">
              <a:solidFill>
                <a:srgbClr val="002060"/>
              </a:solidFill>
            </a:endParaRPr>
          </a:p>
          <a:p>
            <a:pPr>
              <a:lnSpc>
                <a:spcPts val="2000"/>
              </a:lnSpc>
            </a:pPr>
            <a:r>
              <a:rPr lang="ja-JP" altLang="en-US" sz="1600" dirty="0">
                <a:solidFill>
                  <a:srgbClr val="002060"/>
                </a:solidFill>
              </a:rPr>
              <a:t>　　</a:t>
            </a:r>
            <a:r>
              <a:rPr lang="ja-JP" altLang="ja-JP" sz="1600" dirty="0">
                <a:solidFill>
                  <a:srgbClr val="002060"/>
                </a:solidFill>
              </a:rPr>
              <a:t>感染症を予防するためには、日頃からお口の中を清潔に保つことが重要です。</a:t>
            </a:r>
            <a:endParaRPr kumimoji="1" lang="en-US" altLang="ja-JP" sz="60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61" name="テキスト ボックス 60">
            <a:extLst>
              <a:ext uri="{FF2B5EF4-FFF2-40B4-BE49-F238E27FC236}">
                <a16:creationId xmlns:a16="http://schemas.microsoft.com/office/drawing/2014/main" id="{99117A9D-E12E-48BC-BABD-6DDAFAD63F9E}"/>
              </a:ext>
            </a:extLst>
          </p:cNvPr>
          <p:cNvSpPr txBox="1"/>
          <p:nvPr/>
        </p:nvSpPr>
        <p:spPr>
          <a:xfrm>
            <a:off x="541879" y="2784045"/>
            <a:ext cx="6397381" cy="1033296"/>
          </a:xfrm>
          <a:prstGeom prst="rect">
            <a:avLst/>
          </a:prstGeom>
          <a:noFill/>
          <a:ln w="57150">
            <a:noFill/>
            <a:prstDash val="sysDot"/>
          </a:ln>
        </p:spPr>
        <p:style>
          <a:lnRef idx="1">
            <a:schemeClr val="accent2"/>
          </a:lnRef>
          <a:fillRef idx="2">
            <a:schemeClr val="accent2"/>
          </a:fillRef>
          <a:effectRef idx="1">
            <a:schemeClr val="accent2"/>
          </a:effectRef>
          <a:fontRef idx="minor">
            <a:schemeClr val="dk1"/>
          </a:fontRef>
        </p:style>
        <p:txBody>
          <a:bodyPr wrap="square" rtlCol="0">
            <a:spAutoFit/>
          </a:bodyPr>
          <a:lstStyle/>
          <a:p>
            <a:pPr>
              <a:lnSpc>
                <a:spcPts val="2300"/>
              </a:lnSpc>
            </a:pPr>
            <a:endParaRPr lang="en-US" altLang="ja-JP" sz="1600" dirty="0">
              <a:solidFill>
                <a:srgbClr val="002060"/>
              </a:solidFill>
              <a:latin typeface="+mj-ea"/>
              <a:ea typeface="+mj-ea"/>
            </a:endParaRPr>
          </a:p>
          <a:p>
            <a:pPr>
              <a:lnSpc>
                <a:spcPts val="2300"/>
              </a:lnSpc>
            </a:pPr>
            <a:r>
              <a:rPr lang="ja-JP" altLang="en-US" sz="1600" b="1" dirty="0">
                <a:solidFill>
                  <a:srgbClr val="FF0000"/>
                </a:solidFill>
                <a:latin typeface="+mj-ea"/>
                <a:ea typeface="+mj-ea"/>
              </a:rPr>
              <a:t>口腔ケア</a:t>
            </a:r>
            <a:r>
              <a:rPr lang="en-US" altLang="ja-JP" sz="1600" b="1" dirty="0">
                <a:solidFill>
                  <a:srgbClr val="FF0000"/>
                </a:solidFill>
                <a:latin typeface="+mj-ea"/>
                <a:ea typeface="+mj-ea"/>
              </a:rPr>
              <a:t>1</a:t>
            </a:r>
            <a:r>
              <a:rPr lang="ja-JP" altLang="en-US" sz="1600" b="1" dirty="0" err="1">
                <a:solidFill>
                  <a:srgbClr val="FF0000"/>
                </a:solidFill>
                <a:latin typeface="+mj-ea"/>
                <a:ea typeface="+mj-ea"/>
              </a:rPr>
              <a:t>，</a:t>
            </a:r>
            <a:r>
              <a:rPr lang="ja-JP" altLang="en-US" sz="1600" b="1" dirty="0">
                <a:solidFill>
                  <a:srgbClr val="FF0000"/>
                </a:solidFill>
                <a:latin typeface="+mj-ea"/>
                <a:ea typeface="+mj-ea"/>
              </a:rPr>
              <a:t>２，３にチャレンジして、感染のリスクを減らしましょう♪</a:t>
            </a:r>
            <a:endParaRPr kumimoji="1" lang="en-US" altLang="ja-JP" sz="1600" b="1" dirty="0">
              <a:solidFill>
                <a:srgbClr val="FF0000"/>
              </a:solidFill>
              <a:latin typeface="+mj-ea"/>
              <a:ea typeface="+mj-ea"/>
            </a:endParaRPr>
          </a:p>
          <a:p>
            <a:pPr>
              <a:lnSpc>
                <a:spcPts val="2300"/>
              </a:lnSpc>
            </a:pPr>
            <a:endParaRPr kumimoji="1" lang="en-US" altLang="ja-JP" sz="60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72" name="円形吹き出し 6">
            <a:extLst>
              <a:ext uri="{FF2B5EF4-FFF2-40B4-BE49-F238E27FC236}">
                <a16:creationId xmlns:a16="http://schemas.microsoft.com/office/drawing/2014/main" id="{3DADE2A2-01DD-49E2-944C-428CA2EAE6F8}"/>
              </a:ext>
            </a:extLst>
          </p:cNvPr>
          <p:cNvSpPr>
            <a:spLocks noChangeArrowheads="1"/>
          </p:cNvSpPr>
          <p:nvPr/>
        </p:nvSpPr>
        <p:spPr bwMode="auto">
          <a:xfrm>
            <a:off x="4809337" y="5544031"/>
            <a:ext cx="1891876" cy="735747"/>
          </a:xfrm>
          <a:prstGeom prst="wedgeEllipseCallout">
            <a:avLst>
              <a:gd name="adj1" fmla="val -70436"/>
              <a:gd name="adj2" fmla="val -8222"/>
            </a:avLst>
          </a:prstGeom>
          <a:solidFill>
            <a:srgbClr val="FF6600"/>
          </a:solidFill>
          <a:ln>
            <a:noFill/>
          </a:ln>
          <a:extLst>
            <a:ext uri="{91240B29-F687-4F45-9708-019B960494DF}">
              <a14:hiddenLine xmlns:a14="http://schemas.microsoft.com/office/drawing/2010/main" w="9525" algn="ctr">
                <a:solidFill>
                  <a:srgbClr val="000000"/>
                </a:solidFill>
                <a:round/>
                <a:headEnd/>
                <a:tailEnd/>
              </a14:hiddenLine>
            </a:ext>
          </a:extLst>
        </p:spPr>
        <p:txBody>
          <a:bodyPr wrap="square">
            <a:spAutoFit/>
          </a:bodyPr>
          <a:lstStyle>
            <a:lvl1pPr eaLnBrk="0" hangingPunct="0">
              <a:spcBef>
                <a:spcPct val="20000"/>
              </a:spcBef>
              <a:buChar char="•"/>
              <a:defRPr kumimoji="1" sz="3200">
                <a:solidFill>
                  <a:schemeClr val="tx1"/>
                </a:solidFill>
                <a:latin typeface="Verdana" panose="020B0604030504040204" pitchFamily="34" charset="0"/>
                <a:ea typeface="HGP創英角ｺﾞｼｯｸUB" panose="020B0900000000000000" pitchFamily="50" charset="-128"/>
              </a:defRPr>
            </a:lvl1pPr>
            <a:lvl2pPr marL="742950" indent="-285750" eaLnBrk="0" hangingPunct="0">
              <a:spcBef>
                <a:spcPct val="20000"/>
              </a:spcBef>
              <a:buChar char="–"/>
              <a:defRPr kumimoji="1" sz="2800">
                <a:solidFill>
                  <a:schemeClr val="tx1"/>
                </a:solidFill>
                <a:latin typeface="Verdana" panose="020B0604030504040204" pitchFamily="34" charset="0"/>
                <a:ea typeface="HGP創英角ｺﾞｼｯｸUB" panose="020B0900000000000000" pitchFamily="50" charset="-128"/>
              </a:defRPr>
            </a:lvl2pPr>
            <a:lvl3pPr marL="1143000" indent="-228600" eaLnBrk="0" hangingPunct="0">
              <a:spcBef>
                <a:spcPct val="20000"/>
              </a:spcBef>
              <a:buChar char="•"/>
              <a:defRPr kumimoji="1" sz="2400">
                <a:solidFill>
                  <a:schemeClr val="tx1"/>
                </a:solidFill>
                <a:latin typeface="Verdana" panose="020B0604030504040204" pitchFamily="34" charset="0"/>
                <a:ea typeface="HGP創英角ｺﾞｼｯｸUB" panose="020B0900000000000000" pitchFamily="50" charset="-128"/>
              </a:defRPr>
            </a:lvl3pPr>
            <a:lvl4pPr marL="1600200" indent="-228600" eaLnBrk="0" hangingPunct="0">
              <a:spcBef>
                <a:spcPct val="20000"/>
              </a:spcBef>
              <a:buChar char="–"/>
              <a:defRPr kumimoji="1" sz="2000">
                <a:solidFill>
                  <a:schemeClr val="tx1"/>
                </a:solidFill>
                <a:latin typeface="Verdana" panose="020B0604030504040204" pitchFamily="34" charset="0"/>
                <a:ea typeface="HGP創英角ｺﾞｼｯｸUB" panose="020B0900000000000000" pitchFamily="50" charset="-128"/>
              </a:defRPr>
            </a:lvl4pPr>
            <a:lvl5pPr marL="2057400" indent="-228600" eaLnBrk="0" hangingPunct="0">
              <a:spcBef>
                <a:spcPct val="20000"/>
              </a:spcBef>
              <a:buChar char="»"/>
              <a:defRPr kumimoji="1" sz="2000">
                <a:solidFill>
                  <a:schemeClr val="tx1"/>
                </a:solidFill>
                <a:latin typeface="Verdana" panose="020B0604030504040204" pitchFamily="34" charset="0"/>
                <a:ea typeface="HGP創英角ｺﾞｼｯｸUB" panose="020B0900000000000000"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HGP創英角ｺﾞｼｯｸUB" panose="020B0900000000000000"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HGP創英角ｺﾞｼｯｸUB" panose="020B0900000000000000"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HGP創英角ｺﾞｼｯｸUB" panose="020B0900000000000000"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HGP創英角ｺﾞｼｯｸUB" panose="020B0900000000000000" pitchFamily="50" charset="-128"/>
              </a:defRPr>
            </a:lvl9pPr>
          </a:lstStyle>
          <a:p>
            <a:pPr eaLnBrk="1" hangingPunct="1">
              <a:spcBef>
                <a:spcPct val="0"/>
              </a:spcBef>
              <a:buFontTx/>
              <a:buNone/>
            </a:pPr>
            <a:r>
              <a:rPr lang="ja-JP" altLang="en-US" sz="1400" b="1" dirty="0">
                <a:solidFill>
                  <a:schemeClr val="bg1"/>
                </a:solidFill>
                <a:latin typeface="MS UI Gothic" panose="020B0600070205080204" pitchFamily="50" charset="-128"/>
                <a:ea typeface="MS UI Gothic" panose="020B0600070205080204" pitchFamily="50" charset="-128"/>
              </a:rPr>
              <a:t>ひとくち</a:t>
            </a:r>
            <a:r>
              <a:rPr lang="en-US" altLang="ja-JP" sz="1400" b="1" dirty="0">
                <a:solidFill>
                  <a:schemeClr val="bg1"/>
                </a:solidFill>
                <a:latin typeface="MS UI Gothic" panose="020B0600070205080204" pitchFamily="50" charset="-128"/>
                <a:ea typeface="MS UI Gothic" panose="020B0600070205080204" pitchFamily="50" charset="-128"/>
              </a:rPr>
              <a:t>30</a:t>
            </a:r>
            <a:r>
              <a:rPr lang="ja-JP" altLang="en-US" sz="1400" b="1" dirty="0">
                <a:solidFill>
                  <a:schemeClr val="bg1"/>
                </a:solidFill>
                <a:latin typeface="MS UI Gothic" panose="020B0600070205080204" pitchFamily="50" charset="-128"/>
                <a:ea typeface="MS UI Gothic" panose="020B0600070205080204" pitchFamily="50" charset="-128"/>
              </a:rPr>
              <a:t>回</a:t>
            </a:r>
            <a:endParaRPr lang="en-US" altLang="ja-JP" sz="1400" b="1" dirty="0">
              <a:solidFill>
                <a:schemeClr val="bg1"/>
              </a:solidFill>
              <a:latin typeface="MS UI Gothic" panose="020B0600070205080204" pitchFamily="50" charset="-128"/>
              <a:ea typeface="MS UI Gothic" panose="020B0600070205080204" pitchFamily="50" charset="-128"/>
            </a:endParaRPr>
          </a:p>
          <a:p>
            <a:pPr eaLnBrk="1" hangingPunct="1">
              <a:spcBef>
                <a:spcPct val="0"/>
              </a:spcBef>
              <a:buFontTx/>
              <a:buNone/>
            </a:pPr>
            <a:r>
              <a:rPr lang="ja-JP" altLang="en-US" sz="1400" b="1" dirty="0">
                <a:solidFill>
                  <a:schemeClr val="bg1"/>
                </a:solidFill>
                <a:latin typeface="MS UI Gothic" panose="020B0600070205080204" pitchFamily="50" charset="-128"/>
                <a:ea typeface="MS UI Gothic" panose="020B0600070205080204" pitchFamily="50" charset="-128"/>
              </a:rPr>
              <a:t>　噛みましょう！</a:t>
            </a:r>
            <a:endParaRPr lang="ja-JP" altLang="en-US" sz="1600" b="1" dirty="0">
              <a:solidFill>
                <a:schemeClr val="bg1"/>
              </a:solidFill>
              <a:latin typeface="MS UI Gothic" panose="020B0600070205080204" pitchFamily="50" charset="-128"/>
              <a:ea typeface="MS UI Gothic" panose="020B0600070205080204" pitchFamily="50" charset="-128"/>
            </a:endParaRPr>
          </a:p>
        </p:txBody>
      </p:sp>
      <p:sp>
        <p:nvSpPr>
          <p:cNvPr id="76" name="テキスト ボックス 75">
            <a:extLst>
              <a:ext uri="{FF2B5EF4-FFF2-40B4-BE49-F238E27FC236}">
                <a16:creationId xmlns:a16="http://schemas.microsoft.com/office/drawing/2014/main" id="{55232439-DE10-46B3-84A5-9EA961C5E710}"/>
              </a:ext>
            </a:extLst>
          </p:cNvPr>
          <p:cNvSpPr txBox="1"/>
          <p:nvPr/>
        </p:nvSpPr>
        <p:spPr>
          <a:xfrm>
            <a:off x="317686" y="8096304"/>
            <a:ext cx="6235690" cy="738664"/>
          </a:xfrm>
          <a:prstGeom prst="rect">
            <a:avLst/>
          </a:prstGeom>
          <a:noFill/>
        </p:spPr>
        <p:txBody>
          <a:bodyPr wrap="square" rtlCol="0">
            <a:spAutoFit/>
          </a:bodyPr>
          <a:lstStyle/>
          <a:p>
            <a:pPr>
              <a:spcBef>
                <a:spcPct val="0"/>
              </a:spcBef>
            </a:pPr>
            <a:r>
              <a:rPr lang="ja-JP" altLang="en-US" sz="1400" b="1" dirty="0">
                <a:solidFill>
                  <a:srgbClr val="FF0000"/>
                </a:solidFill>
                <a:latin typeface="MS UI Gothic" panose="020B0600070205080204" pitchFamily="50" charset="-128"/>
                <a:ea typeface="MS UI Gothic" panose="020B0600070205080204" pitchFamily="50" charset="-128"/>
              </a:rPr>
              <a:t>＊舌やくちびる、のどなど口の周りの筋肉を動かすことで唾液が良く出るようになり、</a:t>
            </a:r>
            <a:endParaRPr lang="en-US" altLang="ja-JP" sz="1400" b="1" dirty="0">
              <a:solidFill>
                <a:srgbClr val="FF0000"/>
              </a:solidFill>
              <a:latin typeface="MS UI Gothic" panose="020B0600070205080204" pitchFamily="50" charset="-128"/>
              <a:ea typeface="MS UI Gothic" panose="020B0600070205080204" pitchFamily="50" charset="-128"/>
            </a:endParaRPr>
          </a:p>
          <a:p>
            <a:pPr>
              <a:spcBef>
                <a:spcPct val="0"/>
              </a:spcBef>
            </a:pPr>
            <a:r>
              <a:rPr lang="ja-JP" altLang="en-US" sz="1400" b="1" dirty="0">
                <a:solidFill>
                  <a:srgbClr val="FF0000"/>
                </a:solidFill>
                <a:latin typeface="MS UI Gothic" panose="020B0600070205080204" pitchFamily="50" charset="-128"/>
                <a:ea typeface="MS UI Gothic" panose="020B0600070205080204" pitchFamily="50" charset="-128"/>
              </a:rPr>
              <a:t>　 お口の機能を高めます。</a:t>
            </a:r>
            <a:endParaRPr lang="en-US" altLang="ja-JP" sz="1400" b="1" dirty="0">
              <a:solidFill>
                <a:srgbClr val="FF0000"/>
              </a:solidFill>
              <a:latin typeface="MS UI Gothic" panose="020B0600070205080204" pitchFamily="50" charset="-128"/>
              <a:ea typeface="MS UI Gothic" panose="020B0600070205080204" pitchFamily="50" charset="-128"/>
            </a:endParaRPr>
          </a:p>
          <a:p>
            <a:pPr>
              <a:spcBef>
                <a:spcPct val="0"/>
              </a:spcBef>
            </a:pPr>
            <a:r>
              <a:rPr lang="ja-JP" altLang="en-US" sz="1400" b="1" dirty="0">
                <a:solidFill>
                  <a:srgbClr val="FF0000"/>
                </a:solidFill>
                <a:latin typeface="MS UI Gothic" panose="020B0600070205080204" pitchFamily="50" charset="-128"/>
                <a:ea typeface="MS UI Gothic" panose="020B0600070205080204" pitchFamily="50" charset="-128"/>
              </a:rPr>
              <a:t>＊脳にも適度な刺激を与えるので、表情もイキイキと豊かになります。</a:t>
            </a:r>
            <a:endParaRPr lang="en-US" altLang="ja-JP" sz="1400" b="1" dirty="0">
              <a:solidFill>
                <a:srgbClr val="FF0000"/>
              </a:solidFill>
              <a:latin typeface="MS UI Gothic" panose="020B0600070205080204" pitchFamily="50" charset="-128"/>
              <a:ea typeface="MS UI Gothic" panose="020B0600070205080204" pitchFamily="50" charset="-128"/>
            </a:endParaRPr>
          </a:p>
        </p:txBody>
      </p:sp>
      <p:sp>
        <p:nvSpPr>
          <p:cNvPr id="79" name="テキスト ボックス 78"/>
          <p:cNvSpPr txBox="1"/>
          <p:nvPr/>
        </p:nvSpPr>
        <p:spPr>
          <a:xfrm>
            <a:off x="148771" y="144219"/>
            <a:ext cx="1849339" cy="461665"/>
          </a:xfrm>
          <a:prstGeom prst="rect">
            <a:avLst/>
          </a:prstGeom>
          <a:noFill/>
        </p:spPr>
        <p:txBody>
          <a:bodyPr wrap="square" rtlCol="0">
            <a:spAutoFit/>
          </a:bodyPr>
          <a:lstStyle/>
          <a:p>
            <a:r>
              <a:rPr lang="ja-JP" altLang="en-US" sz="1200" b="1" dirty="0">
                <a:solidFill>
                  <a:schemeClr val="bg1"/>
                </a:solidFill>
                <a:latin typeface="ＭＳ ゴシック" panose="020B0609070205080204" pitchFamily="49" charset="-128"/>
                <a:ea typeface="ＭＳ ゴシック" panose="020B0609070205080204" pitchFamily="49" charset="-128"/>
              </a:rPr>
              <a:t>コロナウィルス</a:t>
            </a:r>
            <a:endParaRPr lang="en-US" altLang="ja-JP" sz="1200" b="1" dirty="0">
              <a:solidFill>
                <a:schemeClr val="bg1"/>
              </a:solidFill>
              <a:latin typeface="ＭＳ ゴシック" panose="020B0609070205080204" pitchFamily="49" charset="-128"/>
              <a:ea typeface="ＭＳ ゴシック" panose="020B0609070205080204" pitchFamily="49" charset="-128"/>
            </a:endParaRPr>
          </a:p>
          <a:p>
            <a:r>
              <a:rPr lang="ja-JP" altLang="en-US" sz="1200" b="1" dirty="0">
                <a:solidFill>
                  <a:schemeClr val="bg1"/>
                </a:solidFill>
                <a:latin typeface="ＭＳ ゴシック" panose="020B0609070205080204" pitchFamily="49" charset="-128"/>
                <a:ea typeface="ＭＳ ゴシック" panose="020B0609070205080204" pitchFamily="49" charset="-128"/>
              </a:rPr>
              <a:t>　に負けないぞ～！</a:t>
            </a:r>
            <a:endParaRPr lang="ja-JP" altLang="en-US" sz="1400" b="1" dirty="0">
              <a:solidFill>
                <a:schemeClr val="bg1"/>
              </a:solidFill>
              <a:latin typeface="ＭＳ ゴシック" panose="020B0609070205080204" pitchFamily="49" charset="-128"/>
              <a:ea typeface="ＭＳ ゴシック" panose="020B0609070205080204" pitchFamily="49" charset="-128"/>
            </a:endParaRPr>
          </a:p>
        </p:txBody>
      </p:sp>
      <p:sp>
        <p:nvSpPr>
          <p:cNvPr id="43" name="円形吹き出し 6">
            <a:extLst>
              <a:ext uri="{FF2B5EF4-FFF2-40B4-BE49-F238E27FC236}">
                <a16:creationId xmlns:a16="http://schemas.microsoft.com/office/drawing/2014/main" id="{7502EAAA-D594-4AA0-B656-6811C318FF8D}"/>
              </a:ext>
            </a:extLst>
          </p:cNvPr>
          <p:cNvSpPr>
            <a:spLocks noChangeArrowheads="1"/>
          </p:cNvSpPr>
          <p:nvPr/>
        </p:nvSpPr>
        <p:spPr bwMode="auto">
          <a:xfrm>
            <a:off x="4690428" y="3439170"/>
            <a:ext cx="1875415" cy="735747"/>
          </a:xfrm>
          <a:prstGeom prst="wedgeEllipseCallout">
            <a:avLst>
              <a:gd name="adj1" fmla="val -66267"/>
              <a:gd name="adj2" fmla="val -34831"/>
            </a:avLst>
          </a:prstGeom>
          <a:solidFill>
            <a:srgbClr val="FF6600"/>
          </a:solidFill>
          <a:ln>
            <a:noFill/>
          </a:ln>
          <a:extLst>
            <a:ext uri="{91240B29-F687-4F45-9708-019B960494DF}">
              <a14:hiddenLine xmlns:a14="http://schemas.microsoft.com/office/drawing/2010/main" w="9525" algn="ctr">
                <a:solidFill>
                  <a:srgbClr val="000000"/>
                </a:solidFill>
                <a:round/>
                <a:headEnd/>
                <a:tailEnd/>
              </a14:hiddenLine>
            </a:ext>
          </a:extLst>
        </p:spPr>
        <p:txBody>
          <a:bodyPr wrap="square">
            <a:spAutoFit/>
          </a:bodyPr>
          <a:lstStyle>
            <a:lvl1pPr eaLnBrk="0" hangingPunct="0">
              <a:spcBef>
                <a:spcPct val="20000"/>
              </a:spcBef>
              <a:buChar char="•"/>
              <a:defRPr kumimoji="1" sz="3200">
                <a:solidFill>
                  <a:schemeClr val="tx1"/>
                </a:solidFill>
                <a:latin typeface="Verdana" panose="020B0604030504040204" pitchFamily="34" charset="0"/>
                <a:ea typeface="HGP創英角ｺﾞｼｯｸUB" panose="020B0900000000000000" pitchFamily="50" charset="-128"/>
              </a:defRPr>
            </a:lvl1pPr>
            <a:lvl2pPr marL="742950" indent="-285750" eaLnBrk="0" hangingPunct="0">
              <a:spcBef>
                <a:spcPct val="20000"/>
              </a:spcBef>
              <a:buChar char="–"/>
              <a:defRPr kumimoji="1" sz="2800">
                <a:solidFill>
                  <a:schemeClr val="tx1"/>
                </a:solidFill>
                <a:latin typeface="Verdana" panose="020B0604030504040204" pitchFamily="34" charset="0"/>
                <a:ea typeface="HGP創英角ｺﾞｼｯｸUB" panose="020B0900000000000000" pitchFamily="50" charset="-128"/>
              </a:defRPr>
            </a:lvl2pPr>
            <a:lvl3pPr marL="1143000" indent="-228600" eaLnBrk="0" hangingPunct="0">
              <a:spcBef>
                <a:spcPct val="20000"/>
              </a:spcBef>
              <a:buChar char="•"/>
              <a:defRPr kumimoji="1" sz="2400">
                <a:solidFill>
                  <a:schemeClr val="tx1"/>
                </a:solidFill>
                <a:latin typeface="Verdana" panose="020B0604030504040204" pitchFamily="34" charset="0"/>
                <a:ea typeface="HGP創英角ｺﾞｼｯｸUB" panose="020B0900000000000000" pitchFamily="50" charset="-128"/>
              </a:defRPr>
            </a:lvl3pPr>
            <a:lvl4pPr marL="1600200" indent="-228600" eaLnBrk="0" hangingPunct="0">
              <a:spcBef>
                <a:spcPct val="20000"/>
              </a:spcBef>
              <a:buChar char="–"/>
              <a:defRPr kumimoji="1" sz="2000">
                <a:solidFill>
                  <a:schemeClr val="tx1"/>
                </a:solidFill>
                <a:latin typeface="Verdana" panose="020B0604030504040204" pitchFamily="34" charset="0"/>
                <a:ea typeface="HGP創英角ｺﾞｼｯｸUB" panose="020B0900000000000000" pitchFamily="50" charset="-128"/>
              </a:defRPr>
            </a:lvl4pPr>
            <a:lvl5pPr marL="2057400" indent="-228600" eaLnBrk="0" hangingPunct="0">
              <a:spcBef>
                <a:spcPct val="20000"/>
              </a:spcBef>
              <a:buChar char="»"/>
              <a:defRPr kumimoji="1" sz="2000">
                <a:solidFill>
                  <a:schemeClr val="tx1"/>
                </a:solidFill>
                <a:latin typeface="Verdana" panose="020B0604030504040204" pitchFamily="34" charset="0"/>
                <a:ea typeface="HGP創英角ｺﾞｼｯｸUB" panose="020B0900000000000000"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HGP創英角ｺﾞｼｯｸUB" panose="020B0900000000000000"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HGP創英角ｺﾞｼｯｸUB" panose="020B0900000000000000"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HGP創英角ｺﾞｼｯｸUB" panose="020B0900000000000000"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HGP創英角ｺﾞｼｯｸUB" panose="020B0900000000000000" pitchFamily="50" charset="-128"/>
              </a:defRPr>
            </a:lvl9pPr>
          </a:lstStyle>
          <a:p>
            <a:pPr eaLnBrk="1" hangingPunct="1">
              <a:spcBef>
                <a:spcPct val="0"/>
              </a:spcBef>
              <a:buFontTx/>
              <a:buNone/>
            </a:pPr>
            <a:r>
              <a:rPr lang="ja-JP" altLang="en-US" sz="1400" b="1" dirty="0">
                <a:solidFill>
                  <a:schemeClr val="bg1"/>
                </a:solidFill>
                <a:latin typeface="MS UI Gothic" panose="020B0600070205080204" pitchFamily="50" charset="-128"/>
                <a:ea typeface="MS UI Gothic" panose="020B0600070205080204" pitchFamily="50" charset="-128"/>
              </a:rPr>
              <a:t>舌も</a:t>
            </a:r>
            <a:r>
              <a:rPr lang="en-US" altLang="ja-JP" sz="1400" b="1" dirty="0">
                <a:solidFill>
                  <a:schemeClr val="bg1"/>
                </a:solidFill>
                <a:latin typeface="MS UI Gothic" panose="020B0600070205080204" pitchFamily="50" charset="-128"/>
                <a:ea typeface="MS UI Gothic" panose="020B0600070205080204" pitchFamily="50" charset="-128"/>
              </a:rPr>
              <a:t>1</a:t>
            </a:r>
            <a:r>
              <a:rPr lang="ja-JP" altLang="en-US" sz="1400" b="1" dirty="0">
                <a:solidFill>
                  <a:schemeClr val="bg1"/>
                </a:solidFill>
                <a:latin typeface="MS UI Gothic" panose="020B0600070205080204" pitchFamily="50" charset="-128"/>
                <a:ea typeface="MS UI Gothic" panose="020B0600070205080204" pitchFamily="50" charset="-128"/>
              </a:rPr>
              <a:t>日</a:t>
            </a:r>
            <a:r>
              <a:rPr lang="en-US" altLang="ja-JP" sz="1400" b="1" dirty="0">
                <a:solidFill>
                  <a:schemeClr val="bg1"/>
                </a:solidFill>
                <a:latin typeface="MS UI Gothic" panose="020B0600070205080204" pitchFamily="50" charset="-128"/>
                <a:ea typeface="MS UI Gothic" panose="020B0600070205080204" pitchFamily="50" charset="-128"/>
              </a:rPr>
              <a:t>2</a:t>
            </a:r>
            <a:r>
              <a:rPr lang="ja-JP" altLang="en-US" sz="1400" b="1" dirty="0">
                <a:solidFill>
                  <a:schemeClr val="bg1"/>
                </a:solidFill>
                <a:latin typeface="MS UI Gothic" panose="020B0600070205080204" pitchFamily="50" charset="-128"/>
                <a:ea typeface="MS UI Gothic" panose="020B0600070205080204" pitchFamily="50" charset="-128"/>
              </a:rPr>
              <a:t>回は</a:t>
            </a:r>
            <a:endParaRPr lang="en-US" altLang="ja-JP" sz="1400" b="1" dirty="0">
              <a:solidFill>
                <a:schemeClr val="bg1"/>
              </a:solidFill>
              <a:latin typeface="MS UI Gothic" panose="020B0600070205080204" pitchFamily="50" charset="-128"/>
              <a:ea typeface="MS UI Gothic" panose="020B0600070205080204" pitchFamily="50" charset="-128"/>
            </a:endParaRPr>
          </a:p>
          <a:p>
            <a:pPr eaLnBrk="1" hangingPunct="1">
              <a:spcBef>
                <a:spcPct val="0"/>
              </a:spcBef>
              <a:buFontTx/>
              <a:buNone/>
            </a:pPr>
            <a:r>
              <a:rPr lang="ja-JP" altLang="en-US" sz="1400" b="1" dirty="0">
                <a:solidFill>
                  <a:schemeClr val="bg1"/>
                </a:solidFill>
                <a:latin typeface="MS UI Gothic" panose="020B0600070205080204" pitchFamily="50" charset="-128"/>
                <a:ea typeface="MS UI Gothic" panose="020B0600070205080204" pitchFamily="50" charset="-128"/>
              </a:rPr>
              <a:t>やさしくみがこう</a:t>
            </a:r>
          </a:p>
        </p:txBody>
      </p:sp>
      <p:grpSp>
        <p:nvGrpSpPr>
          <p:cNvPr id="11" name="グループ化 10">
            <a:extLst>
              <a:ext uri="{FF2B5EF4-FFF2-40B4-BE49-F238E27FC236}">
                <a16:creationId xmlns:a16="http://schemas.microsoft.com/office/drawing/2014/main" id="{93F801F9-F759-4330-8A95-11CAA275D52F}"/>
              </a:ext>
            </a:extLst>
          </p:cNvPr>
          <p:cNvGrpSpPr/>
          <p:nvPr/>
        </p:nvGrpSpPr>
        <p:grpSpPr>
          <a:xfrm>
            <a:off x="184499" y="5535848"/>
            <a:ext cx="4231979" cy="944498"/>
            <a:chOff x="157482" y="5367920"/>
            <a:chExt cx="4231979" cy="944498"/>
          </a:xfrm>
        </p:grpSpPr>
        <p:sp>
          <p:nvSpPr>
            <p:cNvPr id="56" name="テキスト ボックス 55">
              <a:extLst>
                <a:ext uri="{FF2B5EF4-FFF2-40B4-BE49-F238E27FC236}">
                  <a16:creationId xmlns:a16="http://schemas.microsoft.com/office/drawing/2014/main" id="{7DCC051A-1001-4661-866E-2D84E9B6C34D}"/>
                </a:ext>
              </a:extLst>
            </p:cNvPr>
            <p:cNvSpPr txBox="1"/>
            <p:nvPr/>
          </p:nvSpPr>
          <p:spPr>
            <a:xfrm>
              <a:off x="270430" y="5772418"/>
              <a:ext cx="4119031" cy="540000"/>
            </a:xfrm>
            <a:prstGeom prst="rect">
              <a:avLst/>
            </a:prstGeom>
            <a:solidFill>
              <a:srgbClr val="33CC33"/>
            </a:solidFill>
          </p:spPr>
          <p:txBody>
            <a:bodyPr wrap="square" rtlCol="0">
              <a:spAutoFit/>
            </a:bodyPr>
            <a:lstStyle/>
            <a:p>
              <a:endParaRPr kumimoji="1" lang="en-US" altLang="ja-JP" dirty="0"/>
            </a:p>
            <a:p>
              <a:endParaRPr kumimoji="1" lang="ja-JP" altLang="en-US" dirty="0"/>
            </a:p>
          </p:txBody>
        </p:sp>
        <p:sp>
          <p:nvSpPr>
            <p:cNvPr id="23" name="テキスト ボックス 22"/>
            <p:cNvSpPr txBox="1"/>
            <p:nvPr/>
          </p:nvSpPr>
          <p:spPr>
            <a:xfrm>
              <a:off x="157482" y="5367920"/>
              <a:ext cx="1290738" cy="369332"/>
            </a:xfrm>
            <a:prstGeom prst="rect">
              <a:avLst/>
            </a:prstGeom>
            <a:noFill/>
          </p:spPr>
          <p:txBody>
            <a:bodyPr wrap="none" rtlCol="0">
              <a:spAutoFit/>
            </a:bodyPr>
            <a:lstStyle/>
            <a:p>
              <a:r>
                <a:rPr lang="ja-JP" altLang="en-US" b="1" dirty="0">
                  <a:solidFill>
                    <a:srgbClr val="00B050"/>
                  </a:solidFill>
                  <a:latin typeface="HGP創英角ｺﾞｼｯｸUB" panose="020B0900000000000000" pitchFamily="50" charset="-128"/>
                  <a:ea typeface="HGP創英角ｺﾞｼｯｸUB" panose="020B0900000000000000" pitchFamily="50" charset="-128"/>
                </a:rPr>
                <a:t>チャレンジ</a:t>
              </a:r>
              <a:r>
                <a:rPr lang="ja-JP" altLang="en-US" sz="1600" b="1" dirty="0">
                  <a:solidFill>
                    <a:srgbClr val="00B050"/>
                  </a:solidFill>
                  <a:latin typeface="HGP創英角ｺﾞｼｯｸUB" panose="020B0900000000000000" pitchFamily="50" charset="-128"/>
                  <a:ea typeface="HGP創英角ｺﾞｼｯｸUB" panose="020B0900000000000000" pitchFamily="50" charset="-128"/>
                </a:rPr>
                <a:t>２</a:t>
              </a:r>
              <a:endParaRPr kumimoji="1" lang="ja-JP" altLang="en-US" sz="1400" b="1" dirty="0">
                <a:solidFill>
                  <a:srgbClr val="00B050"/>
                </a:solidFill>
                <a:latin typeface="HGP創英角ｺﾞｼｯｸUB" panose="020B0900000000000000" pitchFamily="50" charset="-128"/>
                <a:ea typeface="HGP創英角ｺﾞｼｯｸUB" panose="020B0900000000000000" pitchFamily="50" charset="-128"/>
              </a:endParaRPr>
            </a:p>
          </p:txBody>
        </p:sp>
        <p:sp>
          <p:nvSpPr>
            <p:cNvPr id="67" name="テキスト ボックス 66">
              <a:extLst>
                <a:ext uri="{FF2B5EF4-FFF2-40B4-BE49-F238E27FC236}">
                  <a16:creationId xmlns:a16="http://schemas.microsoft.com/office/drawing/2014/main" id="{73DEB05F-0EB2-4D22-A07E-D91D812C1A4E}"/>
                </a:ext>
              </a:extLst>
            </p:cNvPr>
            <p:cNvSpPr txBox="1"/>
            <p:nvPr/>
          </p:nvSpPr>
          <p:spPr>
            <a:xfrm>
              <a:off x="285962" y="5800271"/>
              <a:ext cx="2577347" cy="400110"/>
            </a:xfrm>
            <a:prstGeom prst="rect">
              <a:avLst/>
            </a:prstGeom>
            <a:noFill/>
          </p:spPr>
          <p:txBody>
            <a:bodyPr wrap="square" rtlCol="0">
              <a:spAutoFit/>
            </a:bodyPr>
            <a:lstStyle/>
            <a:p>
              <a:pPr algn="ctr"/>
              <a:r>
                <a:rPr lang="ja-JP" altLang="en-US" sz="2000" dirty="0">
                  <a:solidFill>
                    <a:schemeClr val="bg1"/>
                  </a:solidFill>
                  <a:latin typeface="HGP創英角ｺﾞｼｯｸUB" panose="020B0900000000000000" pitchFamily="50" charset="-128"/>
                  <a:ea typeface="HGP創英角ｺﾞｼｯｸUB" panose="020B0900000000000000" pitchFamily="50" charset="-128"/>
                </a:rPr>
                <a:t>しっかり噛んで食べる</a:t>
              </a:r>
            </a:p>
          </p:txBody>
        </p:sp>
        <p:pic>
          <p:nvPicPr>
            <p:cNvPr id="4" name="図 3">
              <a:extLst>
                <a:ext uri="{FF2B5EF4-FFF2-40B4-BE49-F238E27FC236}">
                  <a16:creationId xmlns:a16="http://schemas.microsoft.com/office/drawing/2014/main" id="{C7AAC62C-CC5B-4C37-811B-DED2B1333F4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996952" y="5405118"/>
              <a:ext cx="1182574" cy="886931"/>
            </a:xfrm>
            <a:prstGeom prst="rect">
              <a:avLst/>
            </a:prstGeom>
          </p:spPr>
        </p:pic>
      </p:grpSp>
      <p:pic>
        <p:nvPicPr>
          <p:cNvPr id="2" name="図 1">
            <a:extLst>
              <a:ext uri="{FF2B5EF4-FFF2-40B4-BE49-F238E27FC236}">
                <a16:creationId xmlns:a16="http://schemas.microsoft.com/office/drawing/2014/main" id="{9D2D841C-4B92-4861-A8F4-91A2482F65EB}"/>
              </a:ext>
            </a:extLst>
          </p:cNvPr>
          <p:cNvPicPr>
            <a:picLocks noChangeAspect="1"/>
          </p:cNvPicPr>
          <p:nvPr/>
        </p:nvPicPr>
        <p:blipFill>
          <a:blip r:embed="rId6"/>
          <a:stretch>
            <a:fillRect/>
          </a:stretch>
        </p:blipFill>
        <p:spPr>
          <a:xfrm>
            <a:off x="5757769" y="3393183"/>
            <a:ext cx="973903" cy="966581"/>
          </a:xfrm>
          <a:prstGeom prst="rect">
            <a:avLst/>
          </a:prstGeom>
        </p:spPr>
      </p:pic>
      <p:pic>
        <p:nvPicPr>
          <p:cNvPr id="3" name="図 2">
            <a:extLst>
              <a:ext uri="{FF2B5EF4-FFF2-40B4-BE49-F238E27FC236}">
                <a16:creationId xmlns:a16="http://schemas.microsoft.com/office/drawing/2014/main" id="{F4ECEBC6-C1CB-49BF-8871-AAB1FC3DE053}"/>
              </a:ext>
            </a:extLst>
          </p:cNvPr>
          <p:cNvPicPr>
            <a:picLocks noChangeAspect="1"/>
          </p:cNvPicPr>
          <p:nvPr/>
        </p:nvPicPr>
        <p:blipFill>
          <a:blip r:embed="rId7"/>
          <a:stretch>
            <a:fillRect/>
          </a:stretch>
        </p:blipFill>
        <p:spPr>
          <a:xfrm>
            <a:off x="6147854" y="4376715"/>
            <a:ext cx="607513" cy="711064"/>
          </a:xfrm>
          <a:prstGeom prst="rect">
            <a:avLst/>
          </a:prstGeom>
        </p:spPr>
      </p:pic>
      <p:sp>
        <p:nvSpPr>
          <p:cNvPr id="45" name="下矢印 44"/>
          <p:cNvSpPr/>
          <p:nvPr/>
        </p:nvSpPr>
        <p:spPr>
          <a:xfrm>
            <a:off x="3061439" y="2793827"/>
            <a:ext cx="402621" cy="307921"/>
          </a:xfrm>
          <a:prstGeom prst="downArrow">
            <a:avLst/>
          </a:prstGeom>
          <a:solidFill>
            <a:srgbClr val="33CC33"/>
          </a:solidFill>
          <a:ln>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a:extLst>
              <a:ext uri="{FF2B5EF4-FFF2-40B4-BE49-F238E27FC236}">
                <a16:creationId xmlns:a16="http://schemas.microsoft.com/office/drawing/2014/main" id="{AF055091-6032-47FE-92DB-1FB12C337981}"/>
              </a:ext>
            </a:extLst>
          </p:cNvPr>
          <p:cNvSpPr txBox="1"/>
          <p:nvPr/>
        </p:nvSpPr>
        <p:spPr>
          <a:xfrm>
            <a:off x="184499" y="4300613"/>
            <a:ext cx="6235690" cy="1169551"/>
          </a:xfrm>
          <a:prstGeom prst="rect">
            <a:avLst/>
          </a:prstGeom>
          <a:noFill/>
        </p:spPr>
        <p:txBody>
          <a:bodyPr wrap="square" rtlCol="0">
            <a:spAutoFit/>
          </a:bodyPr>
          <a:lstStyle/>
          <a:p>
            <a:pPr>
              <a:spcBef>
                <a:spcPct val="0"/>
              </a:spcBef>
            </a:pPr>
            <a:r>
              <a:rPr lang="ja-JP" altLang="en-US" sz="1400" b="1" dirty="0">
                <a:solidFill>
                  <a:srgbClr val="FF0000"/>
                </a:solidFill>
                <a:latin typeface="MS UI Gothic" panose="020B0600070205080204" pitchFamily="50" charset="-128"/>
                <a:ea typeface="MS UI Gothic" panose="020B0600070205080204" pitchFamily="50" charset="-128"/>
              </a:rPr>
              <a:t>＊歯間ブラシやデンタルフロス等を使って、歯と歯の間も</a:t>
            </a:r>
            <a:endParaRPr lang="en-US" altLang="ja-JP" sz="1400" b="1" dirty="0">
              <a:solidFill>
                <a:srgbClr val="FF0000"/>
              </a:solidFill>
              <a:latin typeface="MS UI Gothic" panose="020B0600070205080204" pitchFamily="50" charset="-128"/>
              <a:ea typeface="MS UI Gothic" panose="020B0600070205080204" pitchFamily="50" charset="-128"/>
            </a:endParaRPr>
          </a:p>
          <a:p>
            <a:pPr>
              <a:spcBef>
                <a:spcPct val="0"/>
              </a:spcBef>
            </a:pPr>
            <a:r>
              <a:rPr lang="ja-JP" altLang="en-US" sz="1400" b="1" dirty="0">
                <a:solidFill>
                  <a:srgbClr val="FF0000"/>
                </a:solidFill>
                <a:latin typeface="MS UI Gothic" panose="020B0600070205080204" pitchFamily="50" charset="-128"/>
                <a:ea typeface="MS UI Gothic" panose="020B0600070205080204" pitchFamily="50" charset="-128"/>
              </a:rPr>
              <a:t>　 キレイにしましょう。</a:t>
            </a:r>
            <a:endParaRPr lang="en-US" altLang="ja-JP" sz="1400" b="1" dirty="0">
              <a:solidFill>
                <a:srgbClr val="FF0000"/>
              </a:solidFill>
              <a:latin typeface="MS UI Gothic" panose="020B0600070205080204" pitchFamily="50" charset="-128"/>
              <a:ea typeface="MS UI Gothic" panose="020B0600070205080204" pitchFamily="50" charset="-128"/>
            </a:endParaRPr>
          </a:p>
          <a:p>
            <a:pPr>
              <a:spcBef>
                <a:spcPct val="0"/>
              </a:spcBef>
            </a:pPr>
            <a:r>
              <a:rPr lang="ja-JP" altLang="en-US" sz="1400" b="1" dirty="0">
                <a:solidFill>
                  <a:srgbClr val="FF0000"/>
                </a:solidFill>
                <a:latin typeface="MS UI Gothic" panose="020B0600070205080204" pitchFamily="50" charset="-128"/>
                <a:ea typeface="MS UI Gothic" panose="020B0600070205080204" pitchFamily="50" charset="-128"/>
              </a:rPr>
              <a:t>＊舌の表面も細菌の温床です。舌クリーナーなどを使って</a:t>
            </a:r>
            <a:endParaRPr lang="en-US" altLang="ja-JP" sz="1400" b="1" dirty="0">
              <a:solidFill>
                <a:srgbClr val="FF0000"/>
              </a:solidFill>
              <a:latin typeface="MS UI Gothic" panose="020B0600070205080204" pitchFamily="50" charset="-128"/>
              <a:ea typeface="MS UI Gothic" panose="020B0600070205080204" pitchFamily="50" charset="-128"/>
            </a:endParaRPr>
          </a:p>
          <a:p>
            <a:pPr>
              <a:spcBef>
                <a:spcPct val="0"/>
              </a:spcBef>
            </a:pPr>
            <a:r>
              <a:rPr lang="ja-JP" altLang="en-US" sz="1400" b="1" dirty="0">
                <a:solidFill>
                  <a:srgbClr val="FF0000"/>
                </a:solidFill>
                <a:latin typeface="MS UI Gothic" panose="020B0600070205080204" pitchFamily="50" charset="-128"/>
                <a:ea typeface="MS UI Gothic" panose="020B0600070205080204" pitchFamily="50" charset="-128"/>
              </a:rPr>
              <a:t>　 舌を傷つけないように、やさしく汚れを取りましょう。</a:t>
            </a:r>
            <a:endParaRPr lang="en-US" altLang="ja-JP" sz="1400" b="1" dirty="0">
              <a:solidFill>
                <a:srgbClr val="FF0000"/>
              </a:solidFill>
              <a:latin typeface="MS UI Gothic" panose="020B0600070205080204" pitchFamily="50" charset="-128"/>
              <a:ea typeface="MS UI Gothic" panose="020B0600070205080204" pitchFamily="50" charset="-128"/>
            </a:endParaRPr>
          </a:p>
          <a:p>
            <a:pPr>
              <a:spcBef>
                <a:spcPct val="0"/>
              </a:spcBef>
            </a:pPr>
            <a:r>
              <a:rPr lang="ja-JP" altLang="en-US" sz="1400" b="1" dirty="0">
                <a:solidFill>
                  <a:srgbClr val="FF0000"/>
                </a:solidFill>
                <a:latin typeface="MS UI Gothic" panose="020B0600070205080204" pitchFamily="50" charset="-128"/>
                <a:ea typeface="MS UI Gothic" panose="020B0600070205080204" pitchFamily="50" charset="-128"/>
              </a:rPr>
              <a:t>＊うがいの際は、飛び散らないように心がけましょう。</a:t>
            </a:r>
            <a:endParaRPr lang="en-US" altLang="ja-JP" sz="1400" b="1" dirty="0">
              <a:solidFill>
                <a:srgbClr val="FF0000"/>
              </a:solidFill>
              <a:latin typeface="MS UI Gothic" panose="020B0600070205080204" pitchFamily="50" charset="-128"/>
              <a:ea typeface="MS UI Gothic" panose="020B0600070205080204" pitchFamily="50" charset="-128"/>
            </a:endParaRPr>
          </a:p>
        </p:txBody>
      </p:sp>
      <p:grpSp>
        <p:nvGrpSpPr>
          <p:cNvPr id="5" name="グループ化 4">
            <a:extLst>
              <a:ext uri="{FF2B5EF4-FFF2-40B4-BE49-F238E27FC236}">
                <a16:creationId xmlns:a16="http://schemas.microsoft.com/office/drawing/2014/main" id="{5A207634-707A-4376-BF02-C55761DC393C}"/>
              </a:ext>
            </a:extLst>
          </p:cNvPr>
          <p:cNvGrpSpPr/>
          <p:nvPr/>
        </p:nvGrpSpPr>
        <p:grpSpPr>
          <a:xfrm>
            <a:off x="134514" y="3358332"/>
            <a:ext cx="4265571" cy="920147"/>
            <a:chOff x="273093" y="3803324"/>
            <a:chExt cx="4265571" cy="862562"/>
          </a:xfrm>
        </p:grpSpPr>
        <p:sp>
          <p:nvSpPr>
            <p:cNvPr id="53" name="テキスト ボックス 52">
              <a:extLst>
                <a:ext uri="{FF2B5EF4-FFF2-40B4-BE49-F238E27FC236}">
                  <a16:creationId xmlns:a16="http://schemas.microsoft.com/office/drawing/2014/main" id="{5E2F4C50-6FA9-4AE6-8BDD-E57B167524E5}"/>
                </a:ext>
              </a:extLst>
            </p:cNvPr>
            <p:cNvSpPr txBox="1"/>
            <p:nvPr/>
          </p:nvSpPr>
          <p:spPr>
            <a:xfrm>
              <a:off x="419634" y="4125886"/>
              <a:ext cx="4119030" cy="540000"/>
            </a:xfrm>
            <a:prstGeom prst="rect">
              <a:avLst/>
            </a:prstGeom>
            <a:solidFill>
              <a:srgbClr val="33CC33"/>
            </a:solidFill>
          </p:spPr>
          <p:txBody>
            <a:bodyPr wrap="square" rtlCol="0">
              <a:spAutoFit/>
            </a:bodyPr>
            <a:lstStyle/>
            <a:p>
              <a:endParaRPr kumimoji="1" lang="en-US" altLang="ja-JP" dirty="0"/>
            </a:p>
            <a:p>
              <a:endParaRPr kumimoji="1" lang="ja-JP" altLang="en-US" dirty="0"/>
            </a:p>
          </p:txBody>
        </p:sp>
        <p:sp>
          <p:nvSpPr>
            <p:cNvPr id="42" name="テキスト ボックス 41">
              <a:extLst>
                <a:ext uri="{FF2B5EF4-FFF2-40B4-BE49-F238E27FC236}">
                  <a16:creationId xmlns:a16="http://schemas.microsoft.com/office/drawing/2014/main" id="{E771B137-0322-422B-B2D2-DED3A77BB62B}"/>
                </a:ext>
              </a:extLst>
            </p:cNvPr>
            <p:cNvSpPr txBox="1"/>
            <p:nvPr/>
          </p:nvSpPr>
          <p:spPr>
            <a:xfrm>
              <a:off x="2908681" y="4173409"/>
              <a:ext cx="1075125" cy="400110"/>
            </a:xfrm>
            <a:prstGeom prst="rect">
              <a:avLst/>
            </a:prstGeom>
            <a:noFill/>
          </p:spPr>
          <p:txBody>
            <a:bodyPr wrap="square" rtlCol="0">
              <a:spAutoFit/>
            </a:bodyPr>
            <a:lstStyle/>
            <a:p>
              <a:pPr algn="ctr"/>
              <a:r>
                <a:rPr lang="ja-JP" altLang="en-US" sz="2000" dirty="0">
                  <a:solidFill>
                    <a:schemeClr val="bg1"/>
                  </a:solidFill>
                  <a:latin typeface="HGP創英角ｺﾞｼｯｸUB" panose="020B0900000000000000" pitchFamily="50" charset="-128"/>
                  <a:ea typeface="HGP創英角ｺﾞｼｯｸUB" panose="020B0900000000000000" pitchFamily="50" charset="-128"/>
                </a:rPr>
                <a:t>毎食後</a:t>
              </a:r>
            </a:p>
          </p:txBody>
        </p:sp>
        <p:sp>
          <p:nvSpPr>
            <p:cNvPr id="55" name="テキスト ボックス 54">
              <a:extLst>
                <a:ext uri="{FF2B5EF4-FFF2-40B4-BE49-F238E27FC236}">
                  <a16:creationId xmlns:a16="http://schemas.microsoft.com/office/drawing/2014/main" id="{FFC98CA0-C10A-4DF6-88F9-A581EA3FAAB9}"/>
                </a:ext>
              </a:extLst>
            </p:cNvPr>
            <p:cNvSpPr txBox="1"/>
            <p:nvPr/>
          </p:nvSpPr>
          <p:spPr>
            <a:xfrm>
              <a:off x="273093" y="3803324"/>
              <a:ext cx="1309974" cy="369332"/>
            </a:xfrm>
            <a:prstGeom prst="rect">
              <a:avLst/>
            </a:prstGeom>
            <a:noFill/>
          </p:spPr>
          <p:txBody>
            <a:bodyPr wrap="none" rtlCol="0">
              <a:spAutoFit/>
            </a:bodyPr>
            <a:lstStyle/>
            <a:p>
              <a:r>
                <a:rPr kumimoji="1" lang="ja-JP" altLang="en-US" b="1" dirty="0">
                  <a:solidFill>
                    <a:srgbClr val="00B050"/>
                  </a:solidFill>
                  <a:latin typeface="HGP創英角ｺﾞｼｯｸUB" panose="020B0900000000000000" pitchFamily="50" charset="-128"/>
                  <a:ea typeface="HGP創英角ｺﾞｼｯｸUB" panose="020B0900000000000000" pitchFamily="50" charset="-128"/>
                </a:rPr>
                <a:t>チャレンジ１</a:t>
              </a:r>
            </a:p>
          </p:txBody>
        </p:sp>
        <p:pic>
          <p:nvPicPr>
            <p:cNvPr id="9" name="図 8">
              <a:extLst>
                <a:ext uri="{FF2B5EF4-FFF2-40B4-BE49-F238E27FC236}">
                  <a16:creationId xmlns:a16="http://schemas.microsoft.com/office/drawing/2014/main" id="{2FF089C3-3805-48C9-97F1-4D923BAFE71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810701" y="3835994"/>
              <a:ext cx="715568" cy="829892"/>
            </a:xfrm>
            <a:prstGeom prst="rect">
              <a:avLst/>
            </a:prstGeom>
          </p:spPr>
        </p:pic>
      </p:grpSp>
      <p:sp>
        <p:nvSpPr>
          <p:cNvPr id="37" name="テキスト ボックス 36">
            <a:extLst>
              <a:ext uri="{FF2B5EF4-FFF2-40B4-BE49-F238E27FC236}">
                <a16:creationId xmlns:a16="http://schemas.microsoft.com/office/drawing/2014/main" id="{07276A0A-1E9B-4807-BAEC-38003C3055BC}"/>
              </a:ext>
            </a:extLst>
          </p:cNvPr>
          <p:cNvSpPr txBox="1"/>
          <p:nvPr/>
        </p:nvSpPr>
        <p:spPr>
          <a:xfrm>
            <a:off x="240902" y="3766409"/>
            <a:ext cx="2215958" cy="400110"/>
          </a:xfrm>
          <a:prstGeom prst="rect">
            <a:avLst/>
          </a:prstGeom>
          <a:noFill/>
        </p:spPr>
        <p:txBody>
          <a:bodyPr wrap="square" rtlCol="0">
            <a:spAutoFit/>
          </a:bodyPr>
          <a:lstStyle/>
          <a:p>
            <a:pPr algn="ctr"/>
            <a:r>
              <a:rPr lang="ja-JP" altLang="en-US" sz="2000" dirty="0">
                <a:solidFill>
                  <a:schemeClr val="bg1"/>
                </a:solidFill>
                <a:latin typeface="HGP創英角ｺﾞｼｯｸUB" panose="020B0900000000000000" pitchFamily="50" charset="-128"/>
                <a:ea typeface="HGP創英角ｺﾞｼｯｸUB" panose="020B0900000000000000" pitchFamily="50" charset="-128"/>
              </a:rPr>
              <a:t>起床後の歯みがき</a:t>
            </a:r>
          </a:p>
        </p:txBody>
      </p:sp>
      <p:sp>
        <p:nvSpPr>
          <p:cNvPr id="46" name="十字形 45">
            <a:extLst>
              <a:ext uri="{FF2B5EF4-FFF2-40B4-BE49-F238E27FC236}">
                <a16:creationId xmlns:a16="http://schemas.microsoft.com/office/drawing/2014/main" id="{2F650D06-2761-435F-B46C-9C60F352E465}"/>
              </a:ext>
            </a:extLst>
          </p:cNvPr>
          <p:cNvSpPr/>
          <p:nvPr/>
        </p:nvSpPr>
        <p:spPr>
          <a:xfrm>
            <a:off x="2428909" y="3782702"/>
            <a:ext cx="371076" cy="378735"/>
          </a:xfrm>
          <a:prstGeom prst="plus">
            <a:avLst>
              <a:gd name="adj" fmla="val 33283"/>
            </a:avLst>
          </a:prstGeom>
          <a:pattFill prst="pct80">
            <a:fgClr>
              <a:srgbClr val="FF7C8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7" name="図 16">
            <a:extLst>
              <a:ext uri="{FF2B5EF4-FFF2-40B4-BE49-F238E27FC236}">
                <a16:creationId xmlns:a16="http://schemas.microsoft.com/office/drawing/2014/main" id="{B33592F4-47DE-41DA-9016-C028BA2F3DB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949635" y="7475130"/>
            <a:ext cx="481380" cy="582593"/>
          </a:xfrm>
          <a:prstGeom prst="rect">
            <a:avLst/>
          </a:prstGeom>
        </p:spPr>
      </p:pic>
      <p:pic>
        <p:nvPicPr>
          <p:cNvPr id="41" name="コンテンツ プレースホルダー 4">
            <a:extLst>
              <a:ext uri="{FF2B5EF4-FFF2-40B4-BE49-F238E27FC236}">
                <a16:creationId xmlns:a16="http://schemas.microsoft.com/office/drawing/2014/main" id="{EDB87BD8-664E-4819-9207-E0E3D8CED9F8}"/>
              </a:ext>
            </a:extLst>
          </p:cNvPr>
          <p:cNvPicPr>
            <a:picLocks noGrp="1" noChangeAspect="1"/>
          </p:cNvPicPr>
          <p:nvPr>
            <p:ph idx="1"/>
          </p:nvPr>
        </p:nvPicPr>
        <p:blipFill>
          <a:blip r:embed="rId10" cstate="print">
            <a:extLst>
              <a:ext uri="{28A0092B-C50C-407E-A947-70E740481C1C}">
                <a14:useLocalDpi xmlns:a14="http://schemas.microsoft.com/office/drawing/2010/main" val="0"/>
              </a:ext>
            </a:extLst>
          </a:blip>
          <a:stretch>
            <a:fillRect/>
          </a:stretch>
        </p:blipFill>
        <p:spPr>
          <a:xfrm>
            <a:off x="5042702" y="4323991"/>
            <a:ext cx="1188042" cy="770736"/>
          </a:xfrm>
        </p:spPr>
      </p:pic>
      <p:pic>
        <p:nvPicPr>
          <p:cNvPr id="16" name="図 15">
            <a:extLst>
              <a:ext uri="{FF2B5EF4-FFF2-40B4-BE49-F238E27FC236}">
                <a16:creationId xmlns:a16="http://schemas.microsoft.com/office/drawing/2014/main" id="{409519B5-41A5-487A-AC68-8EEF8B1F60E0}"/>
              </a:ext>
            </a:extLst>
          </p:cNvPr>
          <p:cNvPicPr>
            <a:picLocks noChangeAspect="1"/>
          </p:cNvPicPr>
          <p:nvPr/>
        </p:nvPicPr>
        <p:blipFill>
          <a:blip r:embed="rId11"/>
          <a:stretch>
            <a:fillRect/>
          </a:stretch>
        </p:blipFill>
        <p:spPr>
          <a:xfrm>
            <a:off x="4511976" y="5133308"/>
            <a:ext cx="2097046" cy="341691"/>
          </a:xfrm>
          <a:prstGeom prst="rect">
            <a:avLst/>
          </a:prstGeom>
        </p:spPr>
      </p:pic>
    </p:spTree>
    <p:extLst>
      <p:ext uri="{BB962C8B-B14F-4D97-AF65-F5344CB8AC3E}">
        <p14:creationId xmlns:p14="http://schemas.microsoft.com/office/powerpoint/2010/main" val="306408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fade">
                                      <p:cBhvr>
                                        <p:cTn id="7" dur="500"/>
                                        <p:tgtEl>
                                          <p:spTgt spid="7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fade">
                                      <p:cBhvr>
                                        <p:cTn id="1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43"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rgbClr val="33CC33"/>
        </a:solidFill>
      </a:spPr>
      <a:bodyPr wrap="square" rtlCol="0">
        <a:spAutoFit/>
      </a:bodyPr>
      <a:lstStyle>
        <a:defPPr algn="l">
          <a:defRPr kumimoji="1" dirty="0"/>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3439</TotalTime>
  <Words>139</Words>
  <Application>Microsoft Office PowerPoint</Application>
  <PresentationFormat>画面に合わせる (4:3)</PresentationFormat>
  <Paragraphs>35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HGP創英角ｺﾞｼｯｸUB</vt:lpstr>
      <vt:lpstr>ＭＳ Ｐゴシック</vt:lpstr>
      <vt:lpstr>MS UI Gothic</vt:lpstr>
      <vt:lpstr>ＭＳ ゴシック</vt:lpstr>
      <vt:lpstr>Arial</vt:lpstr>
      <vt:lpstr>Calibri</vt:lpstr>
      <vt:lpstr>Office ​​テーマ</vt:lpstr>
      <vt:lpstr>PowerPoint プレゼンテーション</vt:lpstr>
    </vt:vector>
  </TitlesOfParts>
  <Company>熊本市</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熊本市職員</dc:creator>
  <cp:lastModifiedBy>伊形　治美</cp:lastModifiedBy>
  <cp:revision>354</cp:revision>
  <cp:lastPrinted>2020-06-02T09:24:10Z</cp:lastPrinted>
  <dcterms:created xsi:type="dcterms:W3CDTF">2014-06-25T02:13:35Z</dcterms:created>
  <dcterms:modified xsi:type="dcterms:W3CDTF">2020-06-03T23:43:19Z</dcterms:modified>
</cp:coreProperties>
</file>