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ECFF"/>
    <a:srgbClr val="F1DBED"/>
    <a:srgbClr val="CCFFFF"/>
    <a:srgbClr val="FFFFCC"/>
    <a:srgbClr val="FFC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784" autoAdjust="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C79B4-D4E4-4916-A70A-257F48E18CDC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6E28D-2BD2-439C-A3FE-7930A8B6B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26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36794E-0A97-4C56-A2E9-1B7DAF9AD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17CA105-0D4B-41BD-869D-3F531C76F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1F5A28-4301-4F02-A541-14C5425EC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2E0A85-0FA0-483D-9C40-E1F01C497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F4F5CF-991C-45EF-83F5-688432F61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620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568CA7-A642-489C-B75C-DE706025A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FDD1AA2-D50B-45C8-91F4-242489906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47FD4C-BC30-407F-B8EF-0385F35A3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5D4681-C3BE-4AAC-8A20-BC4DED772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878616-52FE-4307-AE03-C0000B21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377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31415AE-221F-40BF-B7C5-D66A65C7D3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415796E-18F2-40AD-A652-295AF335E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AC02D7-96A0-44A9-9201-90FA47030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E781EE-47F7-473C-B2C1-FC1667128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AED478-F2C6-424A-9942-5D28D9FC5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996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0C0DA0-A0C9-4621-9C11-30512E557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419001-43DF-46B4-B1FD-30D013001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47C68F-FC4D-4CE1-A76C-D32AEE4E7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DE412A-B299-4464-AD1E-59F4E28D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0D0C9B-B4B4-49CD-90DE-5392BD908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99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5DE04B-4AC9-4C11-A2C0-013A28D6B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8B1264-593C-438F-A8FD-5D1DB770B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0CBD3C-1CD8-42D0-B879-CB543B4E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A2EB66-8BC4-4E82-BBF9-CEA178456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78B41A-A818-4F08-8B8B-A00BCA4DD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63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5EE748-BA99-4699-B06F-91C02EC40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AE6689-0829-4108-991C-88A393AE20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DF5E22-6481-4121-9059-F84E5A38D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135433-6EB6-4308-ACE9-4679481BB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79EFCD-056D-4D99-A350-C8A17C534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395350-304F-4659-B665-19A3221CA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84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426959-B80F-4B43-8FFF-9818CB21A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8083D8-17DA-4D11-A125-35331D6D9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1D221F9-4B36-4741-B13D-54BBA51CE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4FB3302-669F-4B0A-8342-E68E4526FD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FC24932-4339-441D-9D29-6AE0F1ACA1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C6310EC-4FB8-4CE5-8A3C-FBEF313AF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947D4DA-F969-41D7-BBEA-2347C412A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67B8DD5-12DF-44AF-9A27-9247CEFAF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18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4E4731-A6C1-42C5-B3A4-91490774F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3C30061-34DA-4DC6-8111-6D64E814B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D55E5CE-176B-44DA-B9FF-33F805FB6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B970FE-40E2-4A06-AB75-29E301875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86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6AAC7C4-8371-48C0-A46E-40B1B6785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BF2BF41-B8E4-4FB6-BD59-988FCA832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5653D5-0130-4825-8667-95EE38277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04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3860B1-76CE-40BC-9437-1F5F59FAF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C213A6-583B-4D47-A6B6-7461AF8F0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F296D1-4F1E-46F2-A2ED-7F3DEC10C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E28467-B684-49C0-A011-1EAE86E98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E437CE7-C881-48EA-9072-DE29E0B32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E0B3D2-C16C-49F3-AFDF-71F3DC8A4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89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C49C2E-1069-46E8-893F-2346BF754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6BB42EB-4AEC-425C-A34C-8D4FD7186D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2E58023-F5DB-4620-A2DA-46B91A0B8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E21224-33E3-44A7-B0B4-4C4FB6684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46903E6-B1B9-475F-82E5-D2F9EF399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E8167C-8C9E-414D-8E04-35C5A643F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00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58A9C5F-E5A3-4939-BC43-14B57ED0B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5E6FE7-9342-448B-88D0-E7000A844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B89C43-6DEF-4D4E-A146-0A1EB635FC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7988D1-F2E6-4959-87C2-0E897C0D54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956BB2-8A75-4047-8E10-628C95504B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76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13">
            <a:extLst>
              <a:ext uri="{FF2B5EF4-FFF2-40B4-BE49-F238E27FC236}">
                <a16:creationId xmlns:a16="http://schemas.microsoft.com/office/drawing/2014/main" id="{B3F06DBC-1506-4009-AD89-1F5C6A068D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881204"/>
              </p:ext>
            </p:extLst>
          </p:nvPr>
        </p:nvGraphicFramePr>
        <p:xfrm>
          <a:off x="223531" y="224435"/>
          <a:ext cx="6452171" cy="36277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047">
                  <a:extLst>
                    <a:ext uri="{9D8B030D-6E8A-4147-A177-3AD203B41FA5}">
                      <a16:colId xmlns:a16="http://schemas.microsoft.com/office/drawing/2014/main" val="1800273214"/>
                    </a:ext>
                  </a:extLst>
                </a:gridCol>
                <a:gridCol w="2301411">
                  <a:extLst>
                    <a:ext uri="{9D8B030D-6E8A-4147-A177-3AD203B41FA5}">
                      <a16:colId xmlns:a16="http://schemas.microsoft.com/office/drawing/2014/main" val="4134087448"/>
                    </a:ext>
                  </a:extLst>
                </a:gridCol>
                <a:gridCol w="1921267">
                  <a:extLst>
                    <a:ext uri="{9D8B030D-6E8A-4147-A177-3AD203B41FA5}">
                      <a16:colId xmlns:a16="http://schemas.microsoft.com/office/drawing/2014/main" val="4128687043"/>
                    </a:ext>
                  </a:extLst>
                </a:gridCol>
                <a:gridCol w="1890446">
                  <a:extLst>
                    <a:ext uri="{9D8B030D-6E8A-4147-A177-3AD203B41FA5}">
                      <a16:colId xmlns:a16="http://schemas.microsoft.com/office/drawing/2014/main" val="2291281520"/>
                    </a:ext>
                  </a:extLst>
                </a:gridCol>
              </a:tblGrid>
              <a:tr h="5294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家　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952672"/>
                  </a:ext>
                </a:extLst>
              </a:tr>
              <a:tr h="64722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医療機関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かかりつけ医療機関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150139"/>
                  </a:ext>
                </a:extLst>
              </a:tr>
              <a:tr h="653025"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solidFill>
                            <a:srgbClr val="FF0000"/>
                          </a:solidFill>
                        </a:rPr>
                        <a:t>避難医療機関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744825"/>
                  </a:ext>
                </a:extLst>
              </a:tr>
              <a:tr h="590148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看護介護</a:t>
                      </a:r>
                      <a:endParaRPr kumimoji="1" lang="en-US" altLang="ja-JP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/>
                        <a:t>訪問看護ステーション</a:t>
                      </a:r>
                      <a:endParaRPr kumimoji="1" lang="en-US" altLang="ja-JP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379506"/>
                  </a:ext>
                </a:extLst>
              </a:tr>
              <a:tr h="481995"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/>
                        <a:t>ケアマネージャー</a:t>
                      </a:r>
                      <a:endParaRPr kumimoji="1" lang="en-US" altLang="ja-JP" sz="16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987102"/>
                  </a:ext>
                </a:extLst>
              </a:tr>
              <a:tr h="528640"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/>
                        <a:t>介護サービス事業所</a:t>
                      </a:r>
                      <a:endParaRPr lang="en-US" altLang="ja-JP" sz="16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346187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BBF563-0D48-4676-B13B-CB4BDAC68827}"/>
              </a:ext>
            </a:extLst>
          </p:cNvPr>
          <p:cNvSpPr txBox="1"/>
          <p:nvPr/>
        </p:nvSpPr>
        <p:spPr>
          <a:xfrm>
            <a:off x="6913584" y="121693"/>
            <a:ext cx="27543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緊急時連絡先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表 13">
            <a:extLst>
              <a:ext uri="{FF2B5EF4-FFF2-40B4-BE49-F238E27FC236}">
                <a16:creationId xmlns:a16="http://schemas.microsoft.com/office/drawing/2014/main" id="{5F2D4313-A8E2-44A4-88ED-F560529123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634240"/>
              </p:ext>
            </p:extLst>
          </p:nvPr>
        </p:nvGraphicFramePr>
        <p:xfrm>
          <a:off x="223531" y="3950136"/>
          <a:ext cx="6452171" cy="28102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2644">
                  <a:extLst>
                    <a:ext uri="{9D8B030D-6E8A-4147-A177-3AD203B41FA5}">
                      <a16:colId xmlns:a16="http://schemas.microsoft.com/office/drawing/2014/main" val="1800273214"/>
                    </a:ext>
                  </a:extLst>
                </a:gridCol>
                <a:gridCol w="2280863">
                  <a:extLst>
                    <a:ext uri="{9D8B030D-6E8A-4147-A177-3AD203B41FA5}">
                      <a16:colId xmlns:a16="http://schemas.microsoft.com/office/drawing/2014/main" val="4134087448"/>
                    </a:ext>
                  </a:extLst>
                </a:gridCol>
                <a:gridCol w="1869897">
                  <a:extLst>
                    <a:ext uri="{9D8B030D-6E8A-4147-A177-3AD203B41FA5}">
                      <a16:colId xmlns:a16="http://schemas.microsoft.com/office/drawing/2014/main" val="4128687043"/>
                    </a:ext>
                  </a:extLst>
                </a:gridCol>
                <a:gridCol w="1918767">
                  <a:extLst>
                    <a:ext uri="{9D8B030D-6E8A-4147-A177-3AD203B41FA5}">
                      <a16:colId xmlns:a16="http://schemas.microsoft.com/office/drawing/2014/main" val="2291281520"/>
                    </a:ext>
                  </a:extLst>
                </a:gridCol>
              </a:tblGrid>
              <a:tr h="45468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近隣住民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自治会長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952672"/>
                  </a:ext>
                </a:extLst>
              </a:tr>
              <a:tr h="454689">
                <a:tc vMerge="1">
                  <a:txBody>
                    <a:bodyPr/>
                    <a:lstStyle/>
                    <a:p>
                      <a:endParaRPr kumimoji="1" lang="ja-JP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民生員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150139"/>
                  </a:ext>
                </a:extLst>
              </a:tr>
              <a:tr h="536812"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防災委員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744825"/>
                  </a:ext>
                </a:extLst>
              </a:tr>
              <a:tr h="454689">
                <a:tc rowSpan="3">
                  <a:txBody>
                    <a:bodyPr/>
                    <a:lstStyle/>
                    <a:p>
                      <a:pPr algn="ctr"/>
                      <a:endParaRPr kumimoji="1" lang="en-US" altLang="ja-JP" sz="1600" b="1" dirty="0"/>
                    </a:p>
                    <a:p>
                      <a:pPr algn="ctr"/>
                      <a:r>
                        <a:rPr kumimoji="1" lang="ja-JP" altLang="en-US" sz="1600" b="1" dirty="0"/>
                        <a:t>医　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人工呼吸器取扱業者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379506"/>
                  </a:ext>
                </a:extLst>
              </a:tr>
              <a:tr h="454689"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/>
                        <a:t>在宅酸素取扱業者</a:t>
                      </a:r>
                      <a:endParaRPr kumimoji="1" lang="en-US" altLang="ja-JP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987102"/>
                  </a:ext>
                </a:extLst>
              </a:tr>
              <a:tr h="454689"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/>
                        <a:t>かかりつけ薬局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346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721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41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福田　照美</dc:creator>
  <cp:lastModifiedBy>福田　照美</cp:lastModifiedBy>
  <cp:revision>110</cp:revision>
  <cp:lastPrinted>2022-11-25T04:56:09Z</cp:lastPrinted>
  <dcterms:created xsi:type="dcterms:W3CDTF">2022-11-18T00:33:15Z</dcterms:created>
  <dcterms:modified xsi:type="dcterms:W3CDTF">2023-03-15T02:56:53Z</dcterms:modified>
</cp:coreProperties>
</file>