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F1DBED"/>
    <a:srgbClr val="CCFFFF"/>
    <a:srgbClr val="FFFFCC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84" autoAdjust="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C79B4-D4E4-4916-A70A-257F48E18CDC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6E28D-2BD2-439C-A3FE-7930A8B6B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6E28D-2BD2-439C-A3FE-7930A8B6BB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5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6794E-0A97-4C56-A2E9-1B7DAF9AD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CA105-0D4B-41BD-869D-3F531C76F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F5A28-4301-4F02-A541-14C5425E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2E0A85-0FA0-483D-9C40-E1F01C49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4F5CF-991C-45EF-83F5-688432F6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2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68CA7-A642-489C-B75C-DE706025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DD1AA2-D50B-45C8-91F4-242489906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47FD4C-BC30-407F-B8EF-0385F35A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5D4681-C3BE-4AAC-8A20-BC4DED77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78616-52FE-4307-AE03-C0000B21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7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31415AE-221F-40BF-B7C5-D66A65C7D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15796E-18F2-40AD-A652-295AF335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AC02D7-96A0-44A9-9201-90FA4703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781EE-47F7-473C-B2C1-FC166712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ED478-F2C6-424A-9942-5D28D9F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C0DA0-A0C9-4621-9C11-30512E55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419001-43DF-46B4-B1FD-30D01300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7C68F-FC4D-4CE1-A76C-D32AEE4E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DE412A-B299-4464-AD1E-59F4E28D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D0C9B-B4B4-49CD-90DE-5392BD90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9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DE04B-4AC9-4C11-A2C0-013A28D6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8B1264-593C-438F-A8FD-5D1DB770B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CBD3C-1CD8-42D0-B879-CB543B4E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A2EB66-8BC4-4E82-BBF9-CEA17845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8B41A-A818-4F08-8B8B-A00BCA4D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3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EE748-BA99-4699-B06F-91C02EC4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E6689-0829-4108-991C-88A393AE2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F5E22-6481-4121-9059-F84E5A38D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35433-6EB6-4308-ACE9-4679481B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9EFCD-056D-4D99-A350-C8A17C53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395350-304F-4659-B665-19A3221C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26959-B80F-4B43-8FFF-9818CB21A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083D8-17DA-4D11-A125-35331D6D9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D221F9-4B36-4741-B13D-54BBA51CE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FB3302-669F-4B0A-8342-E68E4526F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C24932-4339-441D-9D29-6AE0F1ACA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6310EC-4FB8-4CE5-8A3C-FBEF313A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47D4DA-F969-41D7-BBEA-2347C41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7B8DD5-12DF-44AF-9A27-9247CEFA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1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4E4731-A6C1-42C5-B3A4-91490774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C30061-34DA-4DC6-8111-6D64E814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5E5CE-176B-44DA-B9FF-33F805FB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B970FE-40E2-4A06-AB75-29E30187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AAC7C4-8371-48C0-A46E-40B1B678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F2BF41-B8E4-4FB6-BD59-988FCA83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5653D5-0130-4825-8667-95EE3827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860B1-76CE-40BC-9437-1F5F59FA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C213A6-583B-4D47-A6B6-7461AF8F0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F296D1-4F1E-46F2-A2ED-7F3DEC10C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28467-B684-49C0-A011-1EAE86E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437CE7-C881-48EA-9072-DE29E0B3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E0B3D2-C16C-49F3-AFDF-71F3DC8A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9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49C2E-1069-46E8-893F-2346BF7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BB42EB-4AEC-425C-A34C-8D4FD7186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E58023-F5DB-4620-A2DA-46B91A0B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E21224-33E3-44A7-B0B4-4C4FB668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6903E6-B1B9-475F-82E5-D2F9EF39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E8167C-8C9E-414D-8E04-35C5A643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8A9C5F-E5A3-4939-BC43-14B57ED0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E6FE7-9342-448B-88D0-E7000A844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89C43-6DEF-4D4E-A146-0A1EB635F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988D1-F2E6-4959-87C2-0E897C0D5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56BB2-8A75-4047-8E10-628C95504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11">
            <a:extLst>
              <a:ext uri="{FF2B5EF4-FFF2-40B4-BE49-F238E27FC236}">
                <a16:creationId xmlns:a16="http://schemas.microsoft.com/office/drawing/2014/main" id="{1CEA01E6-A72D-4B93-B5FF-7B2F361A8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848370"/>
              </p:ext>
            </p:extLst>
          </p:nvPr>
        </p:nvGraphicFramePr>
        <p:xfrm>
          <a:off x="656042" y="557264"/>
          <a:ext cx="7522187" cy="3135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70">
                  <a:extLst>
                    <a:ext uri="{9D8B030D-6E8A-4147-A177-3AD203B41FA5}">
                      <a16:colId xmlns:a16="http://schemas.microsoft.com/office/drawing/2014/main" val="4248455089"/>
                    </a:ext>
                  </a:extLst>
                </a:gridCol>
                <a:gridCol w="3875484">
                  <a:extLst>
                    <a:ext uri="{9D8B030D-6E8A-4147-A177-3AD203B41FA5}">
                      <a16:colId xmlns:a16="http://schemas.microsoft.com/office/drawing/2014/main" val="1575554571"/>
                    </a:ext>
                  </a:extLst>
                </a:gridCol>
                <a:gridCol w="3246633">
                  <a:extLst>
                    <a:ext uri="{9D8B030D-6E8A-4147-A177-3AD203B41FA5}">
                      <a16:colId xmlns:a16="http://schemas.microsoft.com/office/drawing/2014/main" val="3328272594"/>
                    </a:ext>
                  </a:extLst>
                </a:gridCol>
              </a:tblGrid>
              <a:tr h="401975">
                <a:tc rowSpan="7">
                  <a:txBody>
                    <a:bodyPr/>
                    <a:lstStyle/>
                    <a:p>
                      <a:pPr lvl="0" algn="ctr"/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行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　政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西部ガス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092-633-2435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081437"/>
                  </a:ext>
                </a:extLst>
              </a:tr>
              <a:tr h="401975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+mn-lt"/>
                        </a:rPr>
                        <a:t>ガス漏れ（西部ガス熊本）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latin typeface="+mn-lt"/>
                        </a:rPr>
                        <a:t>096-370-8740</a:t>
                      </a:r>
                      <a:endParaRPr kumimoji="1" lang="ja-JP" altLang="en-US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703562"/>
                  </a:ext>
                </a:extLst>
              </a:tr>
              <a:tr h="4019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+mn-lt"/>
                        </a:rPr>
                        <a:t>ガス漏れ（西部ガス北事業所）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096-248-3956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798044"/>
                  </a:ext>
                </a:extLst>
              </a:tr>
              <a:tr h="723157">
                <a:tc vMerge="1"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+mn-lt"/>
                        </a:rPr>
                        <a:t>上下水道局（中央区・東区）</a:t>
                      </a:r>
                      <a:endParaRPr kumimoji="1" lang="en-US" altLang="ja-JP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096-381-1118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（代表）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altLang="zh-TW" sz="2000" b="1" dirty="0"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096-381-0012</a:t>
                      </a:r>
                      <a:r>
                        <a:rPr lang="ja-JP" altLang="en-US" sz="2000" b="1" dirty="0"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ja-JP" altLang="en-US" sz="2000" b="1" dirty="0">
                          <a:effectLst/>
                          <a:latin typeface="+mn-ea"/>
                          <a:ea typeface="+mn-ea"/>
                        </a:rPr>
                        <a:t>時間外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b="1" dirty="0"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210857"/>
                  </a:ext>
                </a:extLst>
              </a:tr>
              <a:tr h="401975">
                <a:tc vMerge="1">
                  <a:txBody>
                    <a:bodyPr/>
                    <a:lstStyle/>
                    <a:p>
                      <a:endParaRPr kumimoji="1" lang="en-US" altLang="ja-JP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>
                          <a:effectLst/>
                          <a:latin typeface="+mn-ea"/>
                          <a:ea typeface="+mn-ea"/>
                        </a:rPr>
                        <a:t>西部上下水道センター</a:t>
                      </a:r>
                      <a:endParaRPr kumimoji="1" lang="en-US" altLang="ja-JP" sz="2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b="1" dirty="0"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096-351-3154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30752"/>
                  </a:ext>
                </a:extLst>
              </a:tr>
              <a:tr h="401975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>
                          <a:effectLst/>
                          <a:latin typeface="+mn-ea"/>
                          <a:ea typeface="+mn-ea"/>
                        </a:rPr>
                        <a:t>北部上下水道センター</a:t>
                      </a: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b="1" dirty="0"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096-322-1177</a:t>
                      </a:r>
                      <a:endParaRPr kumimoji="1" lang="ja-JP" altLang="en-US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271467"/>
                  </a:ext>
                </a:extLst>
              </a:tr>
              <a:tr h="401975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 b="1" dirty="0">
                          <a:effectLst/>
                          <a:latin typeface="+mn-ea"/>
                          <a:ea typeface="+mn-ea"/>
                        </a:rPr>
                        <a:t>南部上下水道センター　</a:t>
                      </a: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b="1" dirty="0"/>
                        <a:t>0964-46-6407</a:t>
                      </a:r>
                      <a:endParaRPr kumimoji="1" lang="ja-JP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84468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93F4BD-43AD-4D84-AD32-76C27B6D9909}"/>
              </a:ext>
            </a:extLst>
          </p:cNvPr>
          <p:cNvSpPr txBox="1"/>
          <p:nvPr/>
        </p:nvSpPr>
        <p:spPr>
          <a:xfrm>
            <a:off x="8869560" y="241630"/>
            <a:ext cx="304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行政等連絡先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表 2">
            <a:extLst>
              <a:ext uri="{FF2B5EF4-FFF2-40B4-BE49-F238E27FC236}">
                <a16:creationId xmlns:a16="http://schemas.microsoft.com/office/drawing/2014/main" id="{6FCC553A-A25C-49E2-9BB6-B18EF8D16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16431"/>
              </p:ext>
            </p:extLst>
          </p:nvPr>
        </p:nvGraphicFramePr>
        <p:xfrm>
          <a:off x="656042" y="3928140"/>
          <a:ext cx="5148857" cy="215641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2745">
                  <a:extLst>
                    <a:ext uri="{9D8B030D-6E8A-4147-A177-3AD203B41FA5}">
                      <a16:colId xmlns:a16="http://schemas.microsoft.com/office/drawing/2014/main" val="1426982019"/>
                    </a:ext>
                  </a:extLst>
                </a:gridCol>
                <a:gridCol w="1890444">
                  <a:extLst>
                    <a:ext uri="{9D8B030D-6E8A-4147-A177-3AD203B41FA5}">
                      <a16:colId xmlns:a16="http://schemas.microsoft.com/office/drawing/2014/main" val="2018902773"/>
                    </a:ext>
                  </a:extLst>
                </a:gridCol>
                <a:gridCol w="2835668">
                  <a:extLst>
                    <a:ext uri="{9D8B030D-6E8A-4147-A177-3AD203B41FA5}">
                      <a16:colId xmlns:a16="http://schemas.microsoft.com/office/drawing/2014/main" val="3208890717"/>
                    </a:ext>
                  </a:extLst>
                </a:gridCol>
              </a:tblGrid>
              <a:tr h="357394">
                <a:tc rowSpan="5">
                  <a:txBody>
                    <a:bodyPr/>
                    <a:lstStyle/>
                    <a:p>
                      <a:endParaRPr kumimoji="1" lang="en-US" altLang="ja-JP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行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　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政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kumimoji="1" lang="en-US" altLang="ja-JP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九州電力西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0800-777-9434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52183"/>
                  </a:ext>
                </a:extLst>
              </a:tr>
              <a:tr h="357394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+mn-lt"/>
                        </a:rPr>
                        <a:t>九州電力東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latin typeface="+mn-lt"/>
                        </a:rPr>
                        <a:t>0800-777-9435</a:t>
                      </a:r>
                      <a:endParaRPr kumimoji="1" lang="ja-JP" altLang="en-US" sz="2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267448"/>
                  </a:ext>
                </a:extLst>
              </a:tr>
              <a:tr h="35739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+mn-lt"/>
                        </a:rPr>
                        <a:t>熊本市保健所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096-364-3186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240867"/>
                  </a:ext>
                </a:extLst>
              </a:tr>
              <a:tr h="357394">
                <a:tc vMerge="1"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+mn-lt"/>
                        </a:rPr>
                        <a:t>消防署　</a:t>
                      </a:r>
                      <a:endParaRPr kumimoji="1" lang="en-US" altLang="ja-JP" sz="2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+mn-lt"/>
                        </a:rPr>
                        <a:t>119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817642"/>
                  </a:ext>
                </a:extLst>
              </a:tr>
              <a:tr h="571452">
                <a:tc vMerge="1">
                  <a:txBody>
                    <a:bodyPr/>
                    <a:lstStyle/>
                    <a:p>
                      <a:endParaRPr kumimoji="1" lang="en-US" altLang="ja-JP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+mn-lt"/>
                        </a:rPr>
                        <a:t>警察　</a:t>
                      </a:r>
                      <a:endParaRPr kumimoji="1" lang="en-US" altLang="ja-JP" sz="2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+mn-lt"/>
                        </a:rPr>
                        <a:t>110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397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71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71</Words>
  <Application>Microsoft Office PowerPoint</Application>
  <PresentationFormat>ワイド画面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　照美</dc:creator>
  <cp:lastModifiedBy>福田　照美</cp:lastModifiedBy>
  <cp:revision>108</cp:revision>
  <cp:lastPrinted>2022-11-25T04:56:09Z</cp:lastPrinted>
  <dcterms:created xsi:type="dcterms:W3CDTF">2022-11-18T00:33:15Z</dcterms:created>
  <dcterms:modified xsi:type="dcterms:W3CDTF">2023-03-15T06:19:02Z</dcterms:modified>
</cp:coreProperties>
</file>