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ECFF"/>
    <a:srgbClr val="F1DBED"/>
    <a:srgbClr val="CCFFFF"/>
    <a:srgbClr val="FFFFCC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84" autoAdjust="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C79B4-D4E4-4916-A70A-257F48E18CDC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6E28D-2BD2-439C-A3FE-7930A8B6B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26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6794E-0A97-4C56-A2E9-1B7DAF9AD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17CA105-0D4B-41BD-869D-3F531C76F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F5A28-4301-4F02-A541-14C5425EC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2E0A85-0FA0-483D-9C40-E1F01C49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F4F5CF-991C-45EF-83F5-688432F61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62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68CA7-A642-489C-B75C-DE706025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DD1AA2-D50B-45C8-91F4-242489906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47FD4C-BC30-407F-B8EF-0385F35A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5D4681-C3BE-4AAC-8A20-BC4DED77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878616-52FE-4307-AE03-C0000B21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37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1415AE-221F-40BF-B7C5-D66A65C7D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15796E-18F2-40AD-A652-295AF335E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AC02D7-96A0-44A9-9201-90FA4703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781EE-47F7-473C-B2C1-FC166712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ED478-F2C6-424A-9942-5D28D9FC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99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0C0DA0-A0C9-4621-9C11-30512E55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419001-43DF-46B4-B1FD-30D013001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7C68F-FC4D-4CE1-A76C-D32AEE4E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DE412A-B299-4464-AD1E-59F4E28D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D0C9B-B4B4-49CD-90DE-5392BD90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9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DE04B-4AC9-4C11-A2C0-013A28D6B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8B1264-593C-438F-A8FD-5D1DB770B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0CBD3C-1CD8-42D0-B879-CB543B4E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A2EB66-8BC4-4E82-BBF9-CEA17845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78B41A-A818-4F08-8B8B-A00BCA4D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3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EE748-BA99-4699-B06F-91C02EC4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E6689-0829-4108-991C-88A393AE2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DF5E22-6481-4121-9059-F84E5A38D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35433-6EB6-4308-ACE9-4679481B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9EFCD-056D-4D99-A350-C8A17C53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395350-304F-4659-B665-19A3221C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4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26959-B80F-4B43-8FFF-9818CB21A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8083D8-17DA-4D11-A125-35331D6D9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D221F9-4B36-4741-B13D-54BBA51CE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FB3302-669F-4B0A-8342-E68E4526F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C24932-4339-441D-9D29-6AE0F1ACA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6310EC-4FB8-4CE5-8A3C-FBEF313A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47D4DA-F969-41D7-BBEA-2347C412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7B8DD5-12DF-44AF-9A27-9247CEFA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1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4E4731-A6C1-42C5-B3A4-91490774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C30061-34DA-4DC6-8111-6D64E814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55E5CE-176B-44DA-B9FF-33F805FB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B970FE-40E2-4A06-AB75-29E30187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8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AAC7C4-8371-48C0-A46E-40B1B678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F2BF41-B8E4-4FB6-BD59-988FCA832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5653D5-0130-4825-8667-95EE3827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4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860B1-76CE-40BC-9437-1F5F59FA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C213A6-583B-4D47-A6B6-7461AF8F0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F296D1-4F1E-46F2-A2ED-7F3DEC10C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28467-B684-49C0-A011-1EAE86E9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437CE7-C881-48EA-9072-DE29E0B3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E0B3D2-C16C-49F3-AFDF-71F3DC8A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9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49C2E-1069-46E8-893F-2346BF75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6BB42EB-4AEC-425C-A34C-8D4FD7186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E58023-F5DB-4620-A2DA-46B91A0B8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E21224-33E3-44A7-B0B4-4C4FB668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6903E6-B1B9-475F-82E5-D2F9EF39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E8167C-8C9E-414D-8E04-35C5A643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0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8A9C5F-E5A3-4939-BC43-14B57ED0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5E6FE7-9342-448B-88D0-E7000A844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89C43-6DEF-4D4E-A146-0A1EB635F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7988D1-F2E6-4959-87C2-0E897C0D5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956BB2-8A75-4047-8E10-628C95504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6B91B5-6143-4637-9102-368CEA9CA06F}"/>
              </a:ext>
            </a:extLst>
          </p:cNvPr>
          <p:cNvSpPr txBox="1"/>
          <p:nvPr/>
        </p:nvSpPr>
        <p:spPr>
          <a:xfrm>
            <a:off x="1088136" y="115790"/>
            <a:ext cx="430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災害時持ち出し用品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343057-4421-4F1C-808B-FE3900A1E9A4}"/>
              </a:ext>
            </a:extLst>
          </p:cNvPr>
          <p:cNvSpPr txBox="1"/>
          <p:nvPr/>
        </p:nvSpPr>
        <p:spPr>
          <a:xfrm>
            <a:off x="657547" y="700565"/>
            <a:ext cx="4306825" cy="5632311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災害時持ち出し用品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lang="ja-JP" altLang="en-US" sz="2000" dirty="0"/>
              <a:t>□指定難病医療受給者証のコピー</a:t>
            </a:r>
            <a:endParaRPr kumimoji="1" lang="en-US" altLang="ja-JP" sz="2000" dirty="0"/>
          </a:p>
          <a:p>
            <a:r>
              <a:rPr lang="ja-JP" altLang="en-US" sz="2000" dirty="0"/>
              <a:t>□健康保険証のコピー</a:t>
            </a:r>
            <a:endParaRPr lang="en-US" altLang="ja-JP" sz="2000" dirty="0"/>
          </a:p>
          <a:p>
            <a:r>
              <a:rPr lang="ja-JP" altLang="en-US" sz="2000" dirty="0"/>
              <a:t>□身体障害者手帳のコピー</a:t>
            </a:r>
            <a:endParaRPr lang="en-US" altLang="ja-JP" sz="2000" dirty="0"/>
          </a:p>
          <a:p>
            <a:r>
              <a:rPr lang="ja-JP" altLang="en-US" sz="2000" dirty="0"/>
              <a:t>□介護保険証のコピー</a:t>
            </a:r>
            <a:endParaRPr lang="en-US" altLang="ja-JP" sz="2000" dirty="0"/>
          </a:p>
          <a:p>
            <a:r>
              <a:rPr lang="ja-JP" altLang="en-US" sz="2000" dirty="0"/>
              <a:t>□現在服用している薬</a:t>
            </a:r>
            <a:r>
              <a:rPr lang="en-US" altLang="ja-JP" sz="2000" dirty="0"/>
              <a:t>1</a:t>
            </a:r>
            <a:r>
              <a:rPr lang="ja-JP" altLang="en-US" sz="2000" dirty="0"/>
              <a:t>週間分</a:t>
            </a:r>
            <a:endParaRPr lang="en-US" altLang="ja-JP" sz="2000" dirty="0"/>
          </a:p>
          <a:p>
            <a:r>
              <a:rPr lang="ja-JP" altLang="en-US" sz="2000" dirty="0"/>
              <a:t>□お薬手帳</a:t>
            </a:r>
            <a:endParaRPr lang="en-US" altLang="ja-JP" sz="2000" dirty="0"/>
          </a:p>
          <a:p>
            <a:r>
              <a:rPr lang="ja-JP" altLang="en-US" sz="2000" dirty="0"/>
              <a:t>□義歯・入歯</a:t>
            </a:r>
            <a:endParaRPr lang="en-US" altLang="ja-JP" sz="2000" dirty="0"/>
          </a:p>
          <a:p>
            <a:r>
              <a:rPr lang="ja-JP" altLang="en-US" sz="2000" dirty="0"/>
              <a:t>□マスク</a:t>
            </a:r>
            <a:endParaRPr lang="en-US" altLang="ja-JP" sz="2000" dirty="0"/>
          </a:p>
          <a:p>
            <a:r>
              <a:rPr lang="ja-JP" altLang="en-US" sz="2000" dirty="0"/>
              <a:t>□飲料水</a:t>
            </a:r>
            <a:endParaRPr lang="en-US" altLang="ja-JP" sz="2000" dirty="0"/>
          </a:p>
          <a:p>
            <a:r>
              <a:rPr lang="ja-JP" altLang="en-US" sz="2000" dirty="0"/>
              <a:t>□非常食料</a:t>
            </a:r>
            <a:endParaRPr lang="en-US" altLang="ja-JP" sz="2000" dirty="0"/>
          </a:p>
          <a:p>
            <a:r>
              <a:rPr lang="ja-JP" altLang="en-US" sz="2000" dirty="0"/>
              <a:t>（</a:t>
            </a:r>
            <a:r>
              <a:rPr lang="ja-JP" altLang="en-US" sz="2000" dirty="0">
                <a:effectLst/>
              </a:rPr>
              <a:t>液体タイプの経腸栄養剤等</a:t>
            </a:r>
            <a:r>
              <a:rPr lang="ja-JP" altLang="en-US" sz="2000" dirty="0"/>
              <a:t>）</a:t>
            </a:r>
            <a:endParaRPr lang="en-US" altLang="ja-JP" sz="2000" dirty="0"/>
          </a:p>
          <a:p>
            <a:r>
              <a:rPr lang="ja-JP" altLang="en-US" sz="2000" dirty="0"/>
              <a:t>□医療用品・消毒薬・衛生用品</a:t>
            </a:r>
            <a:endParaRPr lang="en-US" altLang="ja-JP" sz="2000" dirty="0"/>
          </a:p>
          <a:p>
            <a:r>
              <a:rPr lang="ja-JP" altLang="en-US" sz="2000" dirty="0"/>
              <a:t>□毛布、タオル、携帯用トイレ   　　□着替え</a:t>
            </a:r>
            <a:endParaRPr lang="en-US" altLang="ja-JP" sz="2000" dirty="0"/>
          </a:p>
          <a:p>
            <a:r>
              <a:rPr lang="ja-JP" altLang="en-US" sz="2000" dirty="0"/>
              <a:t>□懐中電灯、携帯ラジオ</a:t>
            </a:r>
            <a:endParaRPr lang="en-US" altLang="ja-JP" sz="2000" dirty="0"/>
          </a:p>
          <a:p>
            <a:r>
              <a:rPr lang="ja-JP" altLang="en-US" sz="2000" dirty="0"/>
              <a:t>□携帯電話、スマートフォン</a:t>
            </a:r>
            <a:endParaRPr lang="en-US" altLang="ja-JP" sz="2000" dirty="0"/>
          </a:p>
          <a:p>
            <a:r>
              <a:rPr lang="ja-JP" altLang="en-US" sz="2000" dirty="0"/>
              <a:t>　と充電器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72774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92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　照美</dc:creator>
  <cp:lastModifiedBy>福田　照美</cp:lastModifiedBy>
  <cp:revision>112</cp:revision>
  <cp:lastPrinted>2022-11-25T04:56:09Z</cp:lastPrinted>
  <dcterms:created xsi:type="dcterms:W3CDTF">2022-11-18T00:33:15Z</dcterms:created>
  <dcterms:modified xsi:type="dcterms:W3CDTF">2023-03-15T07:36:22Z</dcterms:modified>
</cp:coreProperties>
</file>