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4"/>
    <p:sldMasterId id="2147483667" r:id="rId5"/>
    <p:sldMasterId id="2147483679" r:id="rId6"/>
  </p:sldMasterIdLst>
  <p:notesMasterIdLst>
    <p:notesMasterId r:id="rId51"/>
  </p:notesMasterIdLst>
  <p:handoutMasterIdLst>
    <p:handoutMasterId r:id="rId52"/>
  </p:handoutMasterIdLst>
  <p:sldIdLst>
    <p:sldId id="322" r:id="rId7"/>
    <p:sldId id="315" r:id="rId8"/>
    <p:sldId id="298" r:id="rId9"/>
    <p:sldId id="308" r:id="rId10"/>
    <p:sldId id="259" r:id="rId11"/>
    <p:sldId id="260" r:id="rId12"/>
    <p:sldId id="324" r:id="rId13"/>
    <p:sldId id="355" r:id="rId14"/>
    <p:sldId id="318" r:id="rId15"/>
    <p:sldId id="264" r:id="rId16"/>
    <p:sldId id="299" r:id="rId17"/>
    <p:sldId id="265" r:id="rId18"/>
    <p:sldId id="336" r:id="rId19"/>
    <p:sldId id="267" r:id="rId20"/>
    <p:sldId id="269" r:id="rId21"/>
    <p:sldId id="344" r:id="rId22"/>
    <p:sldId id="342" r:id="rId23"/>
    <p:sldId id="353" r:id="rId24"/>
    <p:sldId id="277" r:id="rId25"/>
    <p:sldId id="278" r:id="rId26"/>
    <p:sldId id="279" r:id="rId27"/>
    <p:sldId id="280" r:id="rId28"/>
    <p:sldId id="281" r:id="rId29"/>
    <p:sldId id="338" r:id="rId30"/>
    <p:sldId id="300" r:id="rId31"/>
    <p:sldId id="284" r:id="rId32"/>
    <p:sldId id="285" r:id="rId33"/>
    <p:sldId id="286" r:id="rId34"/>
    <p:sldId id="297" r:id="rId35"/>
    <p:sldId id="358" r:id="rId36"/>
    <p:sldId id="359" r:id="rId37"/>
    <p:sldId id="361" r:id="rId38"/>
    <p:sldId id="288" r:id="rId39"/>
    <p:sldId id="289" r:id="rId40"/>
    <p:sldId id="290" r:id="rId41"/>
    <p:sldId id="340" r:id="rId42"/>
    <p:sldId id="354" r:id="rId43"/>
    <p:sldId id="292" r:id="rId44"/>
    <p:sldId id="348" r:id="rId45"/>
    <p:sldId id="349" r:id="rId46"/>
    <p:sldId id="350" r:id="rId47"/>
    <p:sldId id="351" r:id="rId48"/>
    <p:sldId id="352" r:id="rId49"/>
    <p:sldId id="317" r:id="rId50"/>
  </p:sldIdLst>
  <p:sldSz cx="9906000" cy="6858000" type="A4"/>
  <p:notesSz cx="6737350" cy="9869488"/>
  <p:defaultTextStyle>
    <a:defPPr>
      <a:defRPr kern="0"/>
    </a:defPPr>
  </p:defaultTextStyle>
  <p:extLst>
    <p:ext uri="{EFAFB233-063F-42B5-8137-9DF3F51BA10A}">
      <p15:sldGuideLst xmlns:p15="http://schemas.microsoft.com/office/powerpoint/2012/main">
        <p15:guide id="1" orient="horz" pos="2471" userDrawn="1">
          <p15:clr>
            <a:srgbClr val="A4A3A4"/>
          </p15:clr>
        </p15:guide>
        <p15:guide id="2" pos="20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EC721-3E07-875A-874C-449C04E432EF}" name="松川 侑生(MATSUKAWA Yuki)" initials="松川" userId="S::yuki.matsukawa.s4v@cas.go.jp::bedbc3f3-6eff-4c83-b6a3-51d2b7d3d294" providerId="AD"/>
  <p188:author id="{F97AF351-B483-79C2-4FB6-9AE4EF9E5EC2}" name="システム管理部" initials="管シ" userId="S::gmp_system@airbuggy.onmicrosoft.com::ceb00b05-834a-48d4-a41c-3491427b7abf" providerId="AD"/>
  <p188:author id="{385F317D-6D83-265A-BA99-C9BD817E7747}" name="知大 中村" initials="知中" userId="ec3034c224011326" providerId="Windows Live"/>
  <p188:author id="{B1FDBFA5-2D91-52A6-0772-D01CB2369029}" name="憲吾 東" initials="憲東" userId="1e3bdfe75d1da74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11"/>
    <a:srgbClr val="E40008"/>
    <a:srgbClr val="E40503"/>
    <a:srgbClr val="D95F2F"/>
    <a:srgbClr val="D85F2A"/>
    <a:srgbClr val="A36045"/>
    <a:srgbClr val="EA5414"/>
    <a:srgbClr val="E60013"/>
    <a:srgbClr val="CE1121"/>
    <a:srgbClr val="D0D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p:restoredTop sz="94758"/>
  </p:normalViewPr>
  <p:slideViewPr>
    <p:cSldViewPr snapToGrid="0">
      <p:cViewPr varScale="1">
        <p:scale>
          <a:sx n="108" d="100"/>
          <a:sy n="108" d="100"/>
        </p:scale>
        <p:origin x="1614" y="96"/>
      </p:cViewPr>
      <p:guideLst>
        <p:guide orient="horz" pos="2471"/>
        <p:guide pos="208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玉田 瞳(TAMADA Hitomi)" userId="7aff86db-b519-4aa5-a4a7-69524260849c" providerId="ADAL" clId="{726A9E88-041E-4517-99D9-A11CC53EB1AD}"/>
    <pc:docChg chg="undo custSel modSld">
      <pc:chgData name="玉田 瞳(TAMADA Hitomi)" userId="7aff86db-b519-4aa5-a4a7-69524260849c" providerId="ADAL" clId="{726A9E88-041E-4517-99D9-A11CC53EB1AD}" dt="2025-05-21T07:17:23.791" v="1817" actId="20577"/>
      <pc:docMkLst>
        <pc:docMk/>
      </pc:docMkLst>
      <pc:sldChg chg="addSp modSp mod">
        <pc:chgData name="玉田 瞳(TAMADA Hitomi)" userId="7aff86db-b519-4aa5-a4a7-69524260849c" providerId="ADAL" clId="{726A9E88-041E-4517-99D9-A11CC53EB1AD}" dt="2025-05-21T02:54:09.562" v="1141" actId="14100"/>
        <pc:sldMkLst>
          <pc:docMk/>
          <pc:sldMk cId="0" sldId="269"/>
        </pc:sldMkLst>
        <pc:spChg chg="mod">
          <ac:chgData name="玉田 瞳(TAMADA Hitomi)" userId="7aff86db-b519-4aa5-a4a7-69524260849c" providerId="ADAL" clId="{726A9E88-041E-4517-99D9-A11CC53EB1AD}" dt="2025-05-20T04:26:43.494" v="254" actId="20577"/>
          <ac:spMkLst>
            <pc:docMk/>
            <pc:sldMk cId="0" sldId="269"/>
            <ac:spMk id="3" creationId="{00000000-0000-0000-0000-000000000000}"/>
          </ac:spMkLst>
        </pc:spChg>
        <pc:spChg chg="add mod">
          <ac:chgData name="玉田 瞳(TAMADA Hitomi)" userId="7aff86db-b519-4aa5-a4a7-69524260849c" providerId="ADAL" clId="{726A9E88-041E-4517-99D9-A11CC53EB1AD}" dt="2025-05-21T02:54:09.562" v="1141" actId="14100"/>
          <ac:spMkLst>
            <pc:docMk/>
            <pc:sldMk cId="0" sldId="269"/>
            <ac:spMk id="9" creationId="{4BD8C61C-5FF0-AF27-7E94-47CC1015D579}"/>
          </ac:spMkLst>
        </pc:spChg>
      </pc:sldChg>
      <pc:sldChg chg="modSp mod">
        <pc:chgData name="玉田 瞳(TAMADA Hitomi)" userId="7aff86db-b519-4aa5-a4a7-69524260849c" providerId="ADAL" clId="{726A9E88-041E-4517-99D9-A11CC53EB1AD}" dt="2025-05-21T04:08:36.886" v="1398" actId="20577"/>
        <pc:sldMkLst>
          <pc:docMk/>
          <pc:sldMk cId="0" sldId="290"/>
        </pc:sldMkLst>
        <pc:spChg chg="mod">
          <ac:chgData name="玉田 瞳(TAMADA Hitomi)" userId="7aff86db-b519-4aa5-a4a7-69524260849c" providerId="ADAL" clId="{726A9E88-041E-4517-99D9-A11CC53EB1AD}" dt="2025-05-21T04:08:12.676" v="1338" actId="20577"/>
          <ac:spMkLst>
            <pc:docMk/>
            <pc:sldMk cId="0" sldId="290"/>
            <ac:spMk id="9" creationId="{00000000-0000-0000-0000-000000000000}"/>
          </ac:spMkLst>
        </pc:spChg>
        <pc:spChg chg="mod">
          <ac:chgData name="玉田 瞳(TAMADA Hitomi)" userId="7aff86db-b519-4aa5-a4a7-69524260849c" providerId="ADAL" clId="{726A9E88-041E-4517-99D9-A11CC53EB1AD}" dt="2025-05-21T04:08:18.550" v="1348" actId="20577"/>
          <ac:spMkLst>
            <pc:docMk/>
            <pc:sldMk cId="0" sldId="290"/>
            <ac:spMk id="11" creationId="{00000000-0000-0000-0000-000000000000}"/>
          </ac:spMkLst>
        </pc:spChg>
        <pc:spChg chg="mod">
          <ac:chgData name="玉田 瞳(TAMADA Hitomi)" userId="7aff86db-b519-4aa5-a4a7-69524260849c" providerId="ADAL" clId="{726A9E88-041E-4517-99D9-A11CC53EB1AD}" dt="2025-05-21T04:08:22.325" v="1358" actId="20577"/>
          <ac:spMkLst>
            <pc:docMk/>
            <pc:sldMk cId="0" sldId="290"/>
            <ac:spMk id="13" creationId="{00000000-0000-0000-0000-000000000000}"/>
          </ac:spMkLst>
        </pc:spChg>
        <pc:spChg chg="mod">
          <ac:chgData name="玉田 瞳(TAMADA Hitomi)" userId="7aff86db-b519-4aa5-a4a7-69524260849c" providerId="ADAL" clId="{726A9E88-041E-4517-99D9-A11CC53EB1AD}" dt="2025-05-21T04:08:26.221" v="1368" actId="20577"/>
          <ac:spMkLst>
            <pc:docMk/>
            <pc:sldMk cId="0" sldId="290"/>
            <ac:spMk id="15" creationId="{00000000-0000-0000-0000-000000000000}"/>
          </ac:spMkLst>
        </pc:spChg>
        <pc:spChg chg="mod">
          <ac:chgData name="玉田 瞳(TAMADA Hitomi)" userId="7aff86db-b519-4aa5-a4a7-69524260849c" providerId="ADAL" clId="{726A9E88-041E-4517-99D9-A11CC53EB1AD}" dt="2025-05-21T04:08:30.343" v="1378" actId="20577"/>
          <ac:spMkLst>
            <pc:docMk/>
            <pc:sldMk cId="0" sldId="290"/>
            <ac:spMk id="17" creationId="{00000000-0000-0000-0000-000000000000}"/>
          </ac:spMkLst>
        </pc:spChg>
        <pc:spChg chg="mod">
          <ac:chgData name="玉田 瞳(TAMADA Hitomi)" userId="7aff86db-b519-4aa5-a4a7-69524260849c" providerId="ADAL" clId="{726A9E88-041E-4517-99D9-A11CC53EB1AD}" dt="2025-05-21T04:08:33.678" v="1388" actId="20577"/>
          <ac:spMkLst>
            <pc:docMk/>
            <pc:sldMk cId="0" sldId="290"/>
            <ac:spMk id="19" creationId="{00000000-0000-0000-0000-000000000000}"/>
          </ac:spMkLst>
        </pc:spChg>
        <pc:spChg chg="mod">
          <ac:chgData name="玉田 瞳(TAMADA Hitomi)" userId="7aff86db-b519-4aa5-a4a7-69524260849c" providerId="ADAL" clId="{726A9E88-041E-4517-99D9-A11CC53EB1AD}" dt="2025-05-21T04:08:36.886" v="1398" actId="20577"/>
          <ac:spMkLst>
            <pc:docMk/>
            <pc:sldMk cId="0" sldId="290"/>
            <ac:spMk id="21" creationId="{00000000-0000-0000-0000-000000000000}"/>
          </ac:spMkLst>
        </pc:spChg>
      </pc:sldChg>
      <pc:sldChg chg="modSp mod">
        <pc:chgData name="玉田 瞳(TAMADA Hitomi)" userId="7aff86db-b519-4aa5-a4a7-69524260849c" providerId="ADAL" clId="{726A9E88-041E-4517-99D9-A11CC53EB1AD}" dt="2025-05-21T04:07:55.053" v="1326" actId="20577"/>
        <pc:sldMkLst>
          <pc:docMk/>
          <pc:sldMk cId="2038210404" sldId="297"/>
        </pc:sldMkLst>
        <pc:spChg chg="mod">
          <ac:chgData name="玉田 瞳(TAMADA Hitomi)" userId="7aff86db-b519-4aa5-a4a7-69524260849c" providerId="ADAL" clId="{726A9E88-041E-4517-99D9-A11CC53EB1AD}" dt="2025-05-21T04:07:21.892" v="1228" actId="20577"/>
          <ac:spMkLst>
            <pc:docMk/>
            <pc:sldMk cId="2038210404" sldId="297"/>
            <ac:spMk id="8" creationId="{00000000-0000-0000-0000-000000000000}"/>
          </ac:spMkLst>
        </pc:spChg>
        <pc:spChg chg="mod">
          <ac:chgData name="玉田 瞳(TAMADA Hitomi)" userId="7aff86db-b519-4aa5-a4a7-69524260849c" providerId="ADAL" clId="{726A9E88-041E-4517-99D9-A11CC53EB1AD}" dt="2025-05-21T04:07:55.053" v="1326" actId="20577"/>
          <ac:spMkLst>
            <pc:docMk/>
            <pc:sldMk cId="2038210404" sldId="297"/>
            <ac:spMk id="9" creationId="{00000000-0000-0000-0000-000000000000}"/>
          </ac:spMkLst>
        </pc:spChg>
        <pc:spChg chg="mod">
          <ac:chgData name="玉田 瞳(TAMADA Hitomi)" userId="7aff86db-b519-4aa5-a4a7-69524260849c" providerId="ADAL" clId="{726A9E88-041E-4517-99D9-A11CC53EB1AD}" dt="2025-05-21T04:07:42.939" v="1288" actId="20577"/>
          <ac:spMkLst>
            <pc:docMk/>
            <pc:sldMk cId="2038210404" sldId="297"/>
            <ac:spMk id="13" creationId="{00000000-0000-0000-0000-000000000000}"/>
          </ac:spMkLst>
        </pc:spChg>
        <pc:spChg chg="mod">
          <ac:chgData name="玉田 瞳(TAMADA Hitomi)" userId="7aff86db-b519-4aa5-a4a7-69524260849c" providerId="ADAL" clId="{726A9E88-041E-4517-99D9-A11CC53EB1AD}" dt="2025-05-21T04:07:31.715" v="1258" actId="20577"/>
          <ac:spMkLst>
            <pc:docMk/>
            <pc:sldMk cId="2038210404" sldId="297"/>
            <ac:spMk id="22" creationId="{00000000-0000-0000-0000-000000000000}"/>
          </ac:spMkLst>
        </pc:spChg>
        <pc:spChg chg="mod">
          <ac:chgData name="玉田 瞳(TAMADA Hitomi)" userId="7aff86db-b519-4aa5-a4a7-69524260849c" providerId="ADAL" clId="{726A9E88-041E-4517-99D9-A11CC53EB1AD}" dt="2025-05-21T04:07:10.840" v="1198" actId="20577"/>
          <ac:spMkLst>
            <pc:docMk/>
            <pc:sldMk cId="2038210404" sldId="297"/>
            <ac:spMk id="26" creationId="{6C600B9E-051C-DDFA-A735-7F4AEED710FF}"/>
          </ac:spMkLst>
        </pc:spChg>
      </pc:sldChg>
      <pc:sldChg chg="addSp modSp mod">
        <pc:chgData name="玉田 瞳(TAMADA Hitomi)" userId="7aff86db-b519-4aa5-a4a7-69524260849c" providerId="ADAL" clId="{726A9E88-041E-4517-99D9-A11CC53EB1AD}" dt="2025-05-21T04:05:47.187" v="1168" actId="20577"/>
        <pc:sldMkLst>
          <pc:docMk/>
          <pc:sldMk cId="0" sldId="322"/>
        </pc:sldMkLst>
        <pc:spChg chg="mod">
          <ac:chgData name="玉田 瞳(TAMADA Hitomi)" userId="7aff86db-b519-4aa5-a4a7-69524260849c" providerId="ADAL" clId="{726A9E88-041E-4517-99D9-A11CC53EB1AD}" dt="2025-05-20T09:39:48.029" v="1140" actId="20577"/>
          <ac:spMkLst>
            <pc:docMk/>
            <pc:sldMk cId="0" sldId="322"/>
            <ac:spMk id="3" creationId="{CC9604F2-4C41-4E25-BC9E-0981DB263761}"/>
          </ac:spMkLst>
        </pc:spChg>
        <pc:spChg chg="add mod">
          <ac:chgData name="玉田 瞳(TAMADA Hitomi)" userId="7aff86db-b519-4aa5-a4a7-69524260849c" providerId="ADAL" clId="{726A9E88-041E-4517-99D9-A11CC53EB1AD}" dt="2025-05-21T04:05:47.187" v="1168" actId="20577"/>
          <ac:spMkLst>
            <pc:docMk/>
            <pc:sldMk cId="0" sldId="322"/>
            <ac:spMk id="5" creationId="{618F4921-91DD-FAC2-2C7A-996C1456FF7D}"/>
          </ac:spMkLst>
        </pc:spChg>
      </pc:sldChg>
      <pc:sldChg chg="modSp mod">
        <pc:chgData name="玉田 瞳(TAMADA Hitomi)" userId="7aff86db-b519-4aa5-a4a7-69524260849c" providerId="ADAL" clId="{726A9E88-041E-4517-99D9-A11CC53EB1AD}" dt="2025-05-21T04:10:08.578" v="1564" actId="20577"/>
        <pc:sldMkLst>
          <pc:docMk/>
          <pc:sldMk cId="2751510879" sldId="332"/>
        </pc:sldMkLst>
        <pc:spChg chg="mod">
          <ac:chgData name="玉田 瞳(TAMADA Hitomi)" userId="7aff86db-b519-4aa5-a4a7-69524260849c" providerId="ADAL" clId="{726A9E88-041E-4517-99D9-A11CC53EB1AD}" dt="2025-05-21T04:09:26.759" v="1437" actId="20577"/>
          <ac:spMkLst>
            <pc:docMk/>
            <pc:sldMk cId="2751510879" sldId="332"/>
            <ac:spMk id="26" creationId="{A5281E76-88A3-5040-14E3-E46859851151}"/>
          </ac:spMkLst>
        </pc:spChg>
        <pc:spChg chg="mod">
          <ac:chgData name="玉田 瞳(TAMADA Hitomi)" userId="7aff86db-b519-4aa5-a4a7-69524260849c" providerId="ADAL" clId="{726A9E88-041E-4517-99D9-A11CC53EB1AD}" dt="2025-05-21T04:09:36.274" v="1467" actId="20577"/>
          <ac:spMkLst>
            <pc:docMk/>
            <pc:sldMk cId="2751510879" sldId="332"/>
            <ac:spMk id="30" creationId="{BC88D171-8B88-E2D9-54A5-B3DC8ADD7029}"/>
          </ac:spMkLst>
        </pc:spChg>
        <pc:spChg chg="mod">
          <ac:chgData name="玉田 瞳(TAMADA Hitomi)" userId="7aff86db-b519-4aa5-a4a7-69524260849c" providerId="ADAL" clId="{726A9E88-041E-4517-99D9-A11CC53EB1AD}" dt="2025-05-21T04:09:46.218" v="1497" actId="20577"/>
          <ac:spMkLst>
            <pc:docMk/>
            <pc:sldMk cId="2751510879" sldId="332"/>
            <ac:spMk id="31" creationId="{C6F56A42-1F9D-BCA4-F5F7-290FACC7468D}"/>
          </ac:spMkLst>
        </pc:spChg>
        <pc:spChg chg="mod">
          <ac:chgData name="玉田 瞳(TAMADA Hitomi)" userId="7aff86db-b519-4aa5-a4a7-69524260849c" providerId="ADAL" clId="{726A9E88-041E-4517-99D9-A11CC53EB1AD}" dt="2025-05-21T04:09:58.079" v="1534" actId="20577"/>
          <ac:spMkLst>
            <pc:docMk/>
            <pc:sldMk cId="2751510879" sldId="332"/>
            <ac:spMk id="34" creationId="{2A1F9C8D-5974-6568-BC99-9A51BA2D3F8F}"/>
          </ac:spMkLst>
        </pc:spChg>
        <pc:spChg chg="mod">
          <ac:chgData name="玉田 瞳(TAMADA Hitomi)" userId="7aff86db-b519-4aa5-a4a7-69524260849c" providerId="ADAL" clId="{726A9E88-041E-4517-99D9-A11CC53EB1AD}" dt="2025-05-21T04:10:08.578" v="1564" actId="20577"/>
          <ac:spMkLst>
            <pc:docMk/>
            <pc:sldMk cId="2751510879" sldId="332"/>
            <ac:spMk id="39" creationId="{69CC8D8C-73C1-0F8B-D1EE-821BD084B195}"/>
          </ac:spMkLst>
        </pc:spChg>
      </pc:sldChg>
      <pc:sldChg chg="modSp mod">
        <pc:chgData name="玉田 瞳(TAMADA Hitomi)" userId="7aff86db-b519-4aa5-a4a7-69524260849c" providerId="ADAL" clId="{726A9E88-041E-4517-99D9-A11CC53EB1AD}" dt="2025-05-21T04:11:11.080" v="1723" actId="20577"/>
        <pc:sldMkLst>
          <pc:docMk/>
          <pc:sldMk cId="1547317525" sldId="334"/>
        </pc:sldMkLst>
        <pc:spChg chg="mod">
          <ac:chgData name="玉田 瞳(TAMADA Hitomi)" userId="7aff86db-b519-4aa5-a4a7-69524260849c" providerId="ADAL" clId="{726A9E88-041E-4517-99D9-A11CC53EB1AD}" dt="2025-05-21T04:10:26.558" v="1594" actId="20577"/>
          <ac:spMkLst>
            <pc:docMk/>
            <pc:sldMk cId="1547317525" sldId="334"/>
            <ac:spMk id="26" creationId="{C0077D34-8F6A-6882-DB0C-18ED3C201F62}"/>
          </ac:spMkLst>
        </pc:spChg>
        <pc:spChg chg="mod">
          <ac:chgData name="玉田 瞳(TAMADA Hitomi)" userId="7aff86db-b519-4aa5-a4a7-69524260849c" providerId="ADAL" clId="{726A9E88-041E-4517-99D9-A11CC53EB1AD}" dt="2025-05-21T04:11:11.080" v="1723" actId="20577"/>
          <ac:spMkLst>
            <pc:docMk/>
            <pc:sldMk cId="1547317525" sldId="334"/>
            <ac:spMk id="27" creationId="{5C6281CE-F446-44CD-BDC6-672FB3BE6C62}"/>
          </ac:spMkLst>
        </pc:spChg>
        <pc:spChg chg="mod">
          <ac:chgData name="玉田 瞳(TAMADA Hitomi)" userId="7aff86db-b519-4aa5-a4a7-69524260849c" providerId="ADAL" clId="{726A9E88-041E-4517-99D9-A11CC53EB1AD}" dt="2025-05-21T04:10:41.694" v="1633" actId="20577"/>
          <ac:spMkLst>
            <pc:docMk/>
            <pc:sldMk cId="1547317525" sldId="334"/>
            <ac:spMk id="30" creationId="{68964924-D15B-7311-8536-CAB2AB8BE456}"/>
          </ac:spMkLst>
        </pc:spChg>
        <pc:spChg chg="mod">
          <ac:chgData name="玉田 瞳(TAMADA Hitomi)" userId="7aff86db-b519-4aa5-a4a7-69524260849c" providerId="ADAL" clId="{726A9E88-041E-4517-99D9-A11CC53EB1AD}" dt="2025-05-21T04:10:51.635" v="1663" actId="20577"/>
          <ac:spMkLst>
            <pc:docMk/>
            <pc:sldMk cId="1547317525" sldId="334"/>
            <ac:spMk id="31" creationId="{B03F47AC-A831-FC18-B58A-4B2E0D807181}"/>
          </ac:spMkLst>
        </pc:spChg>
        <pc:spChg chg="mod">
          <ac:chgData name="玉田 瞳(TAMADA Hitomi)" userId="7aff86db-b519-4aa5-a4a7-69524260849c" providerId="ADAL" clId="{726A9E88-041E-4517-99D9-A11CC53EB1AD}" dt="2025-05-21T04:11:01.608" v="1693" actId="20577"/>
          <ac:spMkLst>
            <pc:docMk/>
            <pc:sldMk cId="1547317525" sldId="334"/>
            <ac:spMk id="34" creationId="{DC6FD3F8-0BB6-F726-E57F-BDAEFA0C6695}"/>
          </ac:spMkLst>
        </pc:spChg>
      </pc:sldChg>
      <pc:sldChg chg="addSp delSp modSp mod">
        <pc:chgData name="玉田 瞳(TAMADA Hitomi)" userId="7aff86db-b519-4aa5-a4a7-69524260849c" providerId="ADAL" clId="{726A9E88-041E-4517-99D9-A11CC53EB1AD}" dt="2025-05-20T05:06:43.590" v="475"/>
        <pc:sldMkLst>
          <pc:docMk/>
          <pc:sldMk cId="226872935" sldId="342"/>
        </pc:sldMkLst>
        <pc:spChg chg="add del mod">
          <ac:chgData name="玉田 瞳(TAMADA Hitomi)" userId="7aff86db-b519-4aa5-a4a7-69524260849c" providerId="ADAL" clId="{726A9E88-041E-4517-99D9-A11CC53EB1AD}" dt="2025-05-20T05:06:43.025" v="474" actId="478"/>
          <ac:spMkLst>
            <pc:docMk/>
            <pc:sldMk cId="226872935" sldId="342"/>
            <ac:spMk id="15" creationId="{ACD0BC10-7B0E-27CE-BFDF-6BA557D06193}"/>
          </ac:spMkLst>
        </pc:spChg>
        <pc:spChg chg="add mod">
          <ac:chgData name="玉田 瞳(TAMADA Hitomi)" userId="7aff86db-b519-4aa5-a4a7-69524260849c" providerId="ADAL" clId="{726A9E88-041E-4517-99D9-A11CC53EB1AD}" dt="2025-05-20T05:06:43.590" v="475"/>
          <ac:spMkLst>
            <pc:docMk/>
            <pc:sldMk cId="226872935" sldId="342"/>
            <ac:spMk id="18" creationId="{8DFC77C5-9D75-5C46-FB90-BCB20FBC1DE8}"/>
          </ac:spMkLst>
        </pc:spChg>
        <pc:picChg chg="del">
          <ac:chgData name="玉田 瞳(TAMADA Hitomi)" userId="7aff86db-b519-4aa5-a4a7-69524260849c" providerId="ADAL" clId="{726A9E88-041E-4517-99D9-A11CC53EB1AD}" dt="2025-05-20T04:32:26.812" v="348" actId="21"/>
          <ac:picMkLst>
            <pc:docMk/>
            <pc:sldMk cId="226872935" sldId="342"/>
            <ac:picMk id="6" creationId="{F6236A92-00DD-5C80-0FDC-FE97E0878B86}"/>
          </ac:picMkLst>
        </pc:picChg>
        <pc:picChg chg="add mod">
          <ac:chgData name="玉田 瞳(TAMADA Hitomi)" userId="7aff86db-b519-4aa5-a4a7-69524260849c" providerId="ADAL" clId="{726A9E88-041E-4517-99D9-A11CC53EB1AD}" dt="2025-05-20T04:23:44.281" v="141" actId="1076"/>
          <ac:picMkLst>
            <pc:docMk/>
            <pc:sldMk cId="226872935" sldId="342"/>
            <ac:picMk id="11" creationId="{31AA0998-F263-A6AE-4B99-98F41656B599}"/>
          </ac:picMkLst>
        </pc:picChg>
        <pc:picChg chg="del mod">
          <ac:chgData name="玉田 瞳(TAMADA Hitomi)" userId="7aff86db-b519-4aa5-a4a7-69524260849c" providerId="ADAL" clId="{726A9E88-041E-4517-99D9-A11CC53EB1AD}" dt="2025-05-20T04:23:23.725" v="134" actId="21"/>
          <ac:picMkLst>
            <pc:docMk/>
            <pc:sldMk cId="226872935" sldId="342"/>
            <ac:picMk id="12" creationId="{90F46BD0-9308-01D2-3C95-273A76445713}"/>
          </ac:picMkLst>
        </pc:picChg>
        <pc:picChg chg="add del mod">
          <ac:chgData name="玉田 瞳(TAMADA Hitomi)" userId="7aff86db-b519-4aa5-a4a7-69524260849c" providerId="ADAL" clId="{726A9E88-041E-4517-99D9-A11CC53EB1AD}" dt="2025-05-20T04:32:28.370" v="351" actId="21"/>
          <ac:picMkLst>
            <pc:docMk/>
            <pc:sldMk cId="226872935" sldId="342"/>
            <ac:picMk id="16" creationId="{4016B7C5-C4A1-9446-DBDF-72EF4C834008}"/>
          </ac:picMkLst>
        </pc:picChg>
        <pc:picChg chg="add mod">
          <ac:chgData name="玉田 瞳(TAMADA Hitomi)" userId="7aff86db-b519-4aa5-a4a7-69524260849c" providerId="ADAL" clId="{726A9E88-041E-4517-99D9-A11CC53EB1AD}" dt="2025-05-20T04:32:35.240" v="353"/>
          <ac:picMkLst>
            <pc:docMk/>
            <pc:sldMk cId="226872935" sldId="342"/>
            <ac:picMk id="17" creationId="{FF90D529-B3E1-0AE4-C27D-4B3C11DD3876}"/>
          </ac:picMkLst>
        </pc:picChg>
      </pc:sldChg>
      <pc:sldChg chg="addSp delSp modSp mod">
        <pc:chgData name="玉田 瞳(TAMADA Hitomi)" userId="7aff86db-b519-4aa5-a4a7-69524260849c" providerId="ADAL" clId="{726A9E88-041E-4517-99D9-A11CC53EB1AD}" dt="2025-05-20T04:32:15.970" v="345" actId="1076"/>
        <pc:sldMkLst>
          <pc:docMk/>
          <pc:sldMk cId="3250188953" sldId="344"/>
        </pc:sldMkLst>
        <pc:spChg chg="mod">
          <ac:chgData name="玉田 瞳(TAMADA Hitomi)" userId="7aff86db-b519-4aa5-a4a7-69524260849c" providerId="ADAL" clId="{726A9E88-041E-4517-99D9-A11CC53EB1AD}" dt="2025-05-20T04:21:41.536" v="119" actId="20577"/>
          <ac:spMkLst>
            <pc:docMk/>
            <pc:sldMk cId="3250188953" sldId="344"/>
            <ac:spMk id="8" creationId="{00000000-0000-0000-0000-000000000000}"/>
          </ac:spMkLst>
        </pc:spChg>
        <pc:spChg chg="add mod">
          <ac:chgData name="玉田 瞳(TAMADA Hitomi)" userId="7aff86db-b519-4aa5-a4a7-69524260849c" providerId="ADAL" clId="{726A9E88-041E-4517-99D9-A11CC53EB1AD}" dt="2025-05-20T04:19:43.874" v="95" actId="1076"/>
          <ac:spMkLst>
            <pc:docMk/>
            <pc:sldMk cId="3250188953" sldId="344"/>
            <ac:spMk id="20" creationId="{E93EE949-D9DC-7EF2-91E0-778D63199B5C}"/>
          </ac:spMkLst>
        </pc:spChg>
        <pc:spChg chg="add mod">
          <ac:chgData name="玉田 瞳(TAMADA Hitomi)" userId="7aff86db-b519-4aa5-a4a7-69524260849c" providerId="ADAL" clId="{726A9E88-041E-4517-99D9-A11CC53EB1AD}" dt="2025-05-20T04:21:28.617" v="115" actId="1076"/>
          <ac:spMkLst>
            <pc:docMk/>
            <pc:sldMk cId="3250188953" sldId="344"/>
            <ac:spMk id="25" creationId="{E66019C3-7385-E70A-4213-BF68FCA1DACD}"/>
          </ac:spMkLst>
        </pc:spChg>
        <pc:spChg chg="add mod">
          <ac:chgData name="玉田 瞳(TAMADA Hitomi)" userId="7aff86db-b519-4aa5-a4a7-69524260849c" providerId="ADAL" clId="{726A9E88-041E-4517-99D9-A11CC53EB1AD}" dt="2025-05-20T04:29:51.995" v="324" actId="20577"/>
          <ac:spMkLst>
            <pc:docMk/>
            <pc:sldMk cId="3250188953" sldId="344"/>
            <ac:spMk id="26" creationId="{D1E4A394-BAC5-EB81-D72E-022B2A51C504}"/>
          </ac:spMkLst>
        </pc:spChg>
        <pc:spChg chg="mod">
          <ac:chgData name="玉田 瞳(TAMADA Hitomi)" userId="7aff86db-b519-4aa5-a4a7-69524260849c" providerId="ADAL" clId="{726A9E88-041E-4517-99D9-A11CC53EB1AD}" dt="2025-05-20T04:21:45.586" v="121" actId="20577"/>
          <ac:spMkLst>
            <pc:docMk/>
            <pc:sldMk cId="3250188953" sldId="344"/>
            <ac:spMk id="44" creationId="{750EBB3F-E0DD-709A-FCCB-214FF78C6CFB}"/>
          </ac:spMkLst>
        </pc:spChg>
        <pc:spChg chg="mod">
          <ac:chgData name="玉田 瞳(TAMADA Hitomi)" userId="7aff86db-b519-4aa5-a4a7-69524260849c" providerId="ADAL" clId="{726A9E88-041E-4517-99D9-A11CC53EB1AD}" dt="2025-05-20T04:20:17.984" v="97" actId="1076"/>
          <ac:spMkLst>
            <pc:docMk/>
            <pc:sldMk cId="3250188953" sldId="344"/>
            <ac:spMk id="47" creationId="{9F205940-59FB-4FE6-BBB4-903564C2F05D}"/>
          </ac:spMkLst>
        </pc:spChg>
        <pc:picChg chg="del mod">
          <ac:chgData name="玉田 瞳(TAMADA Hitomi)" userId="7aff86db-b519-4aa5-a4a7-69524260849c" providerId="ADAL" clId="{726A9E88-041E-4517-99D9-A11CC53EB1AD}" dt="2025-05-20T04:31:55.621" v="343" actId="21"/>
          <ac:picMkLst>
            <pc:docMk/>
            <pc:sldMk cId="3250188953" sldId="344"/>
            <ac:picMk id="4" creationId="{BB51DE9C-8BEF-9FD8-4326-9F84633868FE}"/>
          </ac:picMkLst>
        </pc:picChg>
        <pc:picChg chg="add del mod">
          <ac:chgData name="玉田 瞳(TAMADA Hitomi)" userId="7aff86db-b519-4aa5-a4a7-69524260849c" providerId="ADAL" clId="{726A9E88-041E-4517-99D9-A11CC53EB1AD}" dt="2025-05-20T04:14:55.535" v="20" actId="21"/>
          <ac:picMkLst>
            <pc:docMk/>
            <pc:sldMk cId="3250188953" sldId="344"/>
            <ac:picMk id="13" creationId="{33D12A44-8DF2-42AB-12FD-6B200007E722}"/>
          </ac:picMkLst>
        </pc:picChg>
        <pc:picChg chg="del mod">
          <ac:chgData name="玉田 瞳(TAMADA Hitomi)" userId="7aff86db-b519-4aa5-a4a7-69524260849c" providerId="ADAL" clId="{726A9E88-041E-4517-99D9-A11CC53EB1AD}" dt="2025-05-20T04:16:09.604" v="39" actId="21"/>
          <ac:picMkLst>
            <pc:docMk/>
            <pc:sldMk cId="3250188953" sldId="344"/>
            <ac:picMk id="14" creationId="{B1B0C0E2-9D90-24FA-D950-A129C2020816}"/>
          </ac:picMkLst>
        </pc:picChg>
        <pc:picChg chg="add mod">
          <ac:chgData name="玉田 瞳(TAMADA Hitomi)" userId="7aff86db-b519-4aa5-a4a7-69524260849c" providerId="ADAL" clId="{726A9E88-041E-4517-99D9-A11CC53EB1AD}" dt="2025-05-20T04:16:02.480" v="37" actId="1076"/>
          <ac:picMkLst>
            <pc:docMk/>
            <pc:sldMk cId="3250188953" sldId="344"/>
            <ac:picMk id="18" creationId="{2BC300CB-7C26-4A87-5CFA-03339E62CDBF}"/>
          </ac:picMkLst>
        </pc:picChg>
        <pc:picChg chg="del mod">
          <ac:chgData name="玉田 瞳(TAMADA Hitomi)" userId="7aff86db-b519-4aa5-a4a7-69524260849c" providerId="ADAL" clId="{726A9E88-041E-4517-99D9-A11CC53EB1AD}" dt="2025-05-20T04:21:17.190" v="112" actId="21"/>
          <ac:picMkLst>
            <pc:docMk/>
            <pc:sldMk cId="3250188953" sldId="344"/>
            <ac:picMk id="22" creationId="{CFCC8979-3B31-45D6-2A19-25B0EE482936}"/>
          </ac:picMkLst>
        </pc:picChg>
        <pc:picChg chg="add mod">
          <ac:chgData name="玉田 瞳(TAMADA Hitomi)" userId="7aff86db-b519-4aa5-a4a7-69524260849c" providerId="ADAL" clId="{726A9E88-041E-4517-99D9-A11CC53EB1AD}" dt="2025-05-20T04:21:20.020" v="113" actId="1076"/>
          <ac:picMkLst>
            <pc:docMk/>
            <pc:sldMk cId="3250188953" sldId="344"/>
            <ac:picMk id="24" creationId="{FF3FB6C6-3EED-1BA7-43D3-19A58C3FCC43}"/>
          </ac:picMkLst>
        </pc:picChg>
        <pc:picChg chg="add mod">
          <ac:chgData name="玉田 瞳(TAMADA Hitomi)" userId="7aff86db-b519-4aa5-a4a7-69524260849c" providerId="ADAL" clId="{726A9E88-041E-4517-99D9-A11CC53EB1AD}" dt="2025-05-20T04:32:15.970" v="345" actId="1076"/>
          <ac:picMkLst>
            <pc:docMk/>
            <pc:sldMk cId="3250188953" sldId="344"/>
            <ac:picMk id="28" creationId="{276D3658-E37D-405B-BDA9-DB4CAD223600}"/>
          </ac:picMkLst>
        </pc:picChg>
      </pc:sldChg>
      <pc:sldChg chg="addSp delSp modSp mod">
        <pc:chgData name="玉田 瞳(TAMADA Hitomi)" userId="7aff86db-b519-4aa5-a4a7-69524260849c" providerId="ADAL" clId="{726A9E88-041E-4517-99D9-A11CC53EB1AD}" dt="2025-05-20T05:05:56.334" v="473" actId="1076"/>
        <pc:sldMkLst>
          <pc:docMk/>
          <pc:sldMk cId="2398227808" sldId="348"/>
        </pc:sldMkLst>
        <pc:spChg chg="mod">
          <ac:chgData name="玉田 瞳(TAMADA Hitomi)" userId="7aff86db-b519-4aa5-a4a7-69524260849c" providerId="ADAL" clId="{726A9E88-041E-4517-99D9-A11CC53EB1AD}" dt="2025-05-20T05:04:20.423" v="446" actId="1076"/>
          <ac:spMkLst>
            <pc:docMk/>
            <pc:sldMk cId="2398227808" sldId="348"/>
            <ac:spMk id="8" creationId="{DA0508EB-E216-9A28-EDF6-C3E0711D5798}"/>
          </ac:spMkLst>
        </pc:spChg>
        <pc:spChg chg="add mod">
          <ac:chgData name="玉田 瞳(TAMADA Hitomi)" userId="7aff86db-b519-4aa5-a4a7-69524260849c" providerId="ADAL" clId="{726A9E88-041E-4517-99D9-A11CC53EB1AD}" dt="2025-05-20T04:33:53.379" v="390" actId="20577"/>
          <ac:spMkLst>
            <pc:docMk/>
            <pc:sldMk cId="2398227808" sldId="348"/>
            <ac:spMk id="12" creationId="{95922416-1042-5CD6-C295-FFE224C5A75C}"/>
          </ac:spMkLst>
        </pc:spChg>
        <pc:spChg chg="del mod">
          <ac:chgData name="玉田 瞳(TAMADA Hitomi)" userId="7aff86db-b519-4aa5-a4a7-69524260849c" providerId="ADAL" clId="{726A9E88-041E-4517-99D9-A11CC53EB1AD}" dt="2025-05-20T05:04:51.927" v="452" actId="21"/>
          <ac:spMkLst>
            <pc:docMk/>
            <pc:sldMk cId="2398227808" sldId="348"/>
            <ac:spMk id="16" creationId="{55400212-C889-2464-159A-C3E27854355B}"/>
          </ac:spMkLst>
        </pc:spChg>
        <pc:spChg chg="mod">
          <ac:chgData name="玉田 瞳(TAMADA Hitomi)" userId="7aff86db-b519-4aa5-a4a7-69524260849c" providerId="ADAL" clId="{726A9E88-041E-4517-99D9-A11CC53EB1AD}" dt="2025-05-20T05:04:25.702" v="447" actId="1076"/>
          <ac:spMkLst>
            <pc:docMk/>
            <pc:sldMk cId="2398227808" sldId="348"/>
            <ac:spMk id="17" creationId="{E6BCB669-D497-D718-AF01-ABBDF29A92AC}"/>
          </ac:spMkLst>
        </pc:spChg>
        <pc:spChg chg="mod">
          <ac:chgData name="玉田 瞳(TAMADA Hitomi)" userId="7aff86db-b519-4aa5-a4a7-69524260849c" providerId="ADAL" clId="{726A9E88-041E-4517-99D9-A11CC53EB1AD}" dt="2025-05-20T05:04:42.435" v="450" actId="1076"/>
          <ac:spMkLst>
            <pc:docMk/>
            <pc:sldMk cId="2398227808" sldId="348"/>
            <ac:spMk id="18" creationId="{AA706B12-41F7-7197-C72B-A5BB39A2D239}"/>
          </ac:spMkLst>
        </pc:spChg>
        <pc:spChg chg="mod">
          <ac:chgData name="玉田 瞳(TAMADA Hitomi)" userId="7aff86db-b519-4aa5-a4a7-69524260849c" providerId="ADAL" clId="{726A9E88-041E-4517-99D9-A11CC53EB1AD}" dt="2025-05-20T05:04:33.892" v="448" actId="1076"/>
          <ac:spMkLst>
            <pc:docMk/>
            <pc:sldMk cId="2398227808" sldId="348"/>
            <ac:spMk id="19" creationId="{600F16E8-BDB8-11E4-F343-6DFA099C3F90}"/>
          </ac:spMkLst>
        </pc:spChg>
        <pc:spChg chg="del">
          <ac:chgData name="玉田 瞳(TAMADA Hitomi)" userId="7aff86db-b519-4aa5-a4a7-69524260849c" providerId="ADAL" clId="{726A9E88-041E-4517-99D9-A11CC53EB1AD}" dt="2025-05-20T05:03:16.861" v="424" actId="21"/>
          <ac:spMkLst>
            <pc:docMk/>
            <pc:sldMk cId="2398227808" sldId="348"/>
            <ac:spMk id="20" creationId="{0D4AEBF0-9A10-1D40-C327-E779A2239A83}"/>
          </ac:spMkLst>
        </pc:spChg>
        <pc:spChg chg="del">
          <ac:chgData name="玉田 瞳(TAMADA Hitomi)" userId="7aff86db-b519-4aa5-a4a7-69524260849c" providerId="ADAL" clId="{726A9E88-041E-4517-99D9-A11CC53EB1AD}" dt="2025-05-20T05:03:18.975" v="426" actId="21"/>
          <ac:spMkLst>
            <pc:docMk/>
            <pc:sldMk cId="2398227808" sldId="348"/>
            <ac:spMk id="24" creationId="{7B085CD8-56DD-D2D2-91CF-4A2CA1C8BF73}"/>
          </ac:spMkLst>
        </pc:spChg>
        <pc:spChg chg="del">
          <ac:chgData name="玉田 瞳(TAMADA Hitomi)" userId="7aff86db-b519-4aa5-a4a7-69524260849c" providerId="ADAL" clId="{726A9E88-041E-4517-99D9-A11CC53EB1AD}" dt="2025-05-20T05:03:20.139" v="427" actId="21"/>
          <ac:spMkLst>
            <pc:docMk/>
            <pc:sldMk cId="2398227808" sldId="348"/>
            <ac:spMk id="25" creationId="{04D5E5D1-206D-FCD8-C94E-A5010330B70E}"/>
          </ac:spMkLst>
        </pc:spChg>
        <pc:spChg chg="del">
          <ac:chgData name="玉田 瞳(TAMADA Hitomi)" userId="7aff86db-b519-4aa5-a4a7-69524260849c" providerId="ADAL" clId="{726A9E88-041E-4517-99D9-A11CC53EB1AD}" dt="2025-05-20T05:03:21.350" v="428" actId="21"/>
          <ac:spMkLst>
            <pc:docMk/>
            <pc:sldMk cId="2398227808" sldId="348"/>
            <ac:spMk id="26" creationId="{5FE8203F-2287-187F-ED48-CEC4A92B1232}"/>
          </ac:spMkLst>
        </pc:spChg>
        <pc:spChg chg="del">
          <ac:chgData name="玉田 瞳(TAMADA Hitomi)" userId="7aff86db-b519-4aa5-a4a7-69524260849c" providerId="ADAL" clId="{726A9E88-041E-4517-99D9-A11CC53EB1AD}" dt="2025-05-20T05:03:15.341" v="423" actId="21"/>
          <ac:spMkLst>
            <pc:docMk/>
            <pc:sldMk cId="2398227808" sldId="348"/>
            <ac:spMk id="27" creationId="{454D44F7-4E24-3F2B-1060-6D08641166BD}"/>
          </ac:spMkLst>
        </pc:spChg>
        <pc:spChg chg="del">
          <ac:chgData name="玉田 瞳(TAMADA Hitomi)" userId="7aff86db-b519-4aa5-a4a7-69524260849c" providerId="ADAL" clId="{726A9E88-041E-4517-99D9-A11CC53EB1AD}" dt="2025-05-20T05:03:17.963" v="425" actId="21"/>
          <ac:spMkLst>
            <pc:docMk/>
            <pc:sldMk cId="2398227808" sldId="348"/>
            <ac:spMk id="29" creationId="{711A4F40-9C10-4954-0A14-1F1921A551A8}"/>
          </ac:spMkLst>
        </pc:spChg>
        <pc:spChg chg="mod">
          <ac:chgData name="玉田 瞳(TAMADA Hitomi)" userId="7aff86db-b519-4aa5-a4a7-69524260849c" providerId="ADAL" clId="{726A9E88-041E-4517-99D9-A11CC53EB1AD}" dt="2025-05-20T05:04:18.649" v="445" actId="1076"/>
          <ac:spMkLst>
            <pc:docMk/>
            <pc:sldMk cId="2398227808" sldId="348"/>
            <ac:spMk id="30" creationId="{EB00DCA4-B433-D29E-BFA9-B9D3F3541B11}"/>
          </ac:spMkLst>
        </pc:spChg>
        <pc:spChg chg="add mod">
          <ac:chgData name="玉田 瞳(TAMADA Hitomi)" userId="7aff86db-b519-4aa5-a4a7-69524260849c" providerId="ADAL" clId="{726A9E88-041E-4517-99D9-A11CC53EB1AD}" dt="2025-05-20T05:05:56.334" v="473" actId="1076"/>
          <ac:spMkLst>
            <pc:docMk/>
            <pc:sldMk cId="2398227808" sldId="348"/>
            <ac:spMk id="36" creationId="{B3CE8CC0-979A-A19C-EE51-C66D1255CF89}"/>
          </ac:spMkLst>
        </pc:spChg>
        <pc:picChg chg="del mod">
          <ac:chgData name="玉田 瞳(TAMADA Hitomi)" userId="7aff86db-b519-4aa5-a4a7-69524260849c" providerId="ADAL" clId="{726A9E88-041E-4517-99D9-A11CC53EB1AD}" dt="2025-05-20T05:03:43.033" v="435" actId="21"/>
          <ac:picMkLst>
            <pc:docMk/>
            <pc:sldMk cId="2398227808" sldId="348"/>
            <ac:picMk id="4" creationId="{D49737B5-483A-EC81-4393-C27D0D5ABD3E}"/>
          </ac:picMkLst>
        </pc:picChg>
        <pc:picChg chg="add mod">
          <ac:chgData name="玉田 瞳(TAMADA Hitomi)" userId="7aff86db-b519-4aa5-a4a7-69524260849c" providerId="ADAL" clId="{726A9E88-041E-4517-99D9-A11CC53EB1AD}" dt="2025-05-20T04:34:26.947" v="396"/>
          <ac:picMkLst>
            <pc:docMk/>
            <pc:sldMk cId="2398227808" sldId="348"/>
            <ac:picMk id="32" creationId="{BE68D928-E1E5-C632-167F-850398D861AC}"/>
          </ac:picMkLst>
        </pc:picChg>
        <pc:picChg chg="del">
          <ac:chgData name="玉田 瞳(TAMADA Hitomi)" userId="7aff86db-b519-4aa5-a4a7-69524260849c" providerId="ADAL" clId="{726A9E88-041E-4517-99D9-A11CC53EB1AD}" dt="2025-05-20T04:33:58.905" v="391" actId="21"/>
          <ac:picMkLst>
            <pc:docMk/>
            <pc:sldMk cId="2398227808" sldId="348"/>
            <ac:picMk id="33" creationId="{2BEF8F3E-9271-6D14-7FA8-2415A450B2F5}"/>
          </ac:picMkLst>
        </pc:picChg>
        <pc:picChg chg="add mod">
          <ac:chgData name="玉田 瞳(TAMADA Hitomi)" userId="7aff86db-b519-4aa5-a4a7-69524260849c" providerId="ADAL" clId="{726A9E88-041E-4517-99D9-A11CC53EB1AD}" dt="2025-05-20T05:04:14.381" v="444" actId="1038"/>
          <ac:picMkLst>
            <pc:docMk/>
            <pc:sldMk cId="2398227808" sldId="348"/>
            <ac:picMk id="35" creationId="{43A9937B-2549-E4E2-9F63-5BD06622584F}"/>
          </ac:picMkLst>
        </pc:picChg>
      </pc:sldChg>
      <pc:sldChg chg="addSp delSp modSp mod">
        <pc:chgData name="玉田 瞳(TAMADA Hitomi)" userId="7aff86db-b519-4aa5-a4a7-69524260849c" providerId="ADAL" clId="{726A9E88-041E-4517-99D9-A11CC53EB1AD}" dt="2025-05-20T08:44:03.706" v="893" actId="1076"/>
        <pc:sldMkLst>
          <pc:docMk/>
          <pc:sldMk cId="3532361772" sldId="349"/>
        </pc:sldMkLst>
        <pc:spChg chg="del">
          <ac:chgData name="玉田 瞳(TAMADA Hitomi)" userId="7aff86db-b519-4aa5-a4a7-69524260849c" providerId="ADAL" clId="{726A9E88-041E-4517-99D9-A11CC53EB1AD}" dt="2025-05-20T08:40:04.935" v="810" actId="21"/>
          <ac:spMkLst>
            <pc:docMk/>
            <pc:sldMk cId="3532361772" sldId="349"/>
            <ac:spMk id="2" creationId="{E4C35B0A-103D-D65A-D9FF-505D1D8699A6}"/>
          </ac:spMkLst>
        </pc:spChg>
        <pc:spChg chg="mod">
          <ac:chgData name="玉田 瞳(TAMADA Hitomi)" userId="7aff86db-b519-4aa5-a4a7-69524260849c" providerId="ADAL" clId="{726A9E88-041E-4517-99D9-A11CC53EB1AD}" dt="2025-05-20T08:40:58.865" v="835" actId="1076"/>
          <ac:spMkLst>
            <pc:docMk/>
            <pc:sldMk cId="3532361772" sldId="349"/>
            <ac:spMk id="4" creationId="{54AF5A0E-DE60-53BC-9896-1FCBDA63114D}"/>
          </ac:spMkLst>
        </pc:spChg>
        <pc:spChg chg="del">
          <ac:chgData name="玉田 瞳(TAMADA Hitomi)" userId="7aff86db-b519-4aa5-a4a7-69524260849c" providerId="ADAL" clId="{726A9E88-041E-4517-99D9-A11CC53EB1AD}" dt="2025-05-20T08:40:15.311" v="817" actId="21"/>
          <ac:spMkLst>
            <pc:docMk/>
            <pc:sldMk cId="3532361772" sldId="349"/>
            <ac:spMk id="11" creationId="{FB17D75E-30D8-A47A-8416-708277F63A07}"/>
          </ac:spMkLst>
        </pc:spChg>
        <pc:spChg chg="add del mod">
          <ac:chgData name="玉田 瞳(TAMADA Hitomi)" userId="7aff86db-b519-4aa5-a4a7-69524260849c" providerId="ADAL" clId="{726A9E88-041E-4517-99D9-A11CC53EB1AD}" dt="2025-05-20T08:42:38.285" v="869" actId="1076"/>
          <ac:spMkLst>
            <pc:docMk/>
            <pc:sldMk cId="3532361772" sldId="349"/>
            <ac:spMk id="13" creationId="{F478DA16-10F3-54EA-09B2-ECAA46559220}"/>
          </ac:spMkLst>
        </pc:spChg>
        <pc:spChg chg="add del mod">
          <ac:chgData name="玉田 瞳(TAMADA Hitomi)" userId="7aff86db-b519-4aa5-a4a7-69524260849c" providerId="ADAL" clId="{726A9E88-041E-4517-99D9-A11CC53EB1AD}" dt="2025-05-20T08:44:02.181" v="892" actId="21"/>
          <ac:spMkLst>
            <pc:docMk/>
            <pc:sldMk cId="3532361772" sldId="349"/>
            <ac:spMk id="15" creationId="{6129C0C3-E776-7D96-CAF4-B935F7F6F590}"/>
          </ac:spMkLst>
        </pc:spChg>
        <pc:spChg chg="del">
          <ac:chgData name="玉田 瞳(TAMADA Hitomi)" userId="7aff86db-b519-4aa5-a4a7-69524260849c" providerId="ADAL" clId="{726A9E88-041E-4517-99D9-A11CC53EB1AD}" dt="2025-05-20T08:40:14.194" v="816" actId="21"/>
          <ac:spMkLst>
            <pc:docMk/>
            <pc:sldMk cId="3532361772" sldId="349"/>
            <ac:spMk id="16" creationId="{DF185796-A530-E952-167F-828F382F842E}"/>
          </ac:spMkLst>
        </pc:spChg>
        <pc:spChg chg="del">
          <ac:chgData name="玉田 瞳(TAMADA Hitomi)" userId="7aff86db-b519-4aa5-a4a7-69524260849c" providerId="ADAL" clId="{726A9E88-041E-4517-99D9-A11CC53EB1AD}" dt="2025-05-20T08:40:17.714" v="819" actId="21"/>
          <ac:spMkLst>
            <pc:docMk/>
            <pc:sldMk cId="3532361772" sldId="349"/>
            <ac:spMk id="22" creationId="{C6A77D81-345F-EE12-628B-43F2DCC30288}"/>
          </ac:spMkLst>
        </pc:spChg>
        <pc:spChg chg="mod">
          <ac:chgData name="玉田 瞳(TAMADA Hitomi)" userId="7aff86db-b519-4aa5-a4a7-69524260849c" providerId="ADAL" clId="{726A9E88-041E-4517-99D9-A11CC53EB1AD}" dt="2025-05-20T08:42:48.126" v="870" actId="1076"/>
          <ac:spMkLst>
            <pc:docMk/>
            <pc:sldMk cId="3532361772" sldId="349"/>
            <ac:spMk id="23" creationId="{00000000-0000-0000-0000-000000000000}"/>
          </ac:spMkLst>
        </pc:spChg>
        <pc:spChg chg="del">
          <ac:chgData name="玉田 瞳(TAMADA Hitomi)" userId="7aff86db-b519-4aa5-a4a7-69524260849c" providerId="ADAL" clId="{726A9E88-041E-4517-99D9-A11CC53EB1AD}" dt="2025-05-20T08:40:16.525" v="818" actId="21"/>
          <ac:spMkLst>
            <pc:docMk/>
            <pc:sldMk cId="3532361772" sldId="349"/>
            <ac:spMk id="25" creationId="{27020076-6104-02AB-ABEE-6E9E8704D539}"/>
          </ac:spMkLst>
        </pc:spChg>
        <pc:spChg chg="del">
          <ac:chgData name="玉田 瞳(TAMADA Hitomi)" userId="7aff86db-b519-4aa5-a4a7-69524260849c" providerId="ADAL" clId="{726A9E88-041E-4517-99D9-A11CC53EB1AD}" dt="2025-05-20T08:40:19.155" v="820" actId="21"/>
          <ac:spMkLst>
            <pc:docMk/>
            <pc:sldMk cId="3532361772" sldId="349"/>
            <ac:spMk id="26" creationId="{4F393B0C-F780-490A-B230-B409F503C51B}"/>
          </ac:spMkLst>
        </pc:spChg>
        <pc:spChg chg="del">
          <ac:chgData name="玉田 瞳(TAMADA Hitomi)" userId="7aff86db-b519-4aa5-a4a7-69524260849c" providerId="ADAL" clId="{726A9E88-041E-4517-99D9-A11CC53EB1AD}" dt="2025-05-20T08:41:44.071" v="859" actId="21"/>
          <ac:spMkLst>
            <pc:docMk/>
            <pc:sldMk cId="3532361772" sldId="349"/>
            <ac:spMk id="28" creationId="{D40F9855-3585-DC34-8AF0-B38D2098D673}"/>
          </ac:spMkLst>
        </pc:spChg>
        <pc:spChg chg="del">
          <ac:chgData name="玉田 瞳(TAMADA Hitomi)" userId="7aff86db-b519-4aa5-a4a7-69524260849c" providerId="ADAL" clId="{726A9E88-041E-4517-99D9-A11CC53EB1AD}" dt="2025-05-20T08:41:52.264" v="864" actId="21"/>
          <ac:spMkLst>
            <pc:docMk/>
            <pc:sldMk cId="3532361772" sldId="349"/>
            <ac:spMk id="30" creationId="{BFE9471F-9F25-68F0-F850-CD2D4874CAF2}"/>
          </ac:spMkLst>
        </pc:spChg>
        <pc:spChg chg="del">
          <ac:chgData name="玉田 瞳(TAMADA Hitomi)" userId="7aff86db-b519-4aa5-a4a7-69524260849c" providerId="ADAL" clId="{726A9E88-041E-4517-99D9-A11CC53EB1AD}" dt="2025-05-20T08:41:48.533" v="862" actId="21"/>
          <ac:spMkLst>
            <pc:docMk/>
            <pc:sldMk cId="3532361772" sldId="349"/>
            <ac:spMk id="31" creationId="{0CFE4780-5A00-08F8-A7B2-6FF8C5F6393D}"/>
          </ac:spMkLst>
        </pc:spChg>
        <pc:spChg chg="del">
          <ac:chgData name="玉田 瞳(TAMADA Hitomi)" userId="7aff86db-b519-4aa5-a4a7-69524260849c" providerId="ADAL" clId="{726A9E88-041E-4517-99D9-A11CC53EB1AD}" dt="2025-05-20T08:41:49.959" v="863" actId="21"/>
          <ac:spMkLst>
            <pc:docMk/>
            <pc:sldMk cId="3532361772" sldId="349"/>
            <ac:spMk id="32" creationId="{7A63255A-9577-F4AF-3FF3-71A1D3BDFF01}"/>
          </ac:spMkLst>
        </pc:spChg>
        <pc:spChg chg="del">
          <ac:chgData name="玉田 瞳(TAMADA Hitomi)" userId="7aff86db-b519-4aa5-a4a7-69524260849c" providerId="ADAL" clId="{726A9E88-041E-4517-99D9-A11CC53EB1AD}" dt="2025-05-20T08:40:09.187" v="812" actId="21"/>
          <ac:spMkLst>
            <pc:docMk/>
            <pc:sldMk cId="3532361772" sldId="349"/>
            <ac:spMk id="33" creationId="{E11944EE-CF70-5E30-E5E7-2B0351C2318E}"/>
          </ac:spMkLst>
        </pc:spChg>
        <pc:spChg chg="del">
          <ac:chgData name="玉田 瞳(TAMADA Hitomi)" userId="7aff86db-b519-4aa5-a4a7-69524260849c" providerId="ADAL" clId="{726A9E88-041E-4517-99D9-A11CC53EB1AD}" dt="2025-05-20T08:41:34.671" v="853" actId="21"/>
          <ac:spMkLst>
            <pc:docMk/>
            <pc:sldMk cId="3532361772" sldId="349"/>
            <ac:spMk id="36" creationId="{080B0EA3-74D7-9523-0492-A704F8AA4599}"/>
          </ac:spMkLst>
        </pc:spChg>
        <pc:spChg chg="del">
          <ac:chgData name="玉田 瞳(TAMADA Hitomi)" userId="7aff86db-b519-4aa5-a4a7-69524260849c" providerId="ADAL" clId="{726A9E88-041E-4517-99D9-A11CC53EB1AD}" dt="2025-05-20T08:40:06.020" v="811" actId="21"/>
          <ac:spMkLst>
            <pc:docMk/>
            <pc:sldMk cId="3532361772" sldId="349"/>
            <ac:spMk id="37" creationId="{6E9199D6-28AA-0BBC-F88C-CC446321B914}"/>
          </ac:spMkLst>
        </pc:spChg>
        <pc:spChg chg="del">
          <ac:chgData name="玉田 瞳(TAMADA Hitomi)" userId="7aff86db-b519-4aa5-a4a7-69524260849c" providerId="ADAL" clId="{726A9E88-041E-4517-99D9-A11CC53EB1AD}" dt="2025-05-20T08:41:39.421" v="856" actId="21"/>
          <ac:spMkLst>
            <pc:docMk/>
            <pc:sldMk cId="3532361772" sldId="349"/>
            <ac:spMk id="39" creationId="{3EEDBBA7-F416-2056-05B3-BC3288C1D28D}"/>
          </ac:spMkLst>
        </pc:spChg>
        <pc:spChg chg="del">
          <ac:chgData name="玉田 瞳(TAMADA Hitomi)" userId="7aff86db-b519-4aa5-a4a7-69524260849c" providerId="ADAL" clId="{726A9E88-041E-4517-99D9-A11CC53EB1AD}" dt="2025-05-20T08:41:27.876" v="850" actId="21"/>
          <ac:spMkLst>
            <pc:docMk/>
            <pc:sldMk cId="3532361772" sldId="349"/>
            <ac:spMk id="40" creationId="{0D19DB76-F679-3815-0FB1-7CD4E8245E06}"/>
          </ac:spMkLst>
        </pc:spChg>
        <pc:spChg chg="del">
          <ac:chgData name="玉田 瞳(TAMADA Hitomi)" userId="7aff86db-b519-4aa5-a4a7-69524260849c" providerId="ADAL" clId="{726A9E88-041E-4517-99D9-A11CC53EB1AD}" dt="2025-05-20T08:41:36.671" v="854" actId="21"/>
          <ac:spMkLst>
            <pc:docMk/>
            <pc:sldMk cId="3532361772" sldId="349"/>
            <ac:spMk id="41" creationId="{D71E50C2-4EF1-BFBA-6703-0BB0C6C9BA2C}"/>
          </ac:spMkLst>
        </pc:spChg>
        <pc:spChg chg="del">
          <ac:chgData name="玉田 瞳(TAMADA Hitomi)" userId="7aff86db-b519-4aa5-a4a7-69524260849c" providerId="ADAL" clId="{726A9E88-041E-4517-99D9-A11CC53EB1AD}" dt="2025-05-20T08:41:26.392" v="849" actId="21"/>
          <ac:spMkLst>
            <pc:docMk/>
            <pc:sldMk cId="3532361772" sldId="349"/>
            <ac:spMk id="42" creationId="{03DBAFDC-4224-72A1-80AC-34C8BB5DE70E}"/>
          </ac:spMkLst>
        </pc:spChg>
        <pc:spChg chg="del">
          <ac:chgData name="玉田 瞳(TAMADA Hitomi)" userId="7aff86db-b519-4aa5-a4a7-69524260849c" providerId="ADAL" clId="{726A9E88-041E-4517-99D9-A11CC53EB1AD}" dt="2025-05-20T08:40:10.611" v="813" actId="21"/>
          <ac:spMkLst>
            <pc:docMk/>
            <pc:sldMk cId="3532361772" sldId="349"/>
            <ac:spMk id="48" creationId="{92F5FA1A-80B8-1317-6A2B-FBCC1C7E6CAA}"/>
          </ac:spMkLst>
        </pc:spChg>
        <pc:spChg chg="del">
          <ac:chgData name="玉田 瞳(TAMADA Hitomi)" userId="7aff86db-b519-4aa5-a4a7-69524260849c" providerId="ADAL" clId="{726A9E88-041E-4517-99D9-A11CC53EB1AD}" dt="2025-05-20T08:40:24.270" v="824" actId="21"/>
          <ac:spMkLst>
            <pc:docMk/>
            <pc:sldMk cId="3532361772" sldId="349"/>
            <ac:spMk id="49" creationId="{75936622-62A0-0461-658C-689D21E28F9B}"/>
          </ac:spMkLst>
        </pc:spChg>
        <pc:spChg chg="del">
          <ac:chgData name="玉田 瞳(TAMADA Hitomi)" userId="7aff86db-b519-4aa5-a4a7-69524260849c" providerId="ADAL" clId="{726A9E88-041E-4517-99D9-A11CC53EB1AD}" dt="2025-05-20T08:40:25.303" v="825" actId="21"/>
          <ac:spMkLst>
            <pc:docMk/>
            <pc:sldMk cId="3532361772" sldId="349"/>
            <ac:spMk id="50" creationId="{2F463ECC-19EA-A583-B78F-578913D6F83D}"/>
          </ac:spMkLst>
        </pc:spChg>
        <pc:spChg chg="del">
          <ac:chgData name="玉田 瞳(TAMADA Hitomi)" userId="7aff86db-b519-4aa5-a4a7-69524260849c" providerId="ADAL" clId="{726A9E88-041E-4517-99D9-A11CC53EB1AD}" dt="2025-05-20T08:40:23.129" v="823" actId="21"/>
          <ac:spMkLst>
            <pc:docMk/>
            <pc:sldMk cId="3532361772" sldId="349"/>
            <ac:spMk id="51" creationId="{A7E9A764-88ED-DAAB-4069-1227E8826696}"/>
          </ac:spMkLst>
        </pc:spChg>
        <pc:spChg chg="del">
          <ac:chgData name="玉田 瞳(TAMADA Hitomi)" userId="7aff86db-b519-4aa5-a4a7-69524260849c" providerId="ADAL" clId="{726A9E88-041E-4517-99D9-A11CC53EB1AD}" dt="2025-05-20T08:40:22.018" v="822" actId="21"/>
          <ac:spMkLst>
            <pc:docMk/>
            <pc:sldMk cId="3532361772" sldId="349"/>
            <ac:spMk id="52" creationId="{A9DE89E1-E1EA-FFD8-A2E0-9906E811BCCD}"/>
          </ac:spMkLst>
        </pc:spChg>
        <pc:spChg chg="del">
          <ac:chgData name="玉田 瞳(TAMADA Hitomi)" userId="7aff86db-b519-4aa5-a4a7-69524260849c" providerId="ADAL" clId="{726A9E88-041E-4517-99D9-A11CC53EB1AD}" dt="2025-05-20T08:40:20.398" v="821" actId="21"/>
          <ac:spMkLst>
            <pc:docMk/>
            <pc:sldMk cId="3532361772" sldId="349"/>
            <ac:spMk id="53" creationId="{851A7793-0BA9-772A-2221-1959AD505B19}"/>
          </ac:spMkLst>
        </pc:spChg>
        <pc:spChg chg="del">
          <ac:chgData name="玉田 瞳(TAMADA Hitomi)" userId="7aff86db-b519-4aa5-a4a7-69524260849c" providerId="ADAL" clId="{726A9E88-041E-4517-99D9-A11CC53EB1AD}" dt="2025-05-20T08:41:45.523" v="860" actId="21"/>
          <ac:spMkLst>
            <pc:docMk/>
            <pc:sldMk cId="3532361772" sldId="349"/>
            <ac:spMk id="56" creationId="{76049E46-A509-376D-1DCC-D19E09B0E2EF}"/>
          </ac:spMkLst>
        </pc:spChg>
        <pc:spChg chg="del">
          <ac:chgData name="玉田 瞳(TAMADA Hitomi)" userId="7aff86db-b519-4aa5-a4a7-69524260849c" providerId="ADAL" clId="{726A9E88-041E-4517-99D9-A11CC53EB1AD}" dt="2025-05-20T08:41:53.448" v="865" actId="21"/>
          <ac:spMkLst>
            <pc:docMk/>
            <pc:sldMk cId="3532361772" sldId="349"/>
            <ac:spMk id="57" creationId="{8F439BAE-9A5F-312B-CE1F-10678F86BBFF}"/>
          </ac:spMkLst>
        </pc:spChg>
        <pc:spChg chg="del">
          <ac:chgData name="玉田 瞳(TAMADA Hitomi)" userId="7aff86db-b519-4aa5-a4a7-69524260849c" providerId="ADAL" clId="{726A9E88-041E-4517-99D9-A11CC53EB1AD}" dt="2025-05-20T08:41:46.808" v="861" actId="21"/>
          <ac:spMkLst>
            <pc:docMk/>
            <pc:sldMk cId="3532361772" sldId="349"/>
            <ac:spMk id="58" creationId="{2767E674-FF5D-3DB2-4609-576840CFB3B1}"/>
          </ac:spMkLst>
        </pc:spChg>
        <pc:spChg chg="del">
          <ac:chgData name="玉田 瞳(TAMADA Hitomi)" userId="7aff86db-b519-4aa5-a4a7-69524260849c" providerId="ADAL" clId="{726A9E88-041E-4517-99D9-A11CC53EB1AD}" dt="2025-05-20T08:41:55.828" v="867" actId="21"/>
          <ac:spMkLst>
            <pc:docMk/>
            <pc:sldMk cId="3532361772" sldId="349"/>
            <ac:spMk id="59" creationId="{8F7F634E-809C-CAF3-B1F8-51BDDBA2DAA5}"/>
          </ac:spMkLst>
        </pc:spChg>
        <pc:spChg chg="del">
          <ac:chgData name="玉田 瞳(TAMADA Hitomi)" userId="7aff86db-b519-4aa5-a4a7-69524260849c" providerId="ADAL" clId="{726A9E88-041E-4517-99D9-A11CC53EB1AD}" dt="2025-05-20T08:41:54.619" v="866" actId="21"/>
          <ac:spMkLst>
            <pc:docMk/>
            <pc:sldMk cId="3532361772" sldId="349"/>
            <ac:spMk id="60" creationId="{DCE2767D-BBD7-C05E-6768-B1483BE3F69B}"/>
          </ac:spMkLst>
        </pc:spChg>
        <pc:spChg chg="del">
          <ac:chgData name="玉田 瞳(TAMADA Hitomi)" userId="7aff86db-b519-4aa5-a4a7-69524260849c" providerId="ADAL" clId="{726A9E88-041E-4517-99D9-A11CC53EB1AD}" dt="2025-05-20T08:40:11.618" v="814" actId="21"/>
          <ac:spMkLst>
            <pc:docMk/>
            <pc:sldMk cId="3532361772" sldId="349"/>
            <ac:spMk id="65" creationId="{32077D6F-C8E1-2A78-636F-72B88F4859FE}"/>
          </ac:spMkLst>
        </pc:spChg>
        <pc:spChg chg="del">
          <ac:chgData name="玉田 瞳(TAMADA Hitomi)" userId="7aff86db-b519-4aa5-a4a7-69524260849c" providerId="ADAL" clId="{726A9E88-041E-4517-99D9-A11CC53EB1AD}" dt="2025-05-20T08:40:12.558" v="815" actId="21"/>
          <ac:spMkLst>
            <pc:docMk/>
            <pc:sldMk cId="3532361772" sldId="349"/>
            <ac:spMk id="66" creationId="{841215C7-8F48-82D5-1381-FE5FC6057431}"/>
          </ac:spMkLst>
        </pc:spChg>
        <pc:spChg chg="add mod">
          <ac:chgData name="玉田 瞳(TAMADA Hitomi)" userId="7aff86db-b519-4aa5-a4a7-69524260849c" providerId="ADAL" clId="{726A9E88-041E-4517-99D9-A11CC53EB1AD}" dt="2025-05-20T08:44:03.706" v="893" actId="1076"/>
          <ac:spMkLst>
            <pc:docMk/>
            <pc:sldMk cId="3532361772" sldId="349"/>
            <ac:spMk id="67" creationId="{2D5A09C4-A90A-165C-192E-DDAC14FC1192}"/>
          </ac:spMkLst>
        </pc:spChg>
        <pc:spChg chg="del">
          <ac:chgData name="玉田 瞳(TAMADA Hitomi)" userId="7aff86db-b519-4aa5-a4a7-69524260849c" providerId="ADAL" clId="{726A9E88-041E-4517-99D9-A11CC53EB1AD}" dt="2025-05-20T08:41:41.881" v="858" actId="21"/>
          <ac:spMkLst>
            <pc:docMk/>
            <pc:sldMk cId="3532361772" sldId="349"/>
            <ac:spMk id="75" creationId="{AFD19B92-6C58-90AB-E296-326743924D84}"/>
          </ac:spMkLst>
        </pc:spChg>
        <pc:spChg chg="del">
          <ac:chgData name="玉田 瞳(TAMADA Hitomi)" userId="7aff86db-b519-4aa5-a4a7-69524260849c" providerId="ADAL" clId="{726A9E88-041E-4517-99D9-A11CC53EB1AD}" dt="2025-05-20T08:41:40.797" v="857" actId="21"/>
          <ac:spMkLst>
            <pc:docMk/>
            <pc:sldMk cId="3532361772" sldId="349"/>
            <ac:spMk id="76" creationId="{21C0C539-1E7D-82B7-87B1-2A36FAC1E4C9}"/>
          </ac:spMkLst>
        </pc:spChg>
        <pc:spChg chg="mod">
          <ac:chgData name="玉田 瞳(TAMADA Hitomi)" userId="7aff86db-b519-4aa5-a4a7-69524260849c" providerId="ADAL" clId="{726A9E88-041E-4517-99D9-A11CC53EB1AD}" dt="2025-05-20T08:41:15.679" v="840" actId="20577"/>
          <ac:spMkLst>
            <pc:docMk/>
            <pc:sldMk cId="3532361772" sldId="349"/>
            <ac:spMk id="81" creationId="{B548EC4D-73C7-C6CE-5091-0A31C053BC6C}"/>
          </ac:spMkLst>
        </pc:spChg>
        <pc:spChg chg="mod">
          <ac:chgData name="玉田 瞳(TAMADA Hitomi)" userId="7aff86db-b519-4aa5-a4a7-69524260849c" providerId="ADAL" clId="{726A9E88-041E-4517-99D9-A11CC53EB1AD}" dt="2025-05-20T08:41:19.649" v="844" actId="20577"/>
          <ac:spMkLst>
            <pc:docMk/>
            <pc:sldMk cId="3532361772" sldId="349"/>
            <ac:spMk id="82" creationId="{BE12069E-590A-96E8-62C9-CFD344EED898}"/>
          </ac:spMkLst>
        </pc:spChg>
        <pc:spChg chg="mod">
          <ac:chgData name="玉田 瞳(TAMADA Hitomi)" userId="7aff86db-b519-4aa5-a4a7-69524260849c" providerId="ADAL" clId="{726A9E88-041E-4517-99D9-A11CC53EB1AD}" dt="2025-05-20T08:43:25.701" v="878" actId="20577"/>
          <ac:spMkLst>
            <pc:docMk/>
            <pc:sldMk cId="3532361772" sldId="349"/>
            <ac:spMk id="83" creationId="{23AB92E3-F0A9-2695-2688-904402ED683D}"/>
          </ac:spMkLst>
        </pc:spChg>
        <pc:spChg chg="mod">
          <ac:chgData name="玉田 瞳(TAMADA Hitomi)" userId="7aff86db-b519-4aa5-a4a7-69524260849c" providerId="ADAL" clId="{726A9E88-041E-4517-99D9-A11CC53EB1AD}" dt="2025-05-20T08:43:32.539" v="884" actId="20577"/>
          <ac:spMkLst>
            <pc:docMk/>
            <pc:sldMk cId="3532361772" sldId="349"/>
            <ac:spMk id="84" creationId="{FADFD734-2BC0-9880-5E0A-DEF67C7380EE}"/>
          </ac:spMkLst>
        </pc:spChg>
        <pc:picChg chg="del">
          <ac:chgData name="玉田 瞳(TAMADA Hitomi)" userId="7aff86db-b519-4aa5-a4a7-69524260849c" providerId="ADAL" clId="{726A9E88-041E-4517-99D9-A11CC53EB1AD}" dt="2025-05-20T08:40:00.661" v="808" actId="21"/>
          <ac:picMkLst>
            <pc:docMk/>
            <pc:sldMk cId="3532361772" sldId="349"/>
            <ac:picMk id="3" creationId="{2309449D-C8EE-FA17-6A86-DC617B37541F}"/>
          </ac:picMkLst>
        </pc:picChg>
        <pc:picChg chg="del mod">
          <ac:chgData name="玉田 瞳(TAMADA Hitomi)" userId="7aff86db-b519-4aa5-a4a7-69524260849c" providerId="ADAL" clId="{726A9E88-041E-4517-99D9-A11CC53EB1AD}" dt="2025-05-20T08:39:58.905" v="807" actId="21"/>
          <ac:picMkLst>
            <pc:docMk/>
            <pc:sldMk cId="3532361772" sldId="349"/>
            <ac:picMk id="7" creationId="{56479470-F54D-B369-0405-AC4A94DBFE38}"/>
          </ac:picMkLst>
        </pc:picChg>
        <pc:picChg chg="del">
          <ac:chgData name="玉田 瞳(TAMADA Hitomi)" userId="7aff86db-b519-4aa5-a4a7-69524260849c" providerId="ADAL" clId="{726A9E88-041E-4517-99D9-A11CC53EB1AD}" dt="2025-05-20T08:40:01.517" v="809" actId="21"/>
          <ac:picMkLst>
            <pc:docMk/>
            <pc:sldMk cId="3532361772" sldId="349"/>
            <ac:picMk id="9" creationId="{9831D5CE-9C16-BBE9-488C-8A880CCFD546}"/>
          </ac:picMkLst>
        </pc:picChg>
        <pc:picChg chg="del mod">
          <ac:chgData name="玉田 瞳(TAMADA Hitomi)" userId="7aff86db-b519-4aa5-a4a7-69524260849c" providerId="ADAL" clId="{726A9E88-041E-4517-99D9-A11CC53EB1AD}" dt="2025-05-20T08:41:24.508" v="847" actId="21"/>
          <ac:picMkLst>
            <pc:docMk/>
            <pc:sldMk cId="3532361772" sldId="349"/>
            <ac:picMk id="10" creationId="{15C444F9-1853-9300-3BC9-564100B08146}"/>
          </ac:picMkLst>
        </pc:picChg>
        <pc:picChg chg="add mod">
          <ac:chgData name="玉田 瞳(TAMADA Hitomi)" userId="7aff86db-b519-4aa5-a4a7-69524260849c" providerId="ADAL" clId="{726A9E88-041E-4517-99D9-A11CC53EB1AD}" dt="2025-05-20T04:34:29.046" v="397"/>
          <ac:picMkLst>
            <pc:docMk/>
            <pc:sldMk cId="3532361772" sldId="349"/>
            <ac:picMk id="14" creationId="{9A435E70-2D93-7529-C46B-9E12A6084E9B}"/>
          </ac:picMkLst>
        </pc:picChg>
        <pc:picChg chg="del">
          <ac:chgData name="玉田 瞳(TAMADA Hitomi)" userId="7aff86db-b519-4aa5-a4a7-69524260849c" providerId="ADAL" clId="{726A9E88-041E-4517-99D9-A11CC53EB1AD}" dt="2025-05-20T08:41:25.383" v="848" actId="21"/>
          <ac:picMkLst>
            <pc:docMk/>
            <pc:sldMk cId="3532361772" sldId="349"/>
            <ac:picMk id="17" creationId="{3B9CB402-9CCC-C645-7CD8-2898FDF1CFD7}"/>
          </ac:picMkLst>
        </pc:picChg>
        <pc:picChg chg="add mod">
          <ac:chgData name="玉田 瞳(TAMADA Hitomi)" userId="7aff86db-b519-4aa5-a4a7-69524260849c" providerId="ADAL" clId="{726A9E88-041E-4517-99D9-A11CC53EB1AD}" dt="2025-05-20T08:41:02.028" v="836" actId="1076"/>
          <ac:picMkLst>
            <pc:docMk/>
            <pc:sldMk cId="3532361772" sldId="349"/>
            <ac:picMk id="19" creationId="{BD23E629-09F0-E749-CDA1-5EC9831FC59E}"/>
          </ac:picMkLst>
        </pc:picChg>
        <pc:picChg chg="add mod">
          <ac:chgData name="玉田 瞳(TAMADA Hitomi)" userId="7aff86db-b519-4aa5-a4a7-69524260849c" providerId="ADAL" clId="{726A9E88-041E-4517-99D9-A11CC53EB1AD}" dt="2025-05-20T08:43:39.470" v="889" actId="1037"/>
          <ac:picMkLst>
            <pc:docMk/>
            <pc:sldMk cId="3532361772" sldId="349"/>
            <ac:picMk id="54" creationId="{E927F30E-25EC-15C3-36D4-C95D8F592299}"/>
          </ac:picMkLst>
        </pc:picChg>
        <pc:picChg chg="del">
          <ac:chgData name="玉田 瞳(TAMADA Hitomi)" userId="7aff86db-b519-4aa5-a4a7-69524260849c" providerId="ADAL" clId="{726A9E88-041E-4517-99D9-A11CC53EB1AD}" dt="2025-05-20T08:41:38.407" v="855" actId="21"/>
          <ac:picMkLst>
            <pc:docMk/>
            <pc:sldMk cId="3532361772" sldId="349"/>
            <ac:picMk id="55" creationId="{97432D48-C786-AE16-BA46-E6E6ABB1A580}"/>
          </ac:picMkLst>
        </pc:picChg>
        <pc:picChg chg="del">
          <ac:chgData name="玉田 瞳(TAMADA Hitomi)" userId="7aff86db-b519-4aa5-a4a7-69524260849c" providerId="ADAL" clId="{726A9E88-041E-4517-99D9-A11CC53EB1AD}" dt="2025-05-20T04:34:00.959" v="392" actId="21"/>
          <ac:picMkLst>
            <pc:docMk/>
            <pc:sldMk cId="3532361772" sldId="349"/>
            <ac:picMk id="85" creationId="{C0B14E43-7119-1E75-90EA-CAC3D3C983EF}"/>
          </ac:picMkLst>
        </pc:picChg>
      </pc:sldChg>
      <pc:sldChg chg="addSp delSp modSp mod">
        <pc:chgData name="玉田 瞳(TAMADA Hitomi)" userId="7aff86db-b519-4aa5-a4a7-69524260849c" providerId="ADAL" clId="{726A9E88-041E-4517-99D9-A11CC53EB1AD}" dt="2025-05-21T07:17:23.791" v="1817" actId="20577"/>
        <pc:sldMkLst>
          <pc:docMk/>
          <pc:sldMk cId="754522066" sldId="350"/>
        </pc:sldMkLst>
        <pc:spChg chg="mod">
          <ac:chgData name="玉田 瞳(TAMADA Hitomi)" userId="7aff86db-b519-4aa5-a4a7-69524260849c" providerId="ADAL" clId="{726A9E88-041E-4517-99D9-A11CC53EB1AD}" dt="2025-05-20T08:28:04.019" v="759" actId="1076"/>
          <ac:spMkLst>
            <pc:docMk/>
            <pc:sldMk cId="754522066" sldId="350"/>
            <ac:spMk id="2" creationId="{87596E1D-4C02-71AE-682F-E72462DC8B07}"/>
          </ac:spMkLst>
        </pc:spChg>
        <pc:spChg chg="del mod">
          <ac:chgData name="玉田 瞳(TAMADA Hitomi)" userId="7aff86db-b519-4aa5-a4a7-69524260849c" providerId="ADAL" clId="{726A9E88-041E-4517-99D9-A11CC53EB1AD}" dt="2025-05-20T08:30:00.186" v="777" actId="21"/>
          <ac:spMkLst>
            <pc:docMk/>
            <pc:sldMk cId="754522066" sldId="350"/>
            <ac:spMk id="4" creationId="{47195C97-9920-D7FF-A42D-3A48222507F7}"/>
          </ac:spMkLst>
        </pc:spChg>
        <pc:spChg chg="mod">
          <ac:chgData name="玉田 瞳(TAMADA Hitomi)" userId="7aff86db-b519-4aa5-a4a7-69524260849c" providerId="ADAL" clId="{726A9E88-041E-4517-99D9-A11CC53EB1AD}" dt="2025-05-21T07:17:23.791" v="1817" actId="20577"/>
          <ac:spMkLst>
            <pc:docMk/>
            <pc:sldMk cId="754522066" sldId="350"/>
            <ac:spMk id="5" creationId="{3ED25B05-CF56-1964-3AEF-CFFAE4187BC6}"/>
          </ac:spMkLst>
        </pc:spChg>
        <pc:spChg chg="mod">
          <ac:chgData name="玉田 瞳(TAMADA Hitomi)" userId="7aff86db-b519-4aa5-a4a7-69524260849c" providerId="ADAL" clId="{726A9E88-041E-4517-99D9-A11CC53EB1AD}" dt="2025-05-21T07:07:05.439" v="1725" actId="20577"/>
          <ac:spMkLst>
            <pc:docMk/>
            <pc:sldMk cId="754522066" sldId="350"/>
            <ac:spMk id="7" creationId="{A992089C-38A2-A85D-48FF-9629A59C7DAD}"/>
          </ac:spMkLst>
        </pc:spChg>
        <pc:spChg chg="del mod">
          <ac:chgData name="玉田 瞳(TAMADA Hitomi)" userId="7aff86db-b519-4aa5-a4a7-69524260849c" providerId="ADAL" clId="{726A9E88-041E-4517-99D9-A11CC53EB1AD}" dt="2025-05-20T08:30:01.616" v="778" actId="21"/>
          <ac:spMkLst>
            <pc:docMk/>
            <pc:sldMk cId="754522066" sldId="350"/>
            <ac:spMk id="10" creationId="{A8B6C541-28F4-33D4-1D4E-36BA6E07B799}"/>
          </ac:spMkLst>
        </pc:spChg>
        <pc:spChg chg="del mod">
          <ac:chgData name="玉田 瞳(TAMADA Hitomi)" userId="7aff86db-b519-4aa5-a4a7-69524260849c" providerId="ADAL" clId="{726A9E88-041E-4517-99D9-A11CC53EB1AD}" dt="2025-05-20T08:30:02.592" v="779" actId="21"/>
          <ac:spMkLst>
            <pc:docMk/>
            <pc:sldMk cId="754522066" sldId="350"/>
            <ac:spMk id="11" creationId="{E21C9368-63FD-7250-F86B-1BA7E45C5540}"/>
          </ac:spMkLst>
        </pc:spChg>
        <pc:spChg chg="del mod">
          <ac:chgData name="玉田 瞳(TAMADA Hitomi)" userId="7aff86db-b519-4aa5-a4a7-69524260849c" providerId="ADAL" clId="{726A9E88-041E-4517-99D9-A11CC53EB1AD}" dt="2025-05-20T08:30:03.682" v="780" actId="21"/>
          <ac:spMkLst>
            <pc:docMk/>
            <pc:sldMk cId="754522066" sldId="350"/>
            <ac:spMk id="12" creationId="{41E2CC9D-8F90-0339-47EA-3EE01F70F36E}"/>
          </ac:spMkLst>
        </pc:spChg>
        <pc:spChg chg="add mod">
          <ac:chgData name="玉田 瞳(TAMADA Hitomi)" userId="7aff86db-b519-4aa5-a4a7-69524260849c" providerId="ADAL" clId="{726A9E88-041E-4517-99D9-A11CC53EB1AD}" dt="2025-05-20T08:30:19.136" v="805" actId="20577"/>
          <ac:spMkLst>
            <pc:docMk/>
            <pc:sldMk cId="754522066" sldId="350"/>
            <ac:spMk id="20" creationId="{8FFFC508-30F0-54E5-D9FC-891542E42D11}"/>
          </ac:spMkLst>
        </pc:spChg>
        <pc:spChg chg="add del mod">
          <ac:chgData name="玉田 瞳(TAMADA Hitomi)" userId="7aff86db-b519-4aa5-a4a7-69524260849c" providerId="ADAL" clId="{726A9E88-041E-4517-99D9-A11CC53EB1AD}" dt="2025-05-20T08:22:26.498" v="643"/>
          <ac:spMkLst>
            <pc:docMk/>
            <pc:sldMk cId="754522066" sldId="350"/>
            <ac:spMk id="21" creationId="{D6DBCE80-7025-09DE-B0C5-831FFF1D1965}"/>
          </ac:spMkLst>
        </pc:spChg>
        <pc:spChg chg="add del mod">
          <ac:chgData name="玉田 瞳(TAMADA Hitomi)" userId="7aff86db-b519-4aa5-a4a7-69524260849c" providerId="ADAL" clId="{726A9E88-041E-4517-99D9-A11CC53EB1AD}" dt="2025-05-20T08:22:26.487" v="641" actId="21"/>
          <ac:spMkLst>
            <pc:docMk/>
            <pc:sldMk cId="754522066" sldId="350"/>
            <ac:spMk id="22" creationId="{A9479E56-FC83-B28E-E24A-1F20D024194F}"/>
          </ac:spMkLst>
        </pc:spChg>
        <pc:spChg chg="add mod">
          <ac:chgData name="玉田 瞳(TAMADA Hitomi)" userId="7aff86db-b519-4aa5-a4a7-69524260849c" providerId="ADAL" clId="{726A9E88-041E-4517-99D9-A11CC53EB1AD}" dt="2025-05-20T08:26:42.435" v="703" actId="1076"/>
          <ac:spMkLst>
            <pc:docMk/>
            <pc:sldMk cId="754522066" sldId="350"/>
            <ac:spMk id="24" creationId="{317046A3-2FCE-F434-EBC8-461A85CE1B31}"/>
          </ac:spMkLst>
        </pc:spChg>
        <pc:spChg chg="add mod">
          <ac:chgData name="玉田 瞳(TAMADA Hitomi)" userId="7aff86db-b519-4aa5-a4a7-69524260849c" providerId="ADAL" clId="{726A9E88-041E-4517-99D9-A11CC53EB1AD}" dt="2025-05-20T08:26:39.680" v="702" actId="1076"/>
          <ac:spMkLst>
            <pc:docMk/>
            <pc:sldMk cId="754522066" sldId="350"/>
            <ac:spMk id="25" creationId="{C04767D8-9EBA-B7DE-1F47-A7EEC37C9A4A}"/>
          </ac:spMkLst>
        </pc:spChg>
        <pc:spChg chg="add mod">
          <ac:chgData name="玉田 瞳(TAMADA Hitomi)" userId="7aff86db-b519-4aa5-a4a7-69524260849c" providerId="ADAL" clId="{726A9E88-041E-4517-99D9-A11CC53EB1AD}" dt="2025-05-20T08:26:32.115" v="700" actId="1076"/>
          <ac:spMkLst>
            <pc:docMk/>
            <pc:sldMk cId="754522066" sldId="350"/>
            <ac:spMk id="30" creationId="{229851CE-C328-7832-2FCF-28C1A39BF6D3}"/>
          </ac:spMkLst>
        </pc:spChg>
        <pc:spChg chg="add mod">
          <ac:chgData name="玉田 瞳(TAMADA Hitomi)" userId="7aff86db-b519-4aa5-a4a7-69524260849c" providerId="ADAL" clId="{726A9E88-041E-4517-99D9-A11CC53EB1AD}" dt="2025-05-20T08:26:36.838" v="701" actId="1076"/>
          <ac:spMkLst>
            <pc:docMk/>
            <pc:sldMk cId="754522066" sldId="350"/>
            <ac:spMk id="31" creationId="{521903F7-CCC0-24B7-2733-B368A0D4645F}"/>
          </ac:spMkLst>
        </pc:spChg>
        <pc:spChg chg="add mod">
          <ac:chgData name="玉田 瞳(TAMADA Hitomi)" userId="7aff86db-b519-4aa5-a4a7-69524260849c" providerId="ADAL" clId="{726A9E88-041E-4517-99D9-A11CC53EB1AD}" dt="2025-05-20T08:28:22.008" v="762" actId="14100"/>
          <ac:spMkLst>
            <pc:docMk/>
            <pc:sldMk cId="754522066" sldId="350"/>
            <ac:spMk id="32" creationId="{16B3F675-4751-DC07-6C81-D90C1C0C9627}"/>
          </ac:spMkLst>
        </pc:spChg>
        <pc:spChg chg="add mod">
          <ac:chgData name="玉田 瞳(TAMADA Hitomi)" userId="7aff86db-b519-4aa5-a4a7-69524260849c" providerId="ADAL" clId="{726A9E88-041E-4517-99D9-A11CC53EB1AD}" dt="2025-05-20T08:29:38.779" v="776" actId="14100"/>
          <ac:spMkLst>
            <pc:docMk/>
            <pc:sldMk cId="754522066" sldId="350"/>
            <ac:spMk id="33" creationId="{2674DC16-BF1B-B40C-86FA-486AD25CC984}"/>
          </ac:spMkLst>
        </pc:spChg>
        <pc:picChg chg="del mod">
          <ac:chgData name="玉田 瞳(TAMADA Hitomi)" userId="7aff86db-b519-4aa5-a4a7-69524260849c" providerId="ADAL" clId="{726A9E88-041E-4517-99D9-A11CC53EB1AD}" dt="2025-05-20T08:24:13.106" v="664" actId="21"/>
          <ac:picMkLst>
            <pc:docMk/>
            <pc:sldMk cId="754522066" sldId="350"/>
            <ac:picMk id="9" creationId="{30688CD5-2A66-7C95-7DC7-68AF202F3A5F}"/>
          </ac:picMkLst>
        </pc:picChg>
        <pc:picChg chg="add mod">
          <ac:chgData name="玉田 瞳(TAMADA Hitomi)" userId="7aff86db-b519-4aa5-a4a7-69524260849c" providerId="ADAL" clId="{726A9E88-041E-4517-99D9-A11CC53EB1AD}" dt="2025-05-20T04:34:30.766" v="398"/>
          <ac:picMkLst>
            <pc:docMk/>
            <pc:sldMk cId="754522066" sldId="350"/>
            <ac:picMk id="15" creationId="{B62C9386-0FC3-218B-3509-C05D3DC399BC}"/>
          </ac:picMkLst>
        </pc:picChg>
        <pc:picChg chg="del">
          <ac:chgData name="玉田 瞳(TAMADA Hitomi)" userId="7aff86db-b519-4aa5-a4a7-69524260849c" providerId="ADAL" clId="{726A9E88-041E-4517-99D9-A11CC53EB1AD}" dt="2025-05-20T04:34:02.772" v="393" actId="21"/>
          <ac:picMkLst>
            <pc:docMk/>
            <pc:sldMk cId="754522066" sldId="350"/>
            <ac:picMk id="19" creationId="{6BE470DE-E831-2311-B176-4DB74B623472}"/>
          </ac:picMkLst>
        </pc:picChg>
        <pc:picChg chg="add del mod">
          <ac:chgData name="玉田 瞳(TAMADA Hitomi)" userId="7aff86db-b519-4aa5-a4a7-69524260849c" providerId="ADAL" clId="{726A9E88-041E-4517-99D9-A11CC53EB1AD}" dt="2025-05-20T08:24:50.622" v="670" actId="21"/>
          <ac:picMkLst>
            <pc:docMk/>
            <pc:sldMk cId="754522066" sldId="350"/>
            <ac:picMk id="27" creationId="{C15EF8A0-4833-6824-C337-88592B0E48F2}"/>
          </ac:picMkLst>
        </pc:picChg>
        <pc:picChg chg="add mod">
          <ac:chgData name="玉田 瞳(TAMADA Hitomi)" userId="7aff86db-b519-4aa5-a4a7-69524260849c" providerId="ADAL" clId="{726A9E88-041E-4517-99D9-A11CC53EB1AD}" dt="2025-05-20T08:25:46.266" v="687" actId="1076"/>
          <ac:picMkLst>
            <pc:docMk/>
            <pc:sldMk cId="754522066" sldId="350"/>
            <ac:picMk id="29" creationId="{CCEF8FAD-A151-0129-58D8-123BECDEAD3B}"/>
          </ac:picMkLst>
        </pc:picChg>
      </pc:sldChg>
      <pc:sldChg chg="addSp delSp modSp mod">
        <pc:chgData name="玉田 瞳(TAMADA Hitomi)" userId="7aff86db-b519-4aa5-a4a7-69524260849c" providerId="ADAL" clId="{726A9E88-041E-4517-99D9-A11CC53EB1AD}" dt="2025-05-20T09:26:35.423" v="1074"/>
        <pc:sldMkLst>
          <pc:docMk/>
          <pc:sldMk cId="3636663615" sldId="351"/>
        </pc:sldMkLst>
        <pc:spChg chg="del">
          <ac:chgData name="玉田 瞳(TAMADA Hitomi)" userId="7aff86db-b519-4aa5-a4a7-69524260849c" providerId="ADAL" clId="{726A9E88-041E-4517-99D9-A11CC53EB1AD}" dt="2025-05-20T09:20:20.371" v="909" actId="478"/>
          <ac:spMkLst>
            <pc:docMk/>
            <pc:sldMk cId="3636663615" sldId="351"/>
            <ac:spMk id="2" creationId="{62EF3DDA-7F35-F8C6-99E1-A4773198F413}"/>
          </ac:spMkLst>
        </pc:spChg>
        <pc:spChg chg="del">
          <ac:chgData name="玉田 瞳(TAMADA Hitomi)" userId="7aff86db-b519-4aa5-a4a7-69524260849c" providerId="ADAL" clId="{726A9E88-041E-4517-99D9-A11CC53EB1AD}" dt="2025-05-20T09:20:46.622" v="922" actId="478"/>
          <ac:spMkLst>
            <pc:docMk/>
            <pc:sldMk cId="3636663615" sldId="351"/>
            <ac:spMk id="3" creationId="{F114D397-A6E8-8DBE-E959-DDA15038386C}"/>
          </ac:spMkLst>
        </pc:spChg>
        <pc:spChg chg="add del mod">
          <ac:chgData name="玉田 瞳(TAMADA Hitomi)" userId="7aff86db-b519-4aa5-a4a7-69524260849c" providerId="ADAL" clId="{726A9E88-041E-4517-99D9-A11CC53EB1AD}" dt="2025-05-20T09:21:50.038" v="968" actId="1076"/>
          <ac:spMkLst>
            <pc:docMk/>
            <pc:sldMk cId="3636663615" sldId="351"/>
            <ac:spMk id="4" creationId="{D5144B9D-0284-FD9C-DA8F-E01E6FD37EDD}"/>
          </ac:spMkLst>
        </pc:spChg>
        <pc:spChg chg="del">
          <ac:chgData name="玉田 瞳(TAMADA Hitomi)" userId="7aff86db-b519-4aa5-a4a7-69524260849c" providerId="ADAL" clId="{726A9E88-041E-4517-99D9-A11CC53EB1AD}" dt="2025-05-20T09:22:19.555" v="984" actId="478"/>
          <ac:spMkLst>
            <pc:docMk/>
            <pc:sldMk cId="3636663615" sldId="351"/>
            <ac:spMk id="43" creationId="{F97EACF0-5FF3-DF2F-EC38-A550496FDE96}"/>
          </ac:spMkLst>
        </pc:spChg>
        <pc:spChg chg="del">
          <ac:chgData name="玉田 瞳(TAMADA Hitomi)" userId="7aff86db-b519-4aa5-a4a7-69524260849c" providerId="ADAL" clId="{726A9E88-041E-4517-99D9-A11CC53EB1AD}" dt="2025-05-20T09:22:28.376" v="992" actId="478"/>
          <ac:spMkLst>
            <pc:docMk/>
            <pc:sldMk cId="3636663615" sldId="351"/>
            <ac:spMk id="50" creationId="{06881EBE-F74C-CB75-BD2E-D3EC341EA351}"/>
          </ac:spMkLst>
        </pc:spChg>
        <pc:spChg chg="del">
          <ac:chgData name="玉田 瞳(TAMADA Hitomi)" userId="7aff86db-b519-4aa5-a4a7-69524260849c" providerId="ADAL" clId="{726A9E88-041E-4517-99D9-A11CC53EB1AD}" dt="2025-05-20T09:22:31.350" v="994" actId="478"/>
          <ac:spMkLst>
            <pc:docMk/>
            <pc:sldMk cId="3636663615" sldId="351"/>
            <ac:spMk id="51" creationId="{E48F45EC-21EA-20E7-FF1E-2F5044543778}"/>
          </ac:spMkLst>
        </pc:spChg>
        <pc:spChg chg="del">
          <ac:chgData name="玉田 瞳(TAMADA Hitomi)" userId="7aff86db-b519-4aa5-a4a7-69524260849c" providerId="ADAL" clId="{726A9E88-041E-4517-99D9-A11CC53EB1AD}" dt="2025-05-20T09:22:40.984" v="1002" actId="478"/>
          <ac:spMkLst>
            <pc:docMk/>
            <pc:sldMk cId="3636663615" sldId="351"/>
            <ac:spMk id="57" creationId="{222A5098-0087-3A8C-869F-92A185E7AA2F}"/>
          </ac:spMkLst>
        </pc:spChg>
        <pc:spChg chg="del">
          <ac:chgData name="玉田 瞳(TAMADA Hitomi)" userId="7aff86db-b519-4aa5-a4a7-69524260849c" providerId="ADAL" clId="{726A9E88-041E-4517-99D9-A11CC53EB1AD}" dt="2025-05-20T09:22:51.290" v="1012" actId="478"/>
          <ac:spMkLst>
            <pc:docMk/>
            <pc:sldMk cId="3636663615" sldId="351"/>
            <ac:spMk id="66" creationId="{09D0A307-75A4-6C02-7C9D-E83BAA3D6D48}"/>
          </ac:spMkLst>
        </pc:spChg>
        <pc:spChg chg="del">
          <ac:chgData name="玉田 瞳(TAMADA Hitomi)" userId="7aff86db-b519-4aa5-a4a7-69524260849c" providerId="ADAL" clId="{726A9E88-041E-4517-99D9-A11CC53EB1AD}" dt="2025-05-20T09:22:53.255" v="1014" actId="478"/>
          <ac:spMkLst>
            <pc:docMk/>
            <pc:sldMk cId="3636663615" sldId="351"/>
            <ac:spMk id="67" creationId="{61966BA5-5150-AF7D-FCBA-C88C1227648F}"/>
          </ac:spMkLst>
        </pc:spChg>
        <pc:spChg chg="del">
          <ac:chgData name="玉田 瞳(TAMADA Hitomi)" userId="7aff86db-b519-4aa5-a4a7-69524260849c" providerId="ADAL" clId="{726A9E88-041E-4517-99D9-A11CC53EB1AD}" dt="2025-05-20T09:22:58.605" v="1019" actId="478"/>
          <ac:spMkLst>
            <pc:docMk/>
            <pc:sldMk cId="3636663615" sldId="351"/>
            <ac:spMk id="71" creationId="{DDC596C8-5787-567E-1CDC-1454ECA7DC0F}"/>
          </ac:spMkLst>
        </pc:spChg>
        <pc:spChg chg="del">
          <ac:chgData name="玉田 瞳(TAMADA Hitomi)" userId="7aff86db-b519-4aa5-a4a7-69524260849c" providerId="ADAL" clId="{726A9E88-041E-4517-99D9-A11CC53EB1AD}" dt="2025-05-20T09:21:27.731" v="950" actId="478"/>
          <ac:spMkLst>
            <pc:docMk/>
            <pc:sldMk cId="3636663615" sldId="351"/>
            <ac:spMk id="77" creationId="{F4DD02DD-E2AC-69B4-57D9-CAA7A9FF33B2}"/>
          </ac:spMkLst>
        </pc:spChg>
        <pc:spChg chg="mod">
          <ac:chgData name="玉田 瞳(TAMADA Hitomi)" userId="7aff86db-b519-4aa5-a4a7-69524260849c" providerId="ADAL" clId="{726A9E88-041E-4517-99D9-A11CC53EB1AD}" dt="2025-05-20T09:21:47.527" v="966" actId="1076"/>
          <ac:spMkLst>
            <pc:docMk/>
            <pc:sldMk cId="3636663615" sldId="351"/>
            <ac:spMk id="78" creationId="{C9FB13A3-9D54-24F8-936A-8C0EF85F015B}"/>
          </ac:spMkLst>
        </pc:spChg>
        <pc:spChg chg="del">
          <ac:chgData name="玉田 瞳(TAMADA Hitomi)" userId="7aff86db-b519-4aa5-a4a7-69524260849c" providerId="ADAL" clId="{726A9E88-041E-4517-99D9-A11CC53EB1AD}" dt="2025-05-20T09:20:52.949" v="927" actId="478"/>
          <ac:spMkLst>
            <pc:docMk/>
            <pc:sldMk cId="3636663615" sldId="351"/>
            <ac:spMk id="87" creationId="{C1D2C3A1-87E1-A1A3-1AF1-288BED96F877}"/>
          </ac:spMkLst>
        </pc:spChg>
        <pc:spChg chg="del">
          <ac:chgData name="玉田 瞳(TAMADA Hitomi)" userId="7aff86db-b519-4aa5-a4a7-69524260849c" providerId="ADAL" clId="{726A9E88-041E-4517-99D9-A11CC53EB1AD}" dt="2025-05-20T09:21:05.471" v="935" actId="478"/>
          <ac:spMkLst>
            <pc:docMk/>
            <pc:sldMk cId="3636663615" sldId="351"/>
            <ac:spMk id="93" creationId="{F431AED0-2953-7773-F8AC-EC48BF820A46}"/>
          </ac:spMkLst>
        </pc:spChg>
        <pc:spChg chg="del mod">
          <ac:chgData name="玉田 瞳(TAMADA Hitomi)" userId="7aff86db-b519-4aa5-a4a7-69524260849c" providerId="ADAL" clId="{726A9E88-041E-4517-99D9-A11CC53EB1AD}" dt="2025-05-20T09:20:44.914" v="921" actId="478"/>
          <ac:spMkLst>
            <pc:docMk/>
            <pc:sldMk cId="3636663615" sldId="351"/>
            <ac:spMk id="103" creationId="{84F9CAFC-7CFD-3A5C-03D5-8E669A5AA95C}"/>
          </ac:spMkLst>
        </pc:spChg>
        <pc:spChg chg="del">
          <ac:chgData name="玉田 瞳(TAMADA Hitomi)" userId="7aff86db-b519-4aa5-a4a7-69524260849c" providerId="ADAL" clId="{726A9E88-041E-4517-99D9-A11CC53EB1AD}" dt="2025-05-20T09:20:48.267" v="923" actId="478"/>
          <ac:spMkLst>
            <pc:docMk/>
            <pc:sldMk cId="3636663615" sldId="351"/>
            <ac:spMk id="104" creationId="{6FD37DB1-4D46-F41E-4A83-8307A37361A8}"/>
          </ac:spMkLst>
        </pc:spChg>
        <pc:spChg chg="del">
          <ac:chgData name="玉田 瞳(TAMADA Hitomi)" userId="7aff86db-b519-4aa5-a4a7-69524260849c" providerId="ADAL" clId="{726A9E88-041E-4517-99D9-A11CC53EB1AD}" dt="2025-05-20T09:20:49.528" v="924" actId="478"/>
          <ac:spMkLst>
            <pc:docMk/>
            <pc:sldMk cId="3636663615" sldId="351"/>
            <ac:spMk id="105" creationId="{79F21222-9C6E-8B73-0580-8D6698DDE011}"/>
          </ac:spMkLst>
        </pc:spChg>
        <pc:spChg chg="del">
          <ac:chgData name="玉田 瞳(TAMADA Hitomi)" userId="7aff86db-b519-4aa5-a4a7-69524260849c" providerId="ADAL" clId="{726A9E88-041E-4517-99D9-A11CC53EB1AD}" dt="2025-05-20T09:20:50.809" v="925" actId="478"/>
          <ac:spMkLst>
            <pc:docMk/>
            <pc:sldMk cId="3636663615" sldId="351"/>
            <ac:spMk id="106" creationId="{C2F2E547-D094-1346-0BB7-2FD6146BD104}"/>
          </ac:spMkLst>
        </pc:spChg>
        <pc:spChg chg="del">
          <ac:chgData name="玉田 瞳(TAMADA Hitomi)" userId="7aff86db-b519-4aa5-a4a7-69524260849c" providerId="ADAL" clId="{726A9E88-041E-4517-99D9-A11CC53EB1AD}" dt="2025-05-20T09:20:51.878" v="926" actId="478"/>
          <ac:spMkLst>
            <pc:docMk/>
            <pc:sldMk cId="3636663615" sldId="351"/>
            <ac:spMk id="107" creationId="{20665EF9-05A6-B584-4413-D611D09A3ED7}"/>
          </ac:spMkLst>
        </pc:spChg>
        <pc:spChg chg="del">
          <ac:chgData name="玉田 瞳(TAMADA Hitomi)" userId="7aff86db-b519-4aa5-a4a7-69524260849c" providerId="ADAL" clId="{726A9E88-041E-4517-99D9-A11CC53EB1AD}" dt="2025-05-20T09:20:54.492" v="928" actId="478"/>
          <ac:spMkLst>
            <pc:docMk/>
            <pc:sldMk cId="3636663615" sldId="351"/>
            <ac:spMk id="108" creationId="{6C6C59D7-366A-48A7-10C3-B7642B466B34}"/>
          </ac:spMkLst>
        </pc:spChg>
        <pc:spChg chg="del">
          <ac:chgData name="玉田 瞳(TAMADA Hitomi)" userId="7aff86db-b519-4aa5-a4a7-69524260849c" providerId="ADAL" clId="{726A9E88-041E-4517-99D9-A11CC53EB1AD}" dt="2025-05-20T09:20:59.666" v="931" actId="478"/>
          <ac:spMkLst>
            <pc:docMk/>
            <pc:sldMk cId="3636663615" sldId="351"/>
            <ac:spMk id="109" creationId="{2BD7E462-ABF4-A8DE-869B-5592FF2C67FB}"/>
          </ac:spMkLst>
        </pc:spChg>
        <pc:spChg chg="del">
          <ac:chgData name="玉田 瞳(TAMADA Hitomi)" userId="7aff86db-b519-4aa5-a4a7-69524260849c" providerId="ADAL" clId="{726A9E88-041E-4517-99D9-A11CC53EB1AD}" dt="2025-05-20T09:21:01.093" v="932" actId="478"/>
          <ac:spMkLst>
            <pc:docMk/>
            <pc:sldMk cId="3636663615" sldId="351"/>
            <ac:spMk id="110" creationId="{5856C84A-F756-7412-4973-950DA513671C}"/>
          </ac:spMkLst>
        </pc:spChg>
        <pc:spChg chg="del">
          <ac:chgData name="玉田 瞳(TAMADA Hitomi)" userId="7aff86db-b519-4aa5-a4a7-69524260849c" providerId="ADAL" clId="{726A9E88-041E-4517-99D9-A11CC53EB1AD}" dt="2025-05-20T09:21:02.107" v="933" actId="478"/>
          <ac:spMkLst>
            <pc:docMk/>
            <pc:sldMk cId="3636663615" sldId="351"/>
            <ac:spMk id="111" creationId="{37A93E53-FC48-63DB-86B5-30997136B163}"/>
          </ac:spMkLst>
        </pc:spChg>
        <pc:spChg chg="del">
          <ac:chgData name="玉田 瞳(TAMADA Hitomi)" userId="7aff86db-b519-4aa5-a4a7-69524260849c" providerId="ADAL" clId="{726A9E88-041E-4517-99D9-A11CC53EB1AD}" dt="2025-05-20T09:21:04.024" v="934" actId="478"/>
          <ac:spMkLst>
            <pc:docMk/>
            <pc:sldMk cId="3636663615" sldId="351"/>
            <ac:spMk id="112" creationId="{FCAA3802-E9B6-626B-7362-181C6B44956B}"/>
          </ac:spMkLst>
        </pc:spChg>
        <pc:spChg chg="add del mod">
          <ac:chgData name="玉田 瞳(TAMADA Hitomi)" userId="7aff86db-b519-4aa5-a4a7-69524260849c" providerId="ADAL" clId="{726A9E88-041E-4517-99D9-A11CC53EB1AD}" dt="2025-05-20T09:26:32.213" v="1073" actId="21"/>
          <ac:spMkLst>
            <pc:docMk/>
            <pc:sldMk cId="3636663615" sldId="351"/>
            <ac:spMk id="114" creationId="{4CC7FD57-24D4-5773-D73C-5219A954FC11}"/>
          </ac:spMkLst>
        </pc:spChg>
        <pc:spChg chg="add mod">
          <ac:chgData name="玉田 瞳(TAMADA Hitomi)" userId="7aff86db-b519-4aa5-a4a7-69524260849c" providerId="ADAL" clId="{726A9E88-041E-4517-99D9-A11CC53EB1AD}" dt="2025-05-20T09:26:01.249" v="1065" actId="1036"/>
          <ac:spMkLst>
            <pc:docMk/>
            <pc:sldMk cId="3636663615" sldId="351"/>
            <ac:spMk id="117" creationId="{85A31BE2-9B2A-FFA0-CD5D-8C1FE10E5C31}"/>
          </ac:spMkLst>
        </pc:spChg>
        <pc:spChg chg="add mod">
          <ac:chgData name="玉田 瞳(TAMADA Hitomi)" userId="7aff86db-b519-4aa5-a4a7-69524260849c" providerId="ADAL" clId="{726A9E88-041E-4517-99D9-A11CC53EB1AD}" dt="2025-05-20T09:26:08.890" v="1069" actId="1036"/>
          <ac:spMkLst>
            <pc:docMk/>
            <pc:sldMk cId="3636663615" sldId="351"/>
            <ac:spMk id="118" creationId="{C1A9B859-5C7B-2A4C-B2AA-477C7CBAAA93}"/>
          </ac:spMkLst>
        </pc:spChg>
        <pc:spChg chg="add mod">
          <ac:chgData name="玉田 瞳(TAMADA Hitomi)" userId="7aff86db-b519-4aa5-a4a7-69524260849c" providerId="ADAL" clId="{726A9E88-041E-4517-99D9-A11CC53EB1AD}" dt="2025-05-20T09:26:35.423" v="1074"/>
          <ac:spMkLst>
            <pc:docMk/>
            <pc:sldMk cId="3636663615" sldId="351"/>
            <ac:spMk id="119" creationId="{D68493C8-BD98-D739-7B09-DB3F6CF0DA02}"/>
          </ac:spMkLst>
        </pc:spChg>
        <pc:spChg chg="del">
          <ac:chgData name="玉田 瞳(TAMADA Hitomi)" userId="7aff86db-b519-4aa5-a4a7-69524260849c" providerId="ADAL" clId="{726A9E88-041E-4517-99D9-A11CC53EB1AD}" dt="2025-05-20T09:21:21.182" v="945" actId="478"/>
          <ac:spMkLst>
            <pc:docMk/>
            <pc:sldMk cId="3636663615" sldId="351"/>
            <ac:spMk id="153" creationId="{2869D6E8-2EE1-BDAB-5704-F9A21074B1E7}"/>
          </ac:spMkLst>
        </pc:spChg>
        <pc:spChg chg="del">
          <ac:chgData name="玉田 瞳(TAMADA Hitomi)" userId="7aff86db-b519-4aa5-a4a7-69524260849c" providerId="ADAL" clId="{726A9E88-041E-4517-99D9-A11CC53EB1AD}" dt="2025-05-20T09:21:22.987" v="946" actId="478"/>
          <ac:spMkLst>
            <pc:docMk/>
            <pc:sldMk cId="3636663615" sldId="351"/>
            <ac:spMk id="154" creationId="{387BE555-FF54-B539-E264-4B5DE6D427A2}"/>
          </ac:spMkLst>
        </pc:spChg>
        <pc:spChg chg="del">
          <ac:chgData name="玉田 瞳(TAMADA Hitomi)" userId="7aff86db-b519-4aa5-a4a7-69524260849c" providerId="ADAL" clId="{726A9E88-041E-4517-99D9-A11CC53EB1AD}" dt="2025-05-20T09:21:24.072" v="947" actId="478"/>
          <ac:spMkLst>
            <pc:docMk/>
            <pc:sldMk cId="3636663615" sldId="351"/>
            <ac:spMk id="155" creationId="{D81E5170-3694-D527-3F44-35FAC079FF76}"/>
          </ac:spMkLst>
        </pc:spChg>
        <pc:spChg chg="del">
          <ac:chgData name="玉田 瞳(TAMADA Hitomi)" userId="7aff86db-b519-4aa5-a4a7-69524260849c" providerId="ADAL" clId="{726A9E88-041E-4517-99D9-A11CC53EB1AD}" dt="2025-05-20T09:21:25.413" v="948" actId="478"/>
          <ac:spMkLst>
            <pc:docMk/>
            <pc:sldMk cId="3636663615" sldId="351"/>
            <ac:spMk id="156" creationId="{5429B01F-1851-43EB-DFF9-D090328F174F}"/>
          </ac:spMkLst>
        </pc:spChg>
        <pc:spChg chg="del">
          <ac:chgData name="玉田 瞳(TAMADA Hitomi)" userId="7aff86db-b519-4aa5-a4a7-69524260849c" providerId="ADAL" clId="{726A9E88-041E-4517-99D9-A11CC53EB1AD}" dt="2025-05-20T09:21:26.654" v="949" actId="478"/>
          <ac:spMkLst>
            <pc:docMk/>
            <pc:sldMk cId="3636663615" sldId="351"/>
            <ac:spMk id="157" creationId="{4C5A1B87-9931-EE9E-0674-7D886AFFEA82}"/>
          </ac:spMkLst>
        </pc:spChg>
        <pc:spChg chg="del">
          <ac:chgData name="玉田 瞳(TAMADA Hitomi)" userId="7aff86db-b519-4aa5-a4a7-69524260849c" providerId="ADAL" clId="{726A9E88-041E-4517-99D9-A11CC53EB1AD}" dt="2025-05-20T09:21:29.063" v="951" actId="478"/>
          <ac:spMkLst>
            <pc:docMk/>
            <pc:sldMk cId="3636663615" sldId="351"/>
            <ac:spMk id="158" creationId="{32955CBE-58EA-E484-1177-330AE0BC17BB}"/>
          </ac:spMkLst>
        </pc:spChg>
        <pc:spChg chg="del">
          <ac:chgData name="玉田 瞳(TAMADA Hitomi)" userId="7aff86db-b519-4aa5-a4a7-69524260849c" providerId="ADAL" clId="{726A9E88-041E-4517-99D9-A11CC53EB1AD}" dt="2025-05-20T09:21:33.175" v="954" actId="478"/>
          <ac:spMkLst>
            <pc:docMk/>
            <pc:sldMk cId="3636663615" sldId="351"/>
            <ac:spMk id="159" creationId="{70518702-8B47-0368-B0FC-AEB0094FE453}"/>
          </ac:spMkLst>
        </pc:spChg>
        <pc:spChg chg="del">
          <ac:chgData name="玉田 瞳(TAMADA Hitomi)" userId="7aff86db-b519-4aa5-a4a7-69524260849c" providerId="ADAL" clId="{726A9E88-041E-4517-99D9-A11CC53EB1AD}" dt="2025-05-20T09:21:34.615" v="955" actId="478"/>
          <ac:spMkLst>
            <pc:docMk/>
            <pc:sldMk cId="3636663615" sldId="351"/>
            <ac:spMk id="160" creationId="{03C41649-9C9B-C4D2-04D9-0782281BB485}"/>
          </ac:spMkLst>
        </pc:spChg>
        <pc:spChg chg="del">
          <ac:chgData name="玉田 瞳(TAMADA Hitomi)" userId="7aff86db-b519-4aa5-a4a7-69524260849c" providerId="ADAL" clId="{726A9E88-041E-4517-99D9-A11CC53EB1AD}" dt="2025-05-20T09:21:35.613" v="956" actId="478"/>
          <ac:spMkLst>
            <pc:docMk/>
            <pc:sldMk cId="3636663615" sldId="351"/>
            <ac:spMk id="161" creationId="{DDD68733-3767-ADF7-64D8-A43EA588CCCB}"/>
          </ac:spMkLst>
        </pc:spChg>
        <pc:spChg chg="del">
          <ac:chgData name="玉田 瞳(TAMADA Hitomi)" userId="7aff86db-b519-4aa5-a4a7-69524260849c" providerId="ADAL" clId="{726A9E88-041E-4517-99D9-A11CC53EB1AD}" dt="2025-05-20T09:21:36.629" v="957" actId="478"/>
          <ac:spMkLst>
            <pc:docMk/>
            <pc:sldMk cId="3636663615" sldId="351"/>
            <ac:spMk id="162" creationId="{B9F559FC-F92C-A78E-692E-FB7C8BABDC48}"/>
          </ac:spMkLst>
        </pc:spChg>
        <pc:spChg chg="del">
          <ac:chgData name="玉田 瞳(TAMADA Hitomi)" userId="7aff86db-b519-4aa5-a4a7-69524260849c" providerId="ADAL" clId="{726A9E88-041E-4517-99D9-A11CC53EB1AD}" dt="2025-05-20T09:21:38.010" v="958" actId="478"/>
          <ac:spMkLst>
            <pc:docMk/>
            <pc:sldMk cId="3636663615" sldId="351"/>
            <ac:spMk id="163" creationId="{37AEB1BB-D522-F583-CE14-B4A3A660706A}"/>
          </ac:spMkLst>
        </pc:spChg>
        <pc:spChg chg="del">
          <ac:chgData name="玉田 瞳(TAMADA Hitomi)" userId="7aff86db-b519-4aa5-a4a7-69524260849c" providerId="ADAL" clId="{726A9E88-041E-4517-99D9-A11CC53EB1AD}" dt="2025-05-20T09:21:39.193" v="959" actId="478"/>
          <ac:spMkLst>
            <pc:docMk/>
            <pc:sldMk cId="3636663615" sldId="351"/>
            <ac:spMk id="164" creationId="{25B41B77-E617-88C0-2383-1C5F3C922B63}"/>
          </ac:spMkLst>
        </pc:spChg>
        <pc:spChg chg="del">
          <ac:chgData name="玉田 瞳(TAMADA Hitomi)" userId="7aff86db-b519-4aa5-a4a7-69524260849c" providerId="ADAL" clId="{726A9E88-041E-4517-99D9-A11CC53EB1AD}" dt="2025-05-20T09:21:40.083" v="960" actId="478"/>
          <ac:spMkLst>
            <pc:docMk/>
            <pc:sldMk cId="3636663615" sldId="351"/>
            <ac:spMk id="165" creationId="{EF4F28A2-02F4-6018-1899-36EE2E552E10}"/>
          </ac:spMkLst>
        </pc:spChg>
        <pc:spChg chg="del">
          <ac:chgData name="玉田 瞳(TAMADA Hitomi)" userId="7aff86db-b519-4aa5-a4a7-69524260849c" providerId="ADAL" clId="{726A9E88-041E-4517-99D9-A11CC53EB1AD}" dt="2025-05-20T09:21:41.828" v="961" actId="478"/>
          <ac:spMkLst>
            <pc:docMk/>
            <pc:sldMk cId="3636663615" sldId="351"/>
            <ac:spMk id="166" creationId="{068B9C41-5FA8-6888-E97F-8096BA91A528}"/>
          </ac:spMkLst>
        </pc:spChg>
        <pc:spChg chg="del">
          <ac:chgData name="玉田 瞳(TAMADA Hitomi)" userId="7aff86db-b519-4aa5-a4a7-69524260849c" providerId="ADAL" clId="{726A9E88-041E-4517-99D9-A11CC53EB1AD}" dt="2025-05-20T09:21:42.941" v="962" actId="478"/>
          <ac:spMkLst>
            <pc:docMk/>
            <pc:sldMk cId="3636663615" sldId="351"/>
            <ac:spMk id="167" creationId="{63011869-77E5-5E97-7CE6-55D2B7040B29}"/>
          </ac:spMkLst>
        </pc:spChg>
        <pc:spChg chg="del">
          <ac:chgData name="玉田 瞳(TAMADA Hitomi)" userId="7aff86db-b519-4aa5-a4a7-69524260849c" providerId="ADAL" clId="{726A9E88-041E-4517-99D9-A11CC53EB1AD}" dt="2025-05-20T09:21:44.068" v="963" actId="478"/>
          <ac:spMkLst>
            <pc:docMk/>
            <pc:sldMk cId="3636663615" sldId="351"/>
            <ac:spMk id="168" creationId="{C7CC3185-0F24-3E8F-0CD9-000D8BC2D1CA}"/>
          </ac:spMkLst>
        </pc:spChg>
        <pc:spChg chg="del">
          <ac:chgData name="玉田 瞳(TAMADA Hitomi)" userId="7aff86db-b519-4aa5-a4a7-69524260849c" providerId="ADAL" clId="{726A9E88-041E-4517-99D9-A11CC53EB1AD}" dt="2025-05-20T09:21:49.026" v="967" actId="478"/>
          <ac:spMkLst>
            <pc:docMk/>
            <pc:sldMk cId="3636663615" sldId="351"/>
            <ac:spMk id="169" creationId="{AA1A8CA7-9B43-EDEE-5D27-1232998B97D8}"/>
          </ac:spMkLst>
        </pc:spChg>
        <pc:spChg chg="del">
          <ac:chgData name="玉田 瞳(TAMADA Hitomi)" userId="7aff86db-b519-4aa5-a4a7-69524260849c" providerId="ADAL" clId="{726A9E88-041E-4517-99D9-A11CC53EB1AD}" dt="2025-05-20T09:21:51.476" v="969" actId="478"/>
          <ac:spMkLst>
            <pc:docMk/>
            <pc:sldMk cId="3636663615" sldId="351"/>
            <ac:spMk id="170" creationId="{1A7DEBC7-A693-8BE0-61FA-B2711F8A7988}"/>
          </ac:spMkLst>
        </pc:spChg>
        <pc:spChg chg="del">
          <ac:chgData name="玉田 瞳(TAMADA Hitomi)" userId="7aff86db-b519-4aa5-a4a7-69524260849c" providerId="ADAL" clId="{726A9E88-041E-4517-99D9-A11CC53EB1AD}" dt="2025-05-20T09:21:52.453" v="970" actId="478"/>
          <ac:spMkLst>
            <pc:docMk/>
            <pc:sldMk cId="3636663615" sldId="351"/>
            <ac:spMk id="171" creationId="{7B8AB3B3-7D8A-D671-D5AA-B99AB04D6619}"/>
          </ac:spMkLst>
        </pc:spChg>
        <pc:spChg chg="del">
          <ac:chgData name="玉田 瞳(TAMADA Hitomi)" userId="7aff86db-b519-4aa5-a4a7-69524260849c" providerId="ADAL" clId="{726A9E88-041E-4517-99D9-A11CC53EB1AD}" dt="2025-05-20T09:21:54.050" v="971" actId="478"/>
          <ac:spMkLst>
            <pc:docMk/>
            <pc:sldMk cId="3636663615" sldId="351"/>
            <ac:spMk id="172" creationId="{A6C461C3-E000-8BDD-075D-DED7D901785B}"/>
          </ac:spMkLst>
        </pc:spChg>
        <pc:spChg chg="del">
          <ac:chgData name="玉田 瞳(TAMADA Hitomi)" userId="7aff86db-b519-4aa5-a4a7-69524260849c" providerId="ADAL" clId="{726A9E88-041E-4517-99D9-A11CC53EB1AD}" dt="2025-05-20T09:22:09.910" v="982" actId="478"/>
          <ac:spMkLst>
            <pc:docMk/>
            <pc:sldMk cId="3636663615" sldId="351"/>
            <ac:spMk id="173" creationId="{66B7D123-1259-B68F-AE5C-DF89F949E083}"/>
          </ac:spMkLst>
        </pc:spChg>
        <pc:spChg chg="del">
          <ac:chgData name="玉田 瞳(TAMADA Hitomi)" userId="7aff86db-b519-4aa5-a4a7-69524260849c" providerId="ADAL" clId="{726A9E88-041E-4517-99D9-A11CC53EB1AD}" dt="2025-05-20T09:22:08.685" v="981" actId="478"/>
          <ac:spMkLst>
            <pc:docMk/>
            <pc:sldMk cId="3636663615" sldId="351"/>
            <ac:spMk id="174" creationId="{EC2840A6-88F3-1B01-EE4B-F5B83F845F85}"/>
          </ac:spMkLst>
        </pc:spChg>
        <pc:spChg chg="del">
          <ac:chgData name="玉田 瞳(TAMADA Hitomi)" userId="7aff86db-b519-4aa5-a4a7-69524260849c" providerId="ADAL" clId="{726A9E88-041E-4517-99D9-A11CC53EB1AD}" dt="2025-05-20T09:22:07.488" v="980" actId="478"/>
          <ac:spMkLst>
            <pc:docMk/>
            <pc:sldMk cId="3636663615" sldId="351"/>
            <ac:spMk id="175" creationId="{10724416-9A74-C11C-388E-3105A7E0F99C}"/>
          </ac:spMkLst>
        </pc:spChg>
        <pc:spChg chg="del">
          <ac:chgData name="玉田 瞳(TAMADA Hitomi)" userId="7aff86db-b519-4aa5-a4a7-69524260849c" providerId="ADAL" clId="{726A9E88-041E-4517-99D9-A11CC53EB1AD}" dt="2025-05-20T09:22:06.057" v="979" actId="478"/>
          <ac:spMkLst>
            <pc:docMk/>
            <pc:sldMk cId="3636663615" sldId="351"/>
            <ac:spMk id="176" creationId="{A692549F-10F2-7807-B0A5-C9B0B8EEA1E4}"/>
          </ac:spMkLst>
        </pc:spChg>
        <pc:spChg chg="del">
          <ac:chgData name="玉田 瞳(TAMADA Hitomi)" userId="7aff86db-b519-4aa5-a4a7-69524260849c" providerId="ADAL" clId="{726A9E88-041E-4517-99D9-A11CC53EB1AD}" dt="2025-05-20T09:22:02.992" v="977" actId="478"/>
          <ac:spMkLst>
            <pc:docMk/>
            <pc:sldMk cId="3636663615" sldId="351"/>
            <ac:spMk id="177" creationId="{0449FB97-B7DA-D92E-0668-2D83862C7FD6}"/>
          </ac:spMkLst>
        </pc:spChg>
        <pc:spChg chg="del mod">
          <ac:chgData name="玉田 瞳(TAMADA Hitomi)" userId="7aff86db-b519-4aa5-a4a7-69524260849c" providerId="ADAL" clId="{726A9E88-041E-4517-99D9-A11CC53EB1AD}" dt="2025-05-20T09:22:04.814" v="978" actId="478"/>
          <ac:spMkLst>
            <pc:docMk/>
            <pc:sldMk cId="3636663615" sldId="351"/>
            <ac:spMk id="178" creationId="{6FDE2C2C-474E-2B01-CA4A-009F43EAFABD}"/>
          </ac:spMkLst>
        </pc:spChg>
        <pc:spChg chg="del">
          <ac:chgData name="玉田 瞳(TAMADA Hitomi)" userId="7aff86db-b519-4aa5-a4a7-69524260849c" providerId="ADAL" clId="{726A9E88-041E-4517-99D9-A11CC53EB1AD}" dt="2025-05-20T09:22:00.240" v="975" actId="478"/>
          <ac:spMkLst>
            <pc:docMk/>
            <pc:sldMk cId="3636663615" sldId="351"/>
            <ac:spMk id="179" creationId="{51CB869C-C288-1EEF-73A0-4F40E4EA618D}"/>
          </ac:spMkLst>
        </pc:spChg>
        <pc:spChg chg="del">
          <ac:chgData name="玉田 瞳(TAMADA Hitomi)" userId="7aff86db-b519-4aa5-a4a7-69524260849c" providerId="ADAL" clId="{726A9E88-041E-4517-99D9-A11CC53EB1AD}" dt="2025-05-20T09:21:59.341" v="974" actId="478"/>
          <ac:spMkLst>
            <pc:docMk/>
            <pc:sldMk cId="3636663615" sldId="351"/>
            <ac:spMk id="180" creationId="{47375474-C42A-2B9A-BD00-612A81E6580F}"/>
          </ac:spMkLst>
        </pc:spChg>
        <pc:spChg chg="del">
          <ac:chgData name="玉田 瞳(TAMADA Hitomi)" userId="7aff86db-b519-4aa5-a4a7-69524260849c" providerId="ADAL" clId="{726A9E88-041E-4517-99D9-A11CC53EB1AD}" dt="2025-05-20T09:21:58.397" v="973" actId="478"/>
          <ac:spMkLst>
            <pc:docMk/>
            <pc:sldMk cId="3636663615" sldId="351"/>
            <ac:spMk id="181" creationId="{3E9529D9-F717-DB03-6EC7-3C6CCB429098}"/>
          </ac:spMkLst>
        </pc:spChg>
        <pc:spChg chg="del">
          <ac:chgData name="玉田 瞳(TAMADA Hitomi)" userId="7aff86db-b519-4aa5-a4a7-69524260849c" providerId="ADAL" clId="{726A9E88-041E-4517-99D9-A11CC53EB1AD}" dt="2025-05-20T09:21:55.410" v="972" actId="478"/>
          <ac:spMkLst>
            <pc:docMk/>
            <pc:sldMk cId="3636663615" sldId="351"/>
            <ac:spMk id="182" creationId="{FE84A967-5FAC-E152-6F07-3949824384EB}"/>
          </ac:spMkLst>
        </pc:spChg>
        <pc:spChg chg="del">
          <ac:chgData name="玉田 瞳(TAMADA Hitomi)" userId="7aff86db-b519-4aa5-a4a7-69524260849c" providerId="ADAL" clId="{726A9E88-041E-4517-99D9-A11CC53EB1AD}" dt="2025-05-20T09:22:18.438" v="983" actId="478"/>
          <ac:spMkLst>
            <pc:docMk/>
            <pc:sldMk cId="3636663615" sldId="351"/>
            <ac:spMk id="183" creationId="{962276FF-6C14-8A66-5739-908051A3704D}"/>
          </ac:spMkLst>
        </pc:spChg>
        <pc:spChg chg="del">
          <ac:chgData name="玉田 瞳(TAMADA Hitomi)" userId="7aff86db-b519-4aa5-a4a7-69524260849c" providerId="ADAL" clId="{726A9E88-041E-4517-99D9-A11CC53EB1AD}" dt="2025-05-20T09:22:20.703" v="985" actId="478"/>
          <ac:spMkLst>
            <pc:docMk/>
            <pc:sldMk cId="3636663615" sldId="351"/>
            <ac:spMk id="184" creationId="{5B7DF0BC-3CFE-366D-ED70-A78A2D650DEB}"/>
          </ac:spMkLst>
        </pc:spChg>
        <pc:spChg chg="del">
          <ac:chgData name="玉田 瞳(TAMADA Hitomi)" userId="7aff86db-b519-4aa5-a4a7-69524260849c" providerId="ADAL" clId="{726A9E88-041E-4517-99D9-A11CC53EB1AD}" dt="2025-05-20T09:22:22.165" v="986" actId="478"/>
          <ac:spMkLst>
            <pc:docMk/>
            <pc:sldMk cId="3636663615" sldId="351"/>
            <ac:spMk id="185" creationId="{C15FC8DD-8FD3-783F-5BAF-CB609EB6CAEB}"/>
          </ac:spMkLst>
        </pc:spChg>
        <pc:spChg chg="del">
          <ac:chgData name="玉田 瞳(TAMADA Hitomi)" userId="7aff86db-b519-4aa5-a4a7-69524260849c" providerId="ADAL" clId="{726A9E88-041E-4517-99D9-A11CC53EB1AD}" dt="2025-05-20T09:22:23.092" v="987" actId="478"/>
          <ac:spMkLst>
            <pc:docMk/>
            <pc:sldMk cId="3636663615" sldId="351"/>
            <ac:spMk id="186" creationId="{43BD811D-2C42-3BB9-77BA-9663CA63BA03}"/>
          </ac:spMkLst>
        </pc:spChg>
        <pc:spChg chg="del">
          <ac:chgData name="玉田 瞳(TAMADA Hitomi)" userId="7aff86db-b519-4aa5-a4a7-69524260849c" providerId="ADAL" clId="{726A9E88-041E-4517-99D9-A11CC53EB1AD}" dt="2025-05-20T09:22:23.985" v="988" actId="478"/>
          <ac:spMkLst>
            <pc:docMk/>
            <pc:sldMk cId="3636663615" sldId="351"/>
            <ac:spMk id="187" creationId="{34361FD9-F172-69FF-F9FB-2355DBDA8573}"/>
          </ac:spMkLst>
        </pc:spChg>
        <pc:spChg chg="del">
          <ac:chgData name="玉田 瞳(TAMADA Hitomi)" userId="7aff86db-b519-4aa5-a4a7-69524260849c" providerId="ADAL" clId="{726A9E88-041E-4517-99D9-A11CC53EB1AD}" dt="2025-05-20T09:22:24.962" v="989" actId="478"/>
          <ac:spMkLst>
            <pc:docMk/>
            <pc:sldMk cId="3636663615" sldId="351"/>
            <ac:spMk id="188" creationId="{33B3E044-CE59-9F32-0C35-6E27513E8150}"/>
          </ac:spMkLst>
        </pc:spChg>
        <pc:spChg chg="del">
          <ac:chgData name="玉田 瞳(TAMADA Hitomi)" userId="7aff86db-b519-4aa5-a4a7-69524260849c" providerId="ADAL" clId="{726A9E88-041E-4517-99D9-A11CC53EB1AD}" dt="2025-05-20T09:22:26.583" v="990" actId="478"/>
          <ac:spMkLst>
            <pc:docMk/>
            <pc:sldMk cId="3636663615" sldId="351"/>
            <ac:spMk id="189" creationId="{FB76AA88-AA52-DBAE-7603-A1984248568E}"/>
          </ac:spMkLst>
        </pc:spChg>
        <pc:spChg chg="del">
          <ac:chgData name="玉田 瞳(TAMADA Hitomi)" userId="7aff86db-b519-4aa5-a4a7-69524260849c" providerId="ADAL" clId="{726A9E88-041E-4517-99D9-A11CC53EB1AD}" dt="2025-05-20T09:22:27.447" v="991" actId="478"/>
          <ac:spMkLst>
            <pc:docMk/>
            <pc:sldMk cId="3636663615" sldId="351"/>
            <ac:spMk id="190" creationId="{75C8228A-7B1D-E27D-A56C-02DADF67C90F}"/>
          </ac:spMkLst>
        </pc:spChg>
        <pc:spChg chg="del">
          <ac:chgData name="玉田 瞳(TAMADA Hitomi)" userId="7aff86db-b519-4aa5-a4a7-69524260849c" providerId="ADAL" clId="{726A9E88-041E-4517-99D9-A11CC53EB1AD}" dt="2025-05-20T09:22:30.044" v="993" actId="478"/>
          <ac:spMkLst>
            <pc:docMk/>
            <pc:sldMk cId="3636663615" sldId="351"/>
            <ac:spMk id="191" creationId="{5B251B4A-7445-98B8-4C4E-CE384244C72A}"/>
          </ac:spMkLst>
        </pc:spChg>
        <pc:spChg chg="del">
          <ac:chgData name="玉田 瞳(TAMADA Hitomi)" userId="7aff86db-b519-4aa5-a4a7-69524260849c" providerId="ADAL" clId="{726A9E88-041E-4517-99D9-A11CC53EB1AD}" dt="2025-05-20T09:22:32.349" v="995" actId="478"/>
          <ac:spMkLst>
            <pc:docMk/>
            <pc:sldMk cId="3636663615" sldId="351"/>
            <ac:spMk id="192" creationId="{92F175A7-3822-8F60-BF58-77B1DA0692C0}"/>
          </ac:spMkLst>
        </pc:spChg>
        <pc:spChg chg="del">
          <ac:chgData name="玉田 瞳(TAMADA Hitomi)" userId="7aff86db-b519-4aa5-a4a7-69524260849c" providerId="ADAL" clId="{726A9E88-041E-4517-99D9-A11CC53EB1AD}" dt="2025-05-20T09:22:45.766" v="1007" actId="478"/>
          <ac:spMkLst>
            <pc:docMk/>
            <pc:sldMk cId="3636663615" sldId="351"/>
            <ac:spMk id="193" creationId="{1AEF4178-2A2F-A8AC-20BB-34DB1D9D9DA5}"/>
          </ac:spMkLst>
        </pc:spChg>
        <pc:spChg chg="del">
          <ac:chgData name="玉田 瞳(TAMADA Hitomi)" userId="7aff86db-b519-4aa5-a4a7-69524260849c" providerId="ADAL" clId="{726A9E88-041E-4517-99D9-A11CC53EB1AD}" dt="2025-05-20T09:22:44.555" v="1006" actId="478"/>
          <ac:spMkLst>
            <pc:docMk/>
            <pc:sldMk cId="3636663615" sldId="351"/>
            <ac:spMk id="194" creationId="{F418E7AB-ED54-CD32-7738-AC7D65770FA4}"/>
          </ac:spMkLst>
        </pc:spChg>
        <pc:spChg chg="del">
          <ac:chgData name="玉田 瞳(TAMADA Hitomi)" userId="7aff86db-b519-4aa5-a4a7-69524260849c" providerId="ADAL" clId="{726A9E88-041E-4517-99D9-A11CC53EB1AD}" dt="2025-05-20T09:22:43.925" v="1005" actId="478"/>
          <ac:spMkLst>
            <pc:docMk/>
            <pc:sldMk cId="3636663615" sldId="351"/>
            <ac:spMk id="195" creationId="{46DD4AF9-CA7F-E4EA-AB01-E5AC3FBCD082}"/>
          </ac:spMkLst>
        </pc:spChg>
        <pc:spChg chg="del">
          <ac:chgData name="玉田 瞳(TAMADA Hitomi)" userId="7aff86db-b519-4aa5-a4a7-69524260849c" providerId="ADAL" clId="{726A9E88-041E-4517-99D9-A11CC53EB1AD}" dt="2025-05-20T09:22:43.059" v="1004" actId="478"/>
          <ac:spMkLst>
            <pc:docMk/>
            <pc:sldMk cId="3636663615" sldId="351"/>
            <ac:spMk id="196" creationId="{53A868E9-A7D3-B56F-DEE6-F1BBA0FA119F}"/>
          </ac:spMkLst>
        </pc:spChg>
        <pc:spChg chg="del">
          <ac:chgData name="玉田 瞳(TAMADA Hitomi)" userId="7aff86db-b519-4aa5-a4a7-69524260849c" providerId="ADAL" clId="{726A9E88-041E-4517-99D9-A11CC53EB1AD}" dt="2025-05-20T09:22:38.724" v="1000" actId="478"/>
          <ac:spMkLst>
            <pc:docMk/>
            <pc:sldMk cId="3636663615" sldId="351"/>
            <ac:spMk id="197" creationId="{83E82673-8120-F1A0-FDA6-5C8397D08590}"/>
          </ac:spMkLst>
        </pc:spChg>
        <pc:spChg chg="del mod">
          <ac:chgData name="玉田 瞳(TAMADA Hitomi)" userId="7aff86db-b519-4aa5-a4a7-69524260849c" providerId="ADAL" clId="{726A9E88-041E-4517-99D9-A11CC53EB1AD}" dt="2025-05-20T09:22:42.132" v="1003" actId="478"/>
          <ac:spMkLst>
            <pc:docMk/>
            <pc:sldMk cId="3636663615" sldId="351"/>
            <ac:spMk id="198" creationId="{D0D32B10-198D-BC4E-684C-F711D50593C4}"/>
          </ac:spMkLst>
        </pc:spChg>
        <pc:spChg chg="del">
          <ac:chgData name="玉田 瞳(TAMADA Hitomi)" userId="7aff86db-b519-4aa5-a4a7-69524260849c" providerId="ADAL" clId="{726A9E88-041E-4517-99D9-A11CC53EB1AD}" dt="2025-05-20T09:22:36.438" v="999" actId="478"/>
          <ac:spMkLst>
            <pc:docMk/>
            <pc:sldMk cId="3636663615" sldId="351"/>
            <ac:spMk id="199" creationId="{BCB0FAC0-9A54-21DC-C352-2E89341683CF}"/>
          </ac:spMkLst>
        </pc:spChg>
        <pc:spChg chg="del">
          <ac:chgData name="玉田 瞳(TAMADA Hitomi)" userId="7aff86db-b519-4aa5-a4a7-69524260849c" providerId="ADAL" clId="{726A9E88-041E-4517-99D9-A11CC53EB1AD}" dt="2025-05-20T09:22:35.370" v="998" actId="478"/>
          <ac:spMkLst>
            <pc:docMk/>
            <pc:sldMk cId="3636663615" sldId="351"/>
            <ac:spMk id="200" creationId="{8F775603-4278-8534-7405-C94DC8C2929F}"/>
          </ac:spMkLst>
        </pc:spChg>
        <pc:spChg chg="del">
          <ac:chgData name="玉田 瞳(TAMADA Hitomi)" userId="7aff86db-b519-4aa5-a4a7-69524260849c" providerId="ADAL" clId="{726A9E88-041E-4517-99D9-A11CC53EB1AD}" dt="2025-05-20T09:22:34.378" v="997" actId="478"/>
          <ac:spMkLst>
            <pc:docMk/>
            <pc:sldMk cId="3636663615" sldId="351"/>
            <ac:spMk id="201" creationId="{A9D04855-7396-C908-4935-8DD128DCBCA2}"/>
          </ac:spMkLst>
        </pc:spChg>
        <pc:spChg chg="del">
          <ac:chgData name="玉田 瞳(TAMADA Hitomi)" userId="7aff86db-b519-4aa5-a4a7-69524260849c" providerId="ADAL" clId="{726A9E88-041E-4517-99D9-A11CC53EB1AD}" dt="2025-05-20T09:22:33.294" v="996" actId="478"/>
          <ac:spMkLst>
            <pc:docMk/>
            <pc:sldMk cId="3636663615" sldId="351"/>
            <ac:spMk id="202" creationId="{A7143BFF-CF6A-AB5E-B90E-0ED2070E912A}"/>
          </ac:spMkLst>
        </pc:spChg>
        <pc:spChg chg="del">
          <ac:chgData name="玉田 瞳(TAMADA Hitomi)" userId="7aff86db-b519-4aa5-a4a7-69524260849c" providerId="ADAL" clId="{726A9E88-041E-4517-99D9-A11CC53EB1AD}" dt="2025-05-20T09:22:47.087" v="1008" actId="478"/>
          <ac:spMkLst>
            <pc:docMk/>
            <pc:sldMk cId="3636663615" sldId="351"/>
            <ac:spMk id="203" creationId="{F95CDF0C-493B-7A95-D452-FDF81DBF3801}"/>
          </ac:spMkLst>
        </pc:spChg>
        <pc:spChg chg="del">
          <ac:chgData name="玉田 瞳(TAMADA Hitomi)" userId="7aff86db-b519-4aa5-a4a7-69524260849c" providerId="ADAL" clId="{726A9E88-041E-4517-99D9-A11CC53EB1AD}" dt="2025-05-20T09:22:48.019" v="1009" actId="478"/>
          <ac:spMkLst>
            <pc:docMk/>
            <pc:sldMk cId="3636663615" sldId="351"/>
            <ac:spMk id="204" creationId="{342914E7-7DFD-C61D-B50B-AA250E8092FE}"/>
          </ac:spMkLst>
        </pc:spChg>
        <pc:spChg chg="del">
          <ac:chgData name="玉田 瞳(TAMADA Hitomi)" userId="7aff86db-b519-4aa5-a4a7-69524260849c" providerId="ADAL" clId="{726A9E88-041E-4517-99D9-A11CC53EB1AD}" dt="2025-05-20T09:22:48.920" v="1010" actId="478"/>
          <ac:spMkLst>
            <pc:docMk/>
            <pc:sldMk cId="3636663615" sldId="351"/>
            <ac:spMk id="205" creationId="{046F3CC7-5FC5-EB3E-02DF-0EE0861A149E}"/>
          </ac:spMkLst>
        </pc:spChg>
        <pc:spChg chg="del">
          <ac:chgData name="玉田 瞳(TAMADA Hitomi)" userId="7aff86db-b519-4aa5-a4a7-69524260849c" providerId="ADAL" clId="{726A9E88-041E-4517-99D9-A11CC53EB1AD}" dt="2025-05-20T09:22:50.156" v="1011" actId="478"/>
          <ac:spMkLst>
            <pc:docMk/>
            <pc:sldMk cId="3636663615" sldId="351"/>
            <ac:spMk id="206" creationId="{31ACA1CD-D3C7-78C2-4D30-1AFC0AA90B23}"/>
          </ac:spMkLst>
        </pc:spChg>
        <pc:spChg chg="del">
          <ac:chgData name="玉田 瞳(TAMADA Hitomi)" userId="7aff86db-b519-4aa5-a4a7-69524260849c" providerId="ADAL" clId="{726A9E88-041E-4517-99D9-A11CC53EB1AD}" dt="2025-05-20T09:22:52.252" v="1013" actId="478"/>
          <ac:spMkLst>
            <pc:docMk/>
            <pc:sldMk cId="3636663615" sldId="351"/>
            <ac:spMk id="207" creationId="{F3979D55-9292-A718-56FF-82763EEA15E3}"/>
          </ac:spMkLst>
        </pc:spChg>
        <pc:spChg chg="del">
          <ac:chgData name="玉田 瞳(TAMADA Hitomi)" userId="7aff86db-b519-4aa5-a4a7-69524260849c" providerId="ADAL" clId="{726A9E88-041E-4517-99D9-A11CC53EB1AD}" dt="2025-05-20T09:22:54.595" v="1015" actId="478"/>
          <ac:spMkLst>
            <pc:docMk/>
            <pc:sldMk cId="3636663615" sldId="351"/>
            <ac:spMk id="208" creationId="{C43CD814-B81A-0FF5-CA10-89987EC0B5B2}"/>
          </ac:spMkLst>
        </pc:spChg>
        <pc:spChg chg="del">
          <ac:chgData name="玉田 瞳(TAMADA Hitomi)" userId="7aff86db-b519-4aa5-a4a7-69524260849c" providerId="ADAL" clId="{726A9E88-041E-4517-99D9-A11CC53EB1AD}" dt="2025-05-20T09:22:55.545" v="1016" actId="478"/>
          <ac:spMkLst>
            <pc:docMk/>
            <pc:sldMk cId="3636663615" sldId="351"/>
            <ac:spMk id="209" creationId="{7B27CE18-79AA-22EF-A532-4844696FFDC9}"/>
          </ac:spMkLst>
        </pc:spChg>
        <pc:spChg chg="del">
          <ac:chgData name="玉田 瞳(TAMADA Hitomi)" userId="7aff86db-b519-4aa5-a4a7-69524260849c" providerId="ADAL" clId="{726A9E88-041E-4517-99D9-A11CC53EB1AD}" dt="2025-05-20T09:22:56.560" v="1017" actId="478"/>
          <ac:spMkLst>
            <pc:docMk/>
            <pc:sldMk cId="3636663615" sldId="351"/>
            <ac:spMk id="210" creationId="{1477F508-EE65-61B5-9922-579020A59E6B}"/>
          </ac:spMkLst>
        </pc:spChg>
        <pc:spChg chg="del">
          <ac:chgData name="玉田 瞳(TAMADA Hitomi)" userId="7aff86db-b519-4aa5-a4a7-69524260849c" providerId="ADAL" clId="{726A9E88-041E-4517-99D9-A11CC53EB1AD}" dt="2025-05-20T09:22:57.437" v="1018" actId="478"/>
          <ac:spMkLst>
            <pc:docMk/>
            <pc:sldMk cId="3636663615" sldId="351"/>
            <ac:spMk id="211" creationId="{7F18E6DB-0F29-CF5C-5871-F076A3E6A30D}"/>
          </ac:spMkLst>
        </pc:spChg>
        <pc:spChg chg="del">
          <ac:chgData name="玉田 瞳(TAMADA Hitomi)" userId="7aff86db-b519-4aa5-a4a7-69524260849c" providerId="ADAL" clId="{726A9E88-041E-4517-99D9-A11CC53EB1AD}" dt="2025-05-20T09:21:06.477" v="936" actId="478"/>
          <ac:spMkLst>
            <pc:docMk/>
            <pc:sldMk cId="3636663615" sldId="351"/>
            <ac:spMk id="214" creationId="{E12D0CD9-91D8-0C2E-B755-74F8EAA01EAA}"/>
          </ac:spMkLst>
        </pc:spChg>
        <pc:spChg chg="del">
          <ac:chgData name="玉田 瞳(TAMADA Hitomi)" userId="7aff86db-b519-4aa5-a4a7-69524260849c" providerId="ADAL" clId="{726A9E88-041E-4517-99D9-A11CC53EB1AD}" dt="2025-05-20T09:21:07.712" v="937" actId="478"/>
          <ac:spMkLst>
            <pc:docMk/>
            <pc:sldMk cId="3636663615" sldId="351"/>
            <ac:spMk id="215" creationId="{665AA229-AE16-E73C-BA77-14F8435AB771}"/>
          </ac:spMkLst>
        </pc:spChg>
        <pc:spChg chg="del">
          <ac:chgData name="玉田 瞳(TAMADA Hitomi)" userId="7aff86db-b519-4aa5-a4a7-69524260849c" providerId="ADAL" clId="{726A9E88-041E-4517-99D9-A11CC53EB1AD}" dt="2025-05-20T09:21:08.866" v="938" actId="478"/>
          <ac:spMkLst>
            <pc:docMk/>
            <pc:sldMk cId="3636663615" sldId="351"/>
            <ac:spMk id="216" creationId="{99B483BE-5005-B341-BE81-F51FAABA4EF2}"/>
          </ac:spMkLst>
        </pc:spChg>
        <pc:spChg chg="del">
          <ac:chgData name="玉田 瞳(TAMADA Hitomi)" userId="7aff86db-b519-4aa5-a4a7-69524260849c" providerId="ADAL" clId="{726A9E88-041E-4517-99D9-A11CC53EB1AD}" dt="2025-05-20T09:21:09.967" v="939" actId="478"/>
          <ac:spMkLst>
            <pc:docMk/>
            <pc:sldMk cId="3636663615" sldId="351"/>
            <ac:spMk id="217" creationId="{4F165B8A-C2F1-D9C2-07ED-95D41A95DD92}"/>
          </ac:spMkLst>
        </pc:spChg>
        <pc:spChg chg="del">
          <ac:chgData name="玉田 瞳(TAMADA Hitomi)" userId="7aff86db-b519-4aa5-a4a7-69524260849c" providerId="ADAL" clId="{726A9E88-041E-4517-99D9-A11CC53EB1AD}" dt="2025-05-20T09:21:10.992" v="940" actId="478"/>
          <ac:spMkLst>
            <pc:docMk/>
            <pc:sldMk cId="3636663615" sldId="351"/>
            <ac:spMk id="218" creationId="{CBC8316A-BBFE-7244-7AD1-5BC8A4415CF6}"/>
          </ac:spMkLst>
        </pc:spChg>
        <pc:spChg chg="del">
          <ac:chgData name="玉田 瞳(TAMADA Hitomi)" userId="7aff86db-b519-4aa5-a4a7-69524260849c" providerId="ADAL" clId="{726A9E88-041E-4517-99D9-A11CC53EB1AD}" dt="2025-05-20T09:21:12.191" v="941" actId="478"/>
          <ac:spMkLst>
            <pc:docMk/>
            <pc:sldMk cId="3636663615" sldId="351"/>
            <ac:spMk id="219" creationId="{242CB5F5-080B-6765-633D-D1FD2E0CB763}"/>
          </ac:spMkLst>
        </pc:spChg>
        <pc:spChg chg="del">
          <ac:chgData name="玉田 瞳(TAMADA Hitomi)" userId="7aff86db-b519-4aa5-a4a7-69524260849c" providerId="ADAL" clId="{726A9E88-041E-4517-99D9-A11CC53EB1AD}" dt="2025-05-20T09:21:13.727" v="942" actId="478"/>
          <ac:spMkLst>
            <pc:docMk/>
            <pc:sldMk cId="3636663615" sldId="351"/>
            <ac:spMk id="220" creationId="{B9465A6D-7429-3BC5-6DA1-2B1088C5FAC9}"/>
          </ac:spMkLst>
        </pc:spChg>
        <pc:spChg chg="del">
          <ac:chgData name="玉田 瞳(TAMADA Hitomi)" userId="7aff86db-b519-4aa5-a4a7-69524260849c" providerId="ADAL" clId="{726A9E88-041E-4517-99D9-A11CC53EB1AD}" dt="2025-05-20T09:21:14.702" v="943" actId="478"/>
          <ac:spMkLst>
            <pc:docMk/>
            <pc:sldMk cId="3636663615" sldId="351"/>
            <ac:spMk id="221" creationId="{63A3184E-A5D4-BF0B-D252-76F68731C133}"/>
          </ac:spMkLst>
        </pc:spChg>
        <pc:spChg chg="del">
          <ac:chgData name="玉田 瞳(TAMADA Hitomi)" userId="7aff86db-b519-4aa5-a4a7-69524260849c" providerId="ADAL" clId="{726A9E88-041E-4517-99D9-A11CC53EB1AD}" dt="2025-05-20T09:21:16.508" v="944" actId="478"/>
          <ac:spMkLst>
            <pc:docMk/>
            <pc:sldMk cId="3636663615" sldId="351"/>
            <ac:spMk id="222" creationId="{2C5373DD-965F-A547-2E2A-6820F0275C9E}"/>
          </ac:spMkLst>
        </pc:spChg>
        <pc:spChg chg="del">
          <ac:chgData name="玉田 瞳(TAMADA Hitomi)" userId="7aff86db-b519-4aa5-a4a7-69524260849c" providerId="ADAL" clId="{726A9E88-041E-4517-99D9-A11CC53EB1AD}" dt="2025-05-20T09:20:21.523" v="910" actId="478"/>
          <ac:spMkLst>
            <pc:docMk/>
            <pc:sldMk cId="3636663615" sldId="351"/>
            <ac:spMk id="224" creationId="{A4499FE5-5A95-74D3-5552-E458E92EA382}"/>
          </ac:spMkLst>
        </pc:spChg>
        <pc:spChg chg="del">
          <ac:chgData name="玉田 瞳(TAMADA Hitomi)" userId="7aff86db-b519-4aa5-a4a7-69524260849c" providerId="ADAL" clId="{726A9E88-041E-4517-99D9-A11CC53EB1AD}" dt="2025-05-20T09:20:22.359" v="911" actId="478"/>
          <ac:spMkLst>
            <pc:docMk/>
            <pc:sldMk cId="3636663615" sldId="351"/>
            <ac:spMk id="225" creationId="{D15C02BF-0BBD-2361-E96C-13FA52946805}"/>
          </ac:spMkLst>
        </pc:spChg>
        <pc:spChg chg="del">
          <ac:chgData name="玉田 瞳(TAMADA Hitomi)" userId="7aff86db-b519-4aa5-a4a7-69524260849c" providerId="ADAL" clId="{726A9E88-041E-4517-99D9-A11CC53EB1AD}" dt="2025-05-20T09:20:23.209" v="912" actId="478"/>
          <ac:spMkLst>
            <pc:docMk/>
            <pc:sldMk cId="3636663615" sldId="351"/>
            <ac:spMk id="226" creationId="{59B746C6-A676-D783-F81C-6E38B0247F6B}"/>
          </ac:spMkLst>
        </pc:spChg>
        <pc:spChg chg="del">
          <ac:chgData name="玉田 瞳(TAMADA Hitomi)" userId="7aff86db-b519-4aa5-a4a7-69524260849c" providerId="ADAL" clId="{726A9E88-041E-4517-99D9-A11CC53EB1AD}" dt="2025-05-20T09:20:24.234" v="913" actId="478"/>
          <ac:spMkLst>
            <pc:docMk/>
            <pc:sldMk cId="3636663615" sldId="351"/>
            <ac:spMk id="227" creationId="{2F7ED499-D15F-B410-DC5A-E3CB09D06735}"/>
          </ac:spMkLst>
        </pc:spChg>
        <pc:spChg chg="del">
          <ac:chgData name="玉田 瞳(TAMADA Hitomi)" userId="7aff86db-b519-4aa5-a4a7-69524260849c" providerId="ADAL" clId="{726A9E88-041E-4517-99D9-A11CC53EB1AD}" dt="2025-05-20T09:20:32.995" v="914" actId="478"/>
          <ac:spMkLst>
            <pc:docMk/>
            <pc:sldMk cId="3636663615" sldId="351"/>
            <ac:spMk id="228" creationId="{17384A01-F88C-4B9E-714E-D266E1E40CDA}"/>
          </ac:spMkLst>
        </pc:spChg>
        <pc:spChg chg="del">
          <ac:chgData name="玉田 瞳(TAMADA Hitomi)" userId="7aff86db-b519-4aa5-a4a7-69524260849c" providerId="ADAL" clId="{726A9E88-041E-4517-99D9-A11CC53EB1AD}" dt="2025-05-20T09:20:34.218" v="915" actId="478"/>
          <ac:spMkLst>
            <pc:docMk/>
            <pc:sldMk cId="3636663615" sldId="351"/>
            <ac:spMk id="229" creationId="{6DF4CF44-1EB3-28BC-08CE-29C685F3825E}"/>
          </ac:spMkLst>
        </pc:spChg>
        <pc:spChg chg="del">
          <ac:chgData name="玉田 瞳(TAMADA Hitomi)" userId="7aff86db-b519-4aa5-a4a7-69524260849c" providerId="ADAL" clId="{726A9E88-041E-4517-99D9-A11CC53EB1AD}" dt="2025-05-20T09:20:36.151" v="916" actId="478"/>
          <ac:spMkLst>
            <pc:docMk/>
            <pc:sldMk cId="3636663615" sldId="351"/>
            <ac:spMk id="230" creationId="{13FAE5A7-BC52-F649-A9FD-756298C5F7B8}"/>
          </ac:spMkLst>
        </pc:spChg>
        <pc:spChg chg="del">
          <ac:chgData name="玉田 瞳(TAMADA Hitomi)" userId="7aff86db-b519-4aa5-a4a7-69524260849c" providerId="ADAL" clId="{726A9E88-041E-4517-99D9-A11CC53EB1AD}" dt="2025-05-20T09:20:37.237" v="917" actId="478"/>
          <ac:spMkLst>
            <pc:docMk/>
            <pc:sldMk cId="3636663615" sldId="351"/>
            <ac:spMk id="231" creationId="{DE44497F-E9AB-1C43-4BFE-C9804A8A7603}"/>
          </ac:spMkLst>
        </pc:spChg>
        <pc:spChg chg="del">
          <ac:chgData name="玉田 瞳(TAMADA Hitomi)" userId="7aff86db-b519-4aa5-a4a7-69524260849c" providerId="ADAL" clId="{726A9E88-041E-4517-99D9-A11CC53EB1AD}" dt="2025-05-20T09:20:38.240" v="918" actId="478"/>
          <ac:spMkLst>
            <pc:docMk/>
            <pc:sldMk cId="3636663615" sldId="351"/>
            <ac:spMk id="232" creationId="{6D981B29-A7F9-D590-1EA6-710226DB02C7}"/>
          </ac:spMkLst>
        </pc:spChg>
        <pc:picChg chg="del mod">
          <ac:chgData name="玉田 瞳(TAMADA Hitomi)" userId="7aff86db-b519-4aa5-a4a7-69524260849c" providerId="ADAL" clId="{726A9E88-041E-4517-99D9-A11CC53EB1AD}" dt="2025-05-20T09:26:16.073" v="1072" actId="21"/>
          <ac:picMkLst>
            <pc:docMk/>
            <pc:sldMk cId="3636663615" sldId="351"/>
            <ac:picMk id="8" creationId="{7591D47C-A59A-C4E3-8205-F3DF78B397EE}"/>
          </ac:picMkLst>
        </pc:picChg>
        <pc:picChg chg="add mod">
          <ac:chgData name="玉田 瞳(TAMADA Hitomi)" userId="7aff86db-b519-4aa5-a4a7-69524260849c" providerId="ADAL" clId="{726A9E88-041E-4517-99D9-A11CC53EB1AD}" dt="2025-05-20T04:34:32.734" v="399"/>
          <ac:picMkLst>
            <pc:docMk/>
            <pc:sldMk cId="3636663615" sldId="351"/>
            <ac:picMk id="13" creationId="{97CEDD63-E7B4-F3C6-2F04-9F91CC7C9B04}"/>
          </ac:picMkLst>
        </pc:picChg>
        <pc:picChg chg="del">
          <ac:chgData name="玉田 瞳(TAMADA Hitomi)" userId="7aff86db-b519-4aa5-a4a7-69524260849c" providerId="ADAL" clId="{726A9E88-041E-4517-99D9-A11CC53EB1AD}" dt="2025-05-20T04:34:05.857" v="394" actId="21"/>
          <ac:picMkLst>
            <pc:docMk/>
            <pc:sldMk cId="3636663615" sldId="351"/>
            <ac:picMk id="113" creationId="{E4E1592A-B3A4-7E2C-46D0-215EE373189C}"/>
          </ac:picMkLst>
        </pc:picChg>
        <pc:picChg chg="add mod">
          <ac:chgData name="玉田 瞳(TAMADA Hitomi)" userId="7aff86db-b519-4aa5-a4a7-69524260849c" providerId="ADAL" clId="{726A9E88-041E-4517-99D9-A11CC53EB1AD}" dt="2025-05-20T09:23:39.395" v="1032" actId="1037"/>
          <ac:picMkLst>
            <pc:docMk/>
            <pc:sldMk cId="3636663615" sldId="351"/>
            <ac:picMk id="116" creationId="{455521B7-978B-4A66-2FD9-592F104858F1}"/>
          </ac:picMkLst>
        </pc:picChg>
      </pc:sldChg>
      <pc:sldChg chg="addSp delSp modSp mod">
        <pc:chgData name="玉田 瞳(TAMADA Hitomi)" userId="7aff86db-b519-4aa5-a4a7-69524260849c" providerId="ADAL" clId="{726A9E88-041E-4517-99D9-A11CC53EB1AD}" dt="2025-05-21T07:11:50.720" v="1784" actId="1036"/>
        <pc:sldMkLst>
          <pc:docMk/>
          <pc:sldMk cId="538705367" sldId="352"/>
        </pc:sldMkLst>
        <pc:spChg chg="mod">
          <ac:chgData name="玉田 瞳(TAMADA Hitomi)" userId="7aff86db-b519-4aa5-a4a7-69524260849c" providerId="ADAL" clId="{726A9E88-041E-4517-99D9-A11CC53EB1AD}" dt="2025-05-20T09:37:47.496" v="1138" actId="1076"/>
          <ac:spMkLst>
            <pc:docMk/>
            <pc:sldMk cId="538705367" sldId="352"/>
            <ac:spMk id="3" creationId="{B424514F-5447-2B8F-5005-728DD2CD5FAB}"/>
          </ac:spMkLst>
        </pc:spChg>
        <pc:spChg chg="mod">
          <ac:chgData name="玉田 瞳(TAMADA Hitomi)" userId="7aff86db-b519-4aa5-a4a7-69524260849c" providerId="ADAL" clId="{726A9E88-041E-4517-99D9-A11CC53EB1AD}" dt="2025-05-20T09:27:12.741" v="1075" actId="1076"/>
          <ac:spMkLst>
            <pc:docMk/>
            <pc:sldMk cId="538705367" sldId="352"/>
            <ac:spMk id="5" creationId="{00000000-0000-0000-0000-000000000000}"/>
          </ac:spMkLst>
        </pc:spChg>
        <pc:spChg chg="add mod">
          <ac:chgData name="玉田 瞳(TAMADA Hitomi)" userId="7aff86db-b519-4aa5-a4a7-69524260849c" providerId="ADAL" clId="{726A9E88-041E-4517-99D9-A11CC53EB1AD}" dt="2025-05-20T04:34:44.861" v="404"/>
          <ac:spMkLst>
            <pc:docMk/>
            <pc:sldMk cId="538705367" sldId="352"/>
            <ac:spMk id="8" creationId="{4C05E2FA-B740-7B52-31E3-090CC6D02184}"/>
          </ac:spMkLst>
        </pc:spChg>
        <pc:spChg chg="add del mod ord">
          <ac:chgData name="玉田 瞳(TAMADA Hitomi)" userId="7aff86db-b519-4aa5-a4a7-69524260849c" providerId="ADAL" clId="{726A9E88-041E-4517-99D9-A11CC53EB1AD}" dt="2025-05-21T07:09:50.834" v="1753" actId="21"/>
          <ac:spMkLst>
            <pc:docMk/>
            <pc:sldMk cId="538705367" sldId="352"/>
            <ac:spMk id="13" creationId="{21356A3C-9BDA-C381-DD92-D27EF98E0427}"/>
          </ac:spMkLst>
        </pc:spChg>
        <pc:spChg chg="add mod ord">
          <ac:chgData name="玉田 瞳(TAMADA Hitomi)" userId="7aff86db-b519-4aa5-a4a7-69524260849c" providerId="ADAL" clId="{726A9E88-041E-4517-99D9-A11CC53EB1AD}" dt="2025-05-21T07:10:29.681" v="1765" actId="1076"/>
          <ac:spMkLst>
            <pc:docMk/>
            <pc:sldMk cId="538705367" sldId="352"/>
            <ac:spMk id="14" creationId="{0D6F5611-C1B7-C6BC-80CC-806EA40C747E}"/>
          </ac:spMkLst>
        </pc:spChg>
        <pc:spChg chg="add mod ord">
          <ac:chgData name="玉田 瞳(TAMADA Hitomi)" userId="7aff86db-b519-4aa5-a4a7-69524260849c" providerId="ADAL" clId="{726A9E88-041E-4517-99D9-A11CC53EB1AD}" dt="2025-05-21T07:11:42.398" v="1783" actId="1038"/>
          <ac:spMkLst>
            <pc:docMk/>
            <pc:sldMk cId="538705367" sldId="352"/>
            <ac:spMk id="15" creationId="{C09EBD28-93E8-65B5-22F5-9E2774CA7608}"/>
          </ac:spMkLst>
        </pc:spChg>
        <pc:spChg chg="add mod ord">
          <ac:chgData name="玉田 瞳(TAMADA Hitomi)" userId="7aff86db-b519-4aa5-a4a7-69524260849c" providerId="ADAL" clId="{726A9E88-041E-4517-99D9-A11CC53EB1AD}" dt="2025-05-21T07:11:50.720" v="1784" actId="1036"/>
          <ac:spMkLst>
            <pc:docMk/>
            <pc:sldMk cId="538705367" sldId="352"/>
            <ac:spMk id="17" creationId="{D901CFA4-6227-D541-0973-531A5A117E78}"/>
          </ac:spMkLst>
        </pc:spChg>
        <pc:spChg chg="add mod">
          <ac:chgData name="玉田 瞳(TAMADA Hitomi)" userId="7aff86db-b519-4aa5-a4a7-69524260849c" providerId="ADAL" clId="{726A9E88-041E-4517-99D9-A11CC53EB1AD}" dt="2025-05-21T07:10:27.228" v="1764" actId="1076"/>
          <ac:spMkLst>
            <pc:docMk/>
            <pc:sldMk cId="538705367" sldId="352"/>
            <ac:spMk id="18" creationId="{948CC0A5-0C06-35A3-C9BA-F0CBF03B63CE}"/>
          </ac:spMkLst>
        </pc:spChg>
        <pc:picChg chg="del">
          <ac:chgData name="玉田 瞳(TAMADA Hitomi)" userId="7aff86db-b519-4aa5-a4a7-69524260849c" providerId="ADAL" clId="{726A9E88-041E-4517-99D9-A11CC53EB1AD}" dt="2025-05-20T04:34:08.943" v="395" actId="21"/>
          <ac:picMkLst>
            <pc:docMk/>
            <pc:sldMk cId="538705367" sldId="352"/>
            <ac:picMk id="6" creationId="{05BA92A1-9655-F960-FBD3-8DDD7D88F18F}"/>
          </ac:picMkLst>
        </pc:picChg>
        <pc:picChg chg="add mod">
          <ac:chgData name="玉田 瞳(TAMADA Hitomi)" userId="7aff86db-b519-4aa5-a4a7-69524260849c" providerId="ADAL" clId="{726A9E88-041E-4517-99D9-A11CC53EB1AD}" dt="2025-05-20T04:34:34.390" v="400"/>
          <ac:picMkLst>
            <pc:docMk/>
            <pc:sldMk cId="538705367" sldId="352"/>
            <ac:picMk id="7" creationId="{5CA3ACBA-FAFB-114A-F90E-1BE082CB858A}"/>
          </ac:picMkLst>
        </pc:picChg>
        <pc:picChg chg="add mod">
          <ac:chgData name="玉田 瞳(TAMADA Hitomi)" userId="7aff86db-b519-4aa5-a4a7-69524260849c" providerId="ADAL" clId="{726A9E88-041E-4517-99D9-A11CC53EB1AD}" dt="2025-05-21T07:10:20.507" v="1763" actId="1076"/>
          <ac:picMkLst>
            <pc:docMk/>
            <pc:sldMk cId="538705367" sldId="352"/>
            <ac:picMk id="9" creationId="{BFCA96BF-6FBC-199D-5C4D-81076EE4BD0D}"/>
          </ac:picMkLst>
        </pc:picChg>
        <pc:picChg chg="add del mod">
          <ac:chgData name="玉田 瞳(TAMADA Hitomi)" userId="7aff86db-b519-4aa5-a4a7-69524260849c" providerId="ADAL" clId="{726A9E88-041E-4517-99D9-A11CC53EB1AD}" dt="2025-05-21T07:09:12.062" v="1743" actId="21"/>
          <ac:picMkLst>
            <pc:docMk/>
            <pc:sldMk cId="538705367" sldId="352"/>
            <ac:picMk id="11" creationId="{10DB233C-37E7-E62E-1B43-F9E6C281922C}"/>
          </ac:picMkLst>
        </pc:picChg>
        <pc:picChg chg="del mod">
          <ac:chgData name="玉田 瞳(TAMADA Hitomi)" userId="7aff86db-b519-4aa5-a4a7-69524260849c" providerId="ADAL" clId="{726A9E88-041E-4517-99D9-A11CC53EB1AD}" dt="2025-05-20T09:37:28.880" v="1136" actId="21"/>
          <ac:picMkLst>
            <pc:docMk/>
            <pc:sldMk cId="538705367" sldId="352"/>
            <ac:picMk id="36" creationId="{CD23690B-96C7-06D7-6780-73D350FC7549}"/>
          </ac:picMkLst>
        </pc:picChg>
      </pc:sldChg>
      <pc:sldChg chg="addSp delSp modSp mod">
        <pc:chgData name="玉田 瞳(TAMADA Hitomi)" userId="7aff86db-b519-4aa5-a4a7-69524260849c" providerId="ADAL" clId="{726A9E88-041E-4517-99D9-A11CC53EB1AD}" dt="2025-05-21T02:55:55.939" v="1145" actId="20577"/>
        <pc:sldMkLst>
          <pc:docMk/>
          <pc:sldMk cId="2546384072" sldId="353"/>
        </pc:sldMkLst>
        <pc:spChg chg="add mod">
          <ac:chgData name="玉田 瞳(TAMADA Hitomi)" userId="7aff86db-b519-4aa5-a4a7-69524260849c" providerId="ADAL" clId="{726A9E88-041E-4517-99D9-A11CC53EB1AD}" dt="2025-05-20T05:06:54.140" v="488" actId="20577"/>
          <ac:spMkLst>
            <pc:docMk/>
            <pc:sldMk cId="2546384072" sldId="353"/>
            <ac:spMk id="4" creationId="{FFC12207-744A-14C8-767F-B294DAF1CB4A}"/>
          </ac:spMkLst>
        </pc:spChg>
        <pc:spChg chg="mod">
          <ac:chgData name="玉田 瞳(TAMADA Hitomi)" userId="7aff86db-b519-4aa5-a4a7-69524260849c" providerId="ADAL" clId="{726A9E88-041E-4517-99D9-A11CC53EB1AD}" dt="2025-05-21T02:55:55.939" v="1145" actId="20577"/>
          <ac:spMkLst>
            <pc:docMk/>
            <pc:sldMk cId="2546384072" sldId="353"/>
            <ac:spMk id="6" creationId="{DE90517F-E386-B054-56AC-6B2C4840E1D7}"/>
          </ac:spMkLst>
        </pc:spChg>
        <pc:picChg chg="del">
          <ac:chgData name="玉田 瞳(TAMADA Hitomi)" userId="7aff86db-b519-4aa5-a4a7-69524260849c" providerId="ADAL" clId="{726A9E88-041E-4517-99D9-A11CC53EB1AD}" dt="2025-05-20T04:32:30.811" v="352" actId="21"/>
          <ac:picMkLst>
            <pc:docMk/>
            <pc:sldMk cId="2546384072" sldId="353"/>
            <ac:picMk id="2" creationId="{6F4B6AFC-8591-6F21-074D-56B3A3E19C69}"/>
          </ac:picMkLst>
        </pc:picChg>
        <pc:picChg chg="add mod">
          <ac:chgData name="玉田 瞳(TAMADA Hitomi)" userId="7aff86db-b519-4aa5-a4a7-69524260849c" providerId="ADAL" clId="{726A9E88-041E-4517-99D9-A11CC53EB1AD}" dt="2025-05-20T04:32:36.937" v="354"/>
          <ac:picMkLst>
            <pc:docMk/>
            <pc:sldMk cId="2546384072" sldId="353"/>
            <ac:picMk id="7" creationId="{9F127376-C30F-B56D-D02B-261BBC558FDF}"/>
          </ac:picMkLst>
        </pc:picChg>
      </pc:sldChg>
    </pc:docChg>
  </pc:docChgLst>
  <pc:docChgLst>
    <pc:chgData name="玉田 瞳(TAMADA Hitomi)" userId="7aff86db-b519-4aa5-a4a7-69524260849c" providerId="ADAL" clId="{9E437B5B-7DE1-4333-B06C-67391489B85D}"/>
    <pc:docChg chg="modSld">
      <pc:chgData name="玉田 瞳(TAMADA Hitomi)" userId="7aff86db-b519-4aa5-a4a7-69524260849c" providerId="ADAL" clId="{9E437B5B-7DE1-4333-B06C-67391489B85D}" dt="2025-02-03T01:38:14.223" v="6" actId="20577"/>
      <pc:docMkLst>
        <pc:docMk/>
      </pc:docMkLst>
      <pc:sldChg chg="modSp mod">
        <pc:chgData name="玉田 瞳(TAMADA Hitomi)" userId="7aff86db-b519-4aa5-a4a7-69524260849c" providerId="ADAL" clId="{9E437B5B-7DE1-4333-B06C-67391489B85D}" dt="2025-02-03T01:38:14.223" v="6" actId="20577"/>
        <pc:sldMkLst>
          <pc:docMk/>
          <pc:sldMk cId="2546384072" sldId="353"/>
        </pc:sldMkLst>
        <pc:spChg chg="mod">
          <ac:chgData name="玉田 瞳(TAMADA Hitomi)" userId="7aff86db-b519-4aa5-a4a7-69524260849c" providerId="ADAL" clId="{9E437B5B-7DE1-4333-B06C-67391489B85D}" dt="2025-02-03T01:38:14.223" v="6" actId="20577"/>
          <ac:spMkLst>
            <pc:docMk/>
            <pc:sldMk cId="2546384072" sldId="353"/>
            <ac:spMk id="6" creationId="{DE90517F-E386-B054-56AC-6B2C4840E1D7}"/>
          </ac:spMkLst>
        </pc:spChg>
      </pc:sldChg>
    </pc:docChg>
  </pc:docChgLst>
  <pc:docChgLst>
    <pc:chgData name="玉田 瞳(TAMADA Hitomi)" userId="7aff86db-b519-4aa5-a4a7-69524260849c" providerId="ADAL" clId="{526A6FBE-B339-48B3-AFA3-7DDED1F669F9}"/>
    <pc:docChg chg="custSel modSld">
      <pc:chgData name="玉田 瞳(TAMADA Hitomi)" userId="7aff86db-b519-4aa5-a4a7-69524260849c" providerId="ADAL" clId="{526A6FBE-B339-48B3-AFA3-7DDED1F669F9}" dt="2025-06-03T07:34:15.088" v="9" actId="21"/>
      <pc:docMkLst>
        <pc:docMk/>
      </pc:docMkLst>
      <pc:sldChg chg="delSp mod">
        <pc:chgData name="玉田 瞳(TAMADA Hitomi)" userId="7aff86db-b519-4aa5-a4a7-69524260849c" providerId="ADAL" clId="{526A6FBE-B339-48B3-AFA3-7DDED1F669F9}" dt="2025-06-03T07:33:42.396" v="1" actId="21"/>
        <pc:sldMkLst>
          <pc:docMk/>
          <pc:sldMk cId="0" sldId="269"/>
        </pc:sldMkLst>
        <pc:spChg chg="del">
          <ac:chgData name="玉田 瞳(TAMADA Hitomi)" userId="7aff86db-b519-4aa5-a4a7-69524260849c" providerId="ADAL" clId="{526A6FBE-B339-48B3-AFA3-7DDED1F669F9}" dt="2025-06-03T07:33:42.396" v="1" actId="21"/>
          <ac:spMkLst>
            <pc:docMk/>
            <pc:sldMk cId="0" sldId="269"/>
            <ac:spMk id="9" creationId="{4BD8C61C-5FF0-AF27-7E94-47CC1015D579}"/>
          </ac:spMkLst>
        </pc:spChg>
      </pc:sldChg>
      <pc:sldChg chg="delSp mod">
        <pc:chgData name="玉田 瞳(TAMADA Hitomi)" userId="7aff86db-b519-4aa5-a4a7-69524260849c" providerId="ADAL" clId="{526A6FBE-B339-48B3-AFA3-7DDED1F669F9}" dt="2025-06-03T07:33:30.338" v="0" actId="21"/>
        <pc:sldMkLst>
          <pc:docMk/>
          <pc:sldMk cId="0" sldId="322"/>
        </pc:sldMkLst>
        <pc:spChg chg="del">
          <ac:chgData name="玉田 瞳(TAMADA Hitomi)" userId="7aff86db-b519-4aa5-a4a7-69524260849c" providerId="ADAL" clId="{526A6FBE-B339-48B3-AFA3-7DDED1F669F9}" dt="2025-06-03T07:33:30.338" v="0" actId="21"/>
          <ac:spMkLst>
            <pc:docMk/>
            <pc:sldMk cId="0" sldId="322"/>
            <ac:spMk id="5" creationId="{618F4921-91DD-FAC2-2C7A-996C1456FF7D}"/>
          </ac:spMkLst>
        </pc:spChg>
      </pc:sldChg>
      <pc:sldChg chg="delSp mod">
        <pc:chgData name="玉田 瞳(TAMADA Hitomi)" userId="7aff86db-b519-4aa5-a4a7-69524260849c" providerId="ADAL" clId="{526A6FBE-B339-48B3-AFA3-7DDED1F669F9}" dt="2025-06-03T07:33:46.207" v="3" actId="21"/>
        <pc:sldMkLst>
          <pc:docMk/>
          <pc:sldMk cId="226872935" sldId="342"/>
        </pc:sldMkLst>
        <pc:spChg chg="del">
          <ac:chgData name="玉田 瞳(TAMADA Hitomi)" userId="7aff86db-b519-4aa5-a4a7-69524260849c" providerId="ADAL" clId="{526A6FBE-B339-48B3-AFA3-7DDED1F669F9}" dt="2025-06-03T07:33:46.207" v="3" actId="21"/>
          <ac:spMkLst>
            <pc:docMk/>
            <pc:sldMk cId="226872935" sldId="342"/>
            <ac:spMk id="18" creationId="{8DFC77C5-9D75-5C46-FB90-BCB20FBC1DE8}"/>
          </ac:spMkLst>
        </pc:spChg>
      </pc:sldChg>
      <pc:sldChg chg="delSp mod">
        <pc:chgData name="玉田 瞳(TAMADA Hitomi)" userId="7aff86db-b519-4aa5-a4a7-69524260849c" providerId="ADAL" clId="{526A6FBE-B339-48B3-AFA3-7DDED1F669F9}" dt="2025-06-03T07:33:44.215" v="2" actId="21"/>
        <pc:sldMkLst>
          <pc:docMk/>
          <pc:sldMk cId="3250188953" sldId="344"/>
        </pc:sldMkLst>
        <pc:spChg chg="del">
          <ac:chgData name="玉田 瞳(TAMADA Hitomi)" userId="7aff86db-b519-4aa5-a4a7-69524260849c" providerId="ADAL" clId="{526A6FBE-B339-48B3-AFA3-7DDED1F669F9}" dt="2025-06-03T07:33:44.215" v="2" actId="21"/>
          <ac:spMkLst>
            <pc:docMk/>
            <pc:sldMk cId="3250188953" sldId="344"/>
            <ac:spMk id="26" creationId="{D1E4A394-BAC5-EB81-D72E-022B2A51C504}"/>
          </ac:spMkLst>
        </pc:spChg>
      </pc:sldChg>
      <pc:sldChg chg="delSp mod">
        <pc:chgData name="玉田 瞳(TAMADA Hitomi)" userId="7aff86db-b519-4aa5-a4a7-69524260849c" providerId="ADAL" clId="{526A6FBE-B339-48B3-AFA3-7DDED1F669F9}" dt="2025-06-03T07:34:05.802" v="5" actId="21"/>
        <pc:sldMkLst>
          <pc:docMk/>
          <pc:sldMk cId="2398227808" sldId="348"/>
        </pc:sldMkLst>
        <pc:spChg chg="del">
          <ac:chgData name="玉田 瞳(TAMADA Hitomi)" userId="7aff86db-b519-4aa5-a4a7-69524260849c" providerId="ADAL" clId="{526A6FBE-B339-48B3-AFA3-7DDED1F669F9}" dt="2025-06-03T07:34:05.802" v="5" actId="21"/>
          <ac:spMkLst>
            <pc:docMk/>
            <pc:sldMk cId="2398227808" sldId="348"/>
            <ac:spMk id="12" creationId="{95922416-1042-5CD6-C295-FFE224C5A75C}"/>
          </ac:spMkLst>
        </pc:spChg>
      </pc:sldChg>
      <pc:sldChg chg="delSp mod">
        <pc:chgData name="玉田 瞳(TAMADA Hitomi)" userId="7aff86db-b519-4aa5-a4a7-69524260849c" providerId="ADAL" clId="{526A6FBE-B339-48B3-AFA3-7DDED1F669F9}" dt="2025-06-03T07:34:07.963" v="6" actId="21"/>
        <pc:sldMkLst>
          <pc:docMk/>
          <pc:sldMk cId="3532361772" sldId="349"/>
        </pc:sldMkLst>
        <pc:spChg chg="del">
          <ac:chgData name="玉田 瞳(TAMADA Hitomi)" userId="7aff86db-b519-4aa5-a4a7-69524260849c" providerId="ADAL" clId="{526A6FBE-B339-48B3-AFA3-7DDED1F669F9}" dt="2025-06-03T07:34:07.963" v="6" actId="21"/>
          <ac:spMkLst>
            <pc:docMk/>
            <pc:sldMk cId="3532361772" sldId="349"/>
            <ac:spMk id="67" creationId="{2D5A09C4-A90A-165C-192E-DDAC14FC1192}"/>
          </ac:spMkLst>
        </pc:spChg>
      </pc:sldChg>
      <pc:sldChg chg="delSp mod">
        <pc:chgData name="玉田 瞳(TAMADA Hitomi)" userId="7aff86db-b519-4aa5-a4a7-69524260849c" providerId="ADAL" clId="{526A6FBE-B339-48B3-AFA3-7DDED1F669F9}" dt="2025-06-03T07:34:10.151" v="7" actId="21"/>
        <pc:sldMkLst>
          <pc:docMk/>
          <pc:sldMk cId="754522066" sldId="350"/>
        </pc:sldMkLst>
        <pc:spChg chg="del">
          <ac:chgData name="玉田 瞳(TAMADA Hitomi)" userId="7aff86db-b519-4aa5-a4a7-69524260849c" providerId="ADAL" clId="{526A6FBE-B339-48B3-AFA3-7DDED1F669F9}" dt="2025-06-03T07:34:10.151" v="7" actId="21"/>
          <ac:spMkLst>
            <pc:docMk/>
            <pc:sldMk cId="754522066" sldId="350"/>
            <ac:spMk id="20" creationId="{8FFFC508-30F0-54E5-D9FC-891542E42D11}"/>
          </ac:spMkLst>
        </pc:spChg>
      </pc:sldChg>
      <pc:sldChg chg="delSp mod">
        <pc:chgData name="玉田 瞳(TAMADA Hitomi)" userId="7aff86db-b519-4aa5-a4a7-69524260849c" providerId="ADAL" clId="{526A6FBE-B339-48B3-AFA3-7DDED1F669F9}" dt="2025-06-03T07:34:12.825" v="8" actId="21"/>
        <pc:sldMkLst>
          <pc:docMk/>
          <pc:sldMk cId="3636663615" sldId="351"/>
        </pc:sldMkLst>
        <pc:spChg chg="del">
          <ac:chgData name="玉田 瞳(TAMADA Hitomi)" userId="7aff86db-b519-4aa5-a4a7-69524260849c" providerId="ADAL" clId="{526A6FBE-B339-48B3-AFA3-7DDED1F669F9}" dt="2025-06-03T07:34:12.825" v="8" actId="21"/>
          <ac:spMkLst>
            <pc:docMk/>
            <pc:sldMk cId="3636663615" sldId="351"/>
            <ac:spMk id="119" creationId="{D68493C8-BD98-D739-7B09-DB3F6CF0DA02}"/>
          </ac:spMkLst>
        </pc:spChg>
      </pc:sldChg>
      <pc:sldChg chg="delSp mod">
        <pc:chgData name="玉田 瞳(TAMADA Hitomi)" userId="7aff86db-b519-4aa5-a4a7-69524260849c" providerId="ADAL" clId="{526A6FBE-B339-48B3-AFA3-7DDED1F669F9}" dt="2025-06-03T07:34:15.088" v="9" actId="21"/>
        <pc:sldMkLst>
          <pc:docMk/>
          <pc:sldMk cId="538705367" sldId="352"/>
        </pc:sldMkLst>
        <pc:spChg chg="del">
          <ac:chgData name="玉田 瞳(TAMADA Hitomi)" userId="7aff86db-b519-4aa5-a4a7-69524260849c" providerId="ADAL" clId="{526A6FBE-B339-48B3-AFA3-7DDED1F669F9}" dt="2025-06-03T07:34:15.088" v="9" actId="21"/>
          <ac:spMkLst>
            <pc:docMk/>
            <pc:sldMk cId="538705367" sldId="352"/>
            <ac:spMk id="8" creationId="{4C05E2FA-B740-7B52-31E3-090CC6D02184}"/>
          </ac:spMkLst>
        </pc:spChg>
      </pc:sldChg>
      <pc:sldChg chg="delSp mod">
        <pc:chgData name="玉田 瞳(TAMADA Hitomi)" userId="7aff86db-b519-4aa5-a4a7-69524260849c" providerId="ADAL" clId="{526A6FBE-B339-48B3-AFA3-7DDED1F669F9}" dt="2025-06-03T07:33:49.781" v="4" actId="21"/>
        <pc:sldMkLst>
          <pc:docMk/>
          <pc:sldMk cId="2546384072" sldId="353"/>
        </pc:sldMkLst>
        <pc:spChg chg="del">
          <ac:chgData name="玉田 瞳(TAMADA Hitomi)" userId="7aff86db-b519-4aa5-a4a7-69524260849c" providerId="ADAL" clId="{526A6FBE-B339-48B3-AFA3-7DDED1F669F9}" dt="2025-06-03T07:33:49.781" v="4" actId="21"/>
          <ac:spMkLst>
            <pc:docMk/>
            <pc:sldMk cId="2546384072" sldId="353"/>
            <ac:spMk id="4" creationId="{FFC12207-744A-14C8-767F-B294DAF1CB4A}"/>
          </ac:spMkLst>
        </pc:spChg>
      </pc:sldChg>
    </pc:docChg>
  </pc:docChgLst>
  <pc:docChgLst>
    <pc:chgData name="松川 侑生(MATSUKAWA Yuki)" userId="bedbc3f3-6eff-4c83-b6a3-51d2b7d3d294" providerId="ADAL" clId="{D71F183B-FE92-42A9-ABEE-B6CFA192D9EB}"/>
    <pc:docChg chg="modSld">
      <pc:chgData name="松川 侑生(MATSUKAWA Yuki)" userId="bedbc3f3-6eff-4c83-b6a3-51d2b7d3d294" providerId="ADAL" clId="{D71F183B-FE92-42A9-ABEE-B6CFA192D9EB}" dt="2024-10-21T00:15:05.053" v="43" actId="1076"/>
      <pc:docMkLst>
        <pc:docMk/>
      </pc:docMkLst>
      <pc:sldChg chg="addSp modSp mod">
        <pc:chgData name="松川 侑生(MATSUKAWA Yuki)" userId="bedbc3f3-6eff-4c83-b6a3-51d2b7d3d294" providerId="ADAL" clId="{D71F183B-FE92-42A9-ABEE-B6CFA192D9EB}" dt="2024-10-21T00:15:05.053" v="43" actId="1076"/>
        <pc:sldMkLst>
          <pc:docMk/>
          <pc:sldMk cId="0" sldId="322"/>
        </pc:sldMkLst>
        <pc:spChg chg="add mod">
          <ac:chgData name="松川 侑生(MATSUKAWA Yuki)" userId="bedbc3f3-6eff-4c83-b6a3-51d2b7d3d294" providerId="ADAL" clId="{D71F183B-FE92-42A9-ABEE-B6CFA192D9EB}" dt="2024-10-21T00:15:05.053" v="43" actId="1076"/>
          <ac:spMkLst>
            <pc:docMk/>
            <pc:sldMk cId="0" sldId="322"/>
            <ac:spMk id="3" creationId="{CC9604F2-4C41-4E25-BC9E-0981DB263761}"/>
          </ac:spMkLst>
        </pc:spChg>
      </pc:sldChg>
    </pc:docChg>
  </pc:docChgLst>
  <pc:docChgLst>
    <pc:chgData name="松川 侑生(MATSUKAWA Yuki)" userId="bedbc3f3-6eff-4c83-b6a3-51d2b7d3d294" providerId="ADAL" clId="{870DC29B-53D0-44FE-938E-EAA73CF83714}"/>
    <pc:docChg chg="undo redo custSel modSld modNotesMaster modHandout">
      <pc:chgData name="松川 侑生(MATSUKAWA Yuki)" userId="bedbc3f3-6eff-4c83-b6a3-51d2b7d3d294" providerId="ADAL" clId="{870DC29B-53D0-44FE-938E-EAA73CF83714}" dt="2024-04-15T05:28:37.447" v="2301" actId="20577"/>
      <pc:docMkLst>
        <pc:docMk/>
      </pc:docMkLst>
      <pc:sldChg chg="modSp mod">
        <pc:chgData name="松川 侑生(MATSUKAWA Yuki)" userId="bedbc3f3-6eff-4c83-b6a3-51d2b7d3d294" providerId="ADAL" clId="{870DC29B-53D0-44FE-938E-EAA73CF83714}" dt="2024-04-15T05:22:34.004" v="2249" actId="20577"/>
        <pc:sldMkLst>
          <pc:docMk/>
          <pc:sldMk cId="0" sldId="269"/>
        </pc:sldMkLst>
        <pc:spChg chg="mod">
          <ac:chgData name="松川 侑生(MATSUKAWA Yuki)" userId="bedbc3f3-6eff-4c83-b6a3-51d2b7d3d294" providerId="ADAL" clId="{870DC29B-53D0-44FE-938E-EAA73CF83714}" dt="2024-04-15T05:22:34.004" v="2249" actId="20577"/>
          <ac:spMkLst>
            <pc:docMk/>
            <pc:sldMk cId="0" sldId="269"/>
            <ac:spMk id="3" creationId="{00000000-0000-0000-0000-000000000000}"/>
          </ac:spMkLst>
        </pc:spChg>
      </pc:sldChg>
      <pc:sldChg chg="modSp mod">
        <pc:chgData name="松川 侑生(MATSUKAWA Yuki)" userId="bedbc3f3-6eff-4c83-b6a3-51d2b7d3d294" providerId="ADAL" clId="{870DC29B-53D0-44FE-938E-EAA73CF83714}" dt="2024-04-15T05:22:10.756" v="2247" actId="20577"/>
        <pc:sldMkLst>
          <pc:docMk/>
          <pc:sldMk cId="0" sldId="288"/>
        </pc:sldMkLst>
        <pc:spChg chg="mod">
          <ac:chgData name="松川 侑生(MATSUKAWA Yuki)" userId="bedbc3f3-6eff-4c83-b6a3-51d2b7d3d294" providerId="ADAL" clId="{870DC29B-53D0-44FE-938E-EAA73CF83714}" dt="2024-04-15T05:22:10.756" v="2247" actId="20577"/>
          <ac:spMkLst>
            <pc:docMk/>
            <pc:sldMk cId="0" sldId="288"/>
            <ac:spMk id="13" creationId="{00000000-0000-0000-0000-000000000000}"/>
          </ac:spMkLst>
        </pc:spChg>
      </pc:sldChg>
      <pc:sldChg chg="modNotes">
        <pc:chgData name="松川 侑生(MATSUKAWA Yuki)" userId="bedbc3f3-6eff-4c83-b6a3-51d2b7d3d294" providerId="ADAL" clId="{870DC29B-53D0-44FE-938E-EAA73CF83714}" dt="2024-04-12T07:01:30.820" v="71"/>
        <pc:sldMkLst>
          <pc:docMk/>
          <pc:sldMk cId="0" sldId="322"/>
        </pc:sldMkLst>
      </pc:sldChg>
      <pc:sldChg chg="modNotes">
        <pc:chgData name="松川 侑生(MATSUKAWA Yuki)" userId="bedbc3f3-6eff-4c83-b6a3-51d2b7d3d294" providerId="ADAL" clId="{870DC29B-53D0-44FE-938E-EAA73CF83714}" dt="2024-04-12T07:01:30.820" v="71"/>
        <pc:sldMkLst>
          <pc:docMk/>
          <pc:sldMk cId="0" sldId="324"/>
        </pc:sldMkLst>
      </pc:sldChg>
      <pc:sldChg chg="addSp delSp modSp mod">
        <pc:chgData name="松川 侑生(MATSUKAWA Yuki)" userId="bedbc3f3-6eff-4c83-b6a3-51d2b7d3d294" providerId="ADAL" clId="{870DC29B-53D0-44FE-938E-EAA73CF83714}" dt="2024-04-15T05:21:43.988" v="2221"/>
        <pc:sldMkLst>
          <pc:docMk/>
          <pc:sldMk cId="226872935" sldId="342"/>
        </pc:sldMkLst>
        <pc:picChg chg="add mod">
          <ac:chgData name="松川 侑生(MATSUKAWA Yuki)" userId="bedbc3f3-6eff-4c83-b6a3-51d2b7d3d294" providerId="ADAL" clId="{870DC29B-53D0-44FE-938E-EAA73CF83714}" dt="2024-04-15T05:21:43.988" v="2221"/>
          <ac:picMkLst>
            <pc:docMk/>
            <pc:sldMk cId="226872935" sldId="342"/>
            <ac:picMk id="6" creationId="{F6236A92-00DD-5C80-0FDC-FE97E0878B86}"/>
          </ac:picMkLst>
        </pc:picChg>
        <pc:picChg chg="del">
          <ac:chgData name="松川 侑生(MATSUKAWA Yuki)" userId="bedbc3f3-6eff-4c83-b6a3-51d2b7d3d294" providerId="ADAL" clId="{870DC29B-53D0-44FE-938E-EAA73CF83714}" dt="2024-04-12T06:31:35.698" v="57" actId="478"/>
          <ac:picMkLst>
            <pc:docMk/>
            <pc:sldMk cId="226872935" sldId="342"/>
            <ac:picMk id="7" creationId="{4619E013-712C-587E-C6D7-C94A429C18F6}"/>
          </ac:picMkLst>
        </pc:picChg>
        <pc:picChg chg="del">
          <ac:chgData name="松川 侑生(MATSUKAWA Yuki)" userId="bedbc3f3-6eff-4c83-b6a3-51d2b7d3d294" providerId="ADAL" clId="{870DC29B-53D0-44FE-938E-EAA73CF83714}" dt="2024-04-15T05:21:43.706" v="2220" actId="478"/>
          <ac:picMkLst>
            <pc:docMk/>
            <pc:sldMk cId="226872935" sldId="342"/>
            <ac:picMk id="11" creationId="{75834A71-E8D7-96C8-3721-C496127D8288}"/>
          </ac:picMkLst>
        </pc:picChg>
        <pc:picChg chg="add mod">
          <ac:chgData name="松川 侑生(MATSUKAWA Yuki)" userId="bedbc3f3-6eff-4c83-b6a3-51d2b7d3d294" providerId="ADAL" clId="{870DC29B-53D0-44FE-938E-EAA73CF83714}" dt="2024-04-12T06:31:53.108" v="63" actId="1076"/>
          <ac:picMkLst>
            <pc:docMk/>
            <pc:sldMk cId="226872935" sldId="342"/>
            <ac:picMk id="12" creationId="{90F46BD0-9308-01D2-3C95-273A76445713}"/>
          </ac:picMkLst>
        </pc:picChg>
      </pc:sldChg>
      <pc:sldChg chg="addSp delSp modSp mod">
        <pc:chgData name="松川 侑生(MATSUKAWA Yuki)" userId="bedbc3f3-6eff-4c83-b6a3-51d2b7d3d294" providerId="ADAL" clId="{870DC29B-53D0-44FE-938E-EAA73CF83714}" dt="2024-04-15T05:21:39.530" v="2219"/>
        <pc:sldMkLst>
          <pc:docMk/>
          <pc:sldMk cId="3250188953" sldId="344"/>
        </pc:sldMkLst>
        <pc:spChg chg="ord">
          <ac:chgData name="松川 侑生(MATSUKAWA Yuki)" userId="bedbc3f3-6eff-4c83-b6a3-51d2b7d3d294" providerId="ADAL" clId="{870DC29B-53D0-44FE-938E-EAA73CF83714}" dt="2024-04-12T06:26:40.763" v="8" actId="170"/>
          <ac:spMkLst>
            <pc:docMk/>
            <pc:sldMk cId="3250188953" sldId="344"/>
            <ac:spMk id="2" creationId="{00000000-0000-0000-0000-000000000000}"/>
          </ac:spMkLst>
        </pc:spChg>
        <pc:spChg chg="ord">
          <ac:chgData name="松川 侑生(MATSUKAWA Yuki)" userId="bedbc3f3-6eff-4c83-b6a3-51d2b7d3d294" providerId="ADAL" clId="{870DC29B-53D0-44FE-938E-EAA73CF83714}" dt="2024-04-12T06:29:29.956" v="30" actId="166"/>
          <ac:spMkLst>
            <pc:docMk/>
            <pc:sldMk cId="3250188953" sldId="344"/>
            <ac:spMk id="5" creationId="{00000000-0000-0000-0000-000000000000}"/>
          </ac:spMkLst>
        </pc:spChg>
        <pc:spChg chg="mod">
          <ac:chgData name="松川 侑生(MATSUKAWA Yuki)" userId="bedbc3f3-6eff-4c83-b6a3-51d2b7d3d294" providerId="ADAL" clId="{870DC29B-53D0-44FE-938E-EAA73CF83714}" dt="2024-04-12T06:30:38.201" v="50" actId="1076"/>
          <ac:spMkLst>
            <pc:docMk/>
            <pc:sldMk cId="3250188953" sldId="344"/>
            <ac:spMk id="8" creationId="{00000000-0000-0000-0000-000000000000}"/>
          </ac:spMkLst>
        </pc:spChg>
        <pc:spChg chg="ord">
          <ac:chgData name="松川 侑生(MATSUKAWA Yuki)" userId="bedbc3f3-6eff-4c83-b6a3-51d2b7d3d294" providerId="ADAL" clId="{870DC29B-53D0-44FE-938E-EAA73CF83714}" dt="2024-04-12T06:30:19.539" v="46" actId="166"/>
          <ac:spMkLst>
            <pc:docMk/>
            <pc:sldMk cId="3250188953" sldId="344"/>
            <ac:spMk id="11" creationId="{AD24AD54-5562-4D3E-8A55-D35C6821AA73}"/>
          </ac:spMkLst>
        </pc:spChg>
        <pc:spChg chg="mod ord">
          <ac:chgData name="松川 侑生(MATSUKAWA Yuki)" userId="bedbc3f3-6eff-4c83-b6a3-51d2b7d3d294" providerId="ADAL" clId="{870DC29B-53D0-44FE-938E-EAA73CF83714}" dt="2024-04-12T06:30:35.407" v="49" actId="1076"/>
          <ac:spMkLst>
            <pc:docMk/>
            <pc:sldMk cId="3250188953" sldId="344"/>
            <ac:spMk id="44" creationId="{750EBB3F-E0DD-709A-FCCB-214FF78C6CFB}"/>
          </ac:spMkLst>
        </pc:spChg>
        <pc:spChg chg="mod">
          <ac:chgData name="松川 侑生(MATSUKAWA Yuki)" userId="bedbc3f3-6eff-4c83-b6a3-51d2b7d3d294" providerId="ADAL" clId="{870DC29B-53D0-44FE-938E-EAA73CF83714}" dt="2024-04-12T06:30:38.504" v="51" actId="1076"/>
          <ac:spMkLst>
            <pc:docMk/>
            <pc:sldMk cId="3250188953" sldId="344"/>
            <ac:spMk id="47" creationId="{9F205940-59FB-4FE6-BBB4-903564C2F05D}"/>
          </ac:spMkLst>
        </pc:spChg>
        <pc:picChg chg="add mod">
          <ac:chgData name="松川 侑生(MATSUKAWA Yuki)" userId="bedbc3f3-6eff-4c83-b6a3-51d2b7d3d294" providerId="ADAL" clId="{870DC29B-53D0-44FE-938E-EAA73CF83714}" dt="2024-04-15T05:21:39.530" v="2219"/>
          <ac:picMkLst>
            <pc:docMk/>
            <pc:sldMk cId="3250188953" sldId="344"/>
            <ac:picMk id="4" creationId="{BB51DE9C-8BEF-9FD8-4326-9F84633868FE}"/>
          </ac:picMkLst>
        </pc:picChg>
        <pc:picChg chg="del mod">
          <ac:chgData name="松川 侑生(MATSUKAWA Yuki)" userId="bedbc3f3-6eff-4c83-b6a3-51d2b7d3d294" providerId="ADAL" clId="{870DC29B-53D0-44FE-938E-EAA73CF83714}" dt="2024-04-12T06:30:57.370" v="55" actId="478"/>
          <ac:picMkLst>
            <pc:docMk/>
            <pc:sldMk cId="3250188953" sldId="344"/>
            <ac:picMk id="4" creationId="{DAB16012-F8FD-A676-B4F8-B27B45EBC5EE}"/>
          </ac:picMkLst>
        </pc:picChg>
        <pc:picChg chg="add del mod ord">
          <ac:chgData name="松川 侑生(MATSUKAWA Yuki)" userId="bedbc3f3-6eff-4c83-b6a3-51d2b7d3d294" providerId="ADAL" clId="{870DC29B-53D0-44FE-938E-EAA73CF83714}" dt="2024-04-12T06:27:00.441" v="16" actId="478"/>
          <ac:picMkLst>
            <pc:docMk/>
            <pc:sldMk cId="3250188953" sldId="344"/>
            <ac:picMk id="12" creationId="{879BFDF1-85D6-B5B9-F139-BE4EA70C596F}"/>
          </ac:picMkLst>
        </pc:picChg>
        <pc:picChg chg="add mod ord">
          <ac:chgData name="松川 侑生(MATSUKAWA Yuki)" userId="bedbc3f3-6eff-4c83-b6a3-51d2b7d3d294" providerId="ADAL" clId="{870DC29B-53D0-44FE-938E-EAA73CF83714}" dt="2024-04-12T06:50:19.196" v="70" actId="1076"/>
          <ac:picMkLst>
            <pc:docMk/>
            <pc:sldMk cId="3250188953" sldId="344"/>
            <ac:picMk id="14" creationId="{B1B0C0E2-9D90-24FA-D950-A129C2020816}"/>
          </ac:picMkLst>
        </pc:picChg>
        <pc:picChg chg="del mod">
          <ac:chgData name="松川 侑生(MATSUKAWA Yuki)" userId="bedbc3f3-6eff-4c83-b6a3-51d2b7d3d294" providerId="ADAL" clId="{870DC29B-53D0-44FE-938E-EAA73CF83714}" dt="2024-04-12T06:30:57.889" v="56" actId="478"/>
          <ac:picMkLst>
            <pc:docMk/>
            <pc:sldMk cId="3250188953" sldId="344"/>
            <ac:picMk id="18" creationId="{D91AB386-D2FA-8A94-751A-A59AAF3102FC}"/>
          </ac:picMkLst>
        </pc:picChg>
        <pc:picChg chg="del">
          <ac:chgData name="松川 侑生(MATSUKAWA Yuki)" userId="bedbc3f3-6eff-4c83-b6a3-51d2b7d3d294" providerId="ADAL" clId="{870DC29B-53D0-44FE-938E-EAA73CF83714}" dt="2024-04-15T05:21:39.367" v="2218" actId="478"/>
          <ac:picMkLst>
            <pc:docMk/>
            <pc:sldMk cId="3250188953" sldId="344"/>
            <ac:picMk id="20" creationId="{B7471480-5D94-2F75-E1D9-33F39521C7A7}"/>
          </ac:picMkLst>
        </pc:picChg>
        <pc:picChg chg="add mod ord">
          <ac:chgData name="松川 侑生(MATSUKAWA Yuki)" userId="bedbc3f3-6eff-4c83-b6a3-51d2b7d3d294" providerId="ADAL" clId="{870DC29B-53D0-44FE-938E-EAA73CF83714}" dt="2024-04-12T06:50:13.905" v="69" actId="1076"/>
          <ac:picMkLst>
            <pc:docMk/>
            <pc:sldMk cId="3250188953" sldId="344"/>
            <ac:picMk id="22" creationId="{CFCC8979-3B31-45D6-2A19-25B0EE482936}"/>
          </ac:picMkLst>
        </pc:picChg>
      </pc:sldChg>
      <pc:sldChg chg="addSp delSp modSp mod">
        <pc:chgData name="松川 侑生(MATSUKAWA Yuki)" userId="bedbc3f3-6eff-4c83-b6a3-51d2b7d3d294" providerId="ADAL" clId="{870DC29B-53D0-44FE-938E-EAA73CF83714}" dt="2024-04-15T05:28:37.447" v="2301" actId="20577"/>
        <pc:sldMkLst>
          <pc:docMk/>
          <pc:sldMk cId="2398227808" sldId="348"/>
        </pc:sldMkLst>
        <pc:spChg chg="mod">
          <ac:chgData name="松川 侑生(MATSUKAWA Yuki)" userId="bedbc3f3-6eff-4c83-b6a3-51d2b7d3d294" providerId="ADAL" clId="{870DC29B-53D0-44FE-938E-EAA73CF83714}" dt="2024-04-15T05:28:37.447" v="2301" actId="20577"/>
          <ac:spMkLst>
            <pc:docMk/>
            <pc:sldMk cId="2398227808" sldId="348"/>
            <ac:spMk id="2" creationId="{C6BA7450-4426-C2E7-CDB9-3806580EBA14}"/>
          </ac:spMkLst>
        </pc:spChg>
        <pc:spChg chg="add mod ord">
          <ac:chgData name="松川 侑生(MATSUKAWA Yuki)" userId="bedbc3f3-6eff-4c83-b6a3-51d2b7d3d294" providerId="ADAL" clId="{870DC29B-53D0-44FE-938E-EAA73CF83714}" dt="2024-04-15T04:44:11.230" v="1574" actId="1076"/>
          <ac:spMkLst>
            <pc:docMk/>
            <pc:sldMk cId="2398227808" sldId="348"/>
            <ac:spMk id="8" creationId="{DA0508EB-E216-9A28-EDF6-C3E0711D5798}"/>
          </ac:spMkLst>
        </pc:spChg>
        <pc:spChg chg="add mod">
          <ac:chgData name="松川 侑生(MATSUKAWA Yuki)" userId="bedbc3f3-6eff-4c83-b6a3-51d2b7d3d294" providerId="ADAL" clId="{870DC29B-53D0-44FE-938E-EAA73CF83714}" dt="2024-04-15T04:19:14.407" v="1185" actId="207"/>
          <ac:spMkLst>
            <pc:docMk/>
            <pc:sldMk cId="2398227808" sldId="348"/>
            <ac:spMk id="10" creationId="{713C9D34-7B56-02A5-291E-2AFFB44E413F}"/>
          </ac:spMkLst>
        </pc:spChg>
        <pc:spChg chg="add mod">
          <ac:chgData name="松川 侑生(MATSUKAWA Yuki)" userId="bedbc3f3-6eff-4c83-b6a3-51d2b7d3d294" providerId="ADAL" clId="{870DC29B-53D0-44FE-938E-EAA73CF83714}" dt="2024-04-15T04:19:22.591" v="1188" actId="14100"/>
          <ac:spMkLst>
            <pc:docMk/>
            <pc:sldMk cId="2398227808" sldId="348"/>
            <ac:spMk id="13" creationId="{E6080D47-B188-D57B-895C-AF466370803C}"/>
          </ac:spMkLst>
        </pc:spChg>
        <pc:spChg chg="add mod">
          <ac:chgData name="松川 侑生(MATSUKAWA Yuki)" userId="bedbc3f3-6eff-4c83-b6a3-51d2b7d3d294" providerId="ADAL" clId="{870DC29B-53D0-44FE-938E-EAA73CF83714}" dt="2024-04-15T04:19:24.885" v="1190" actId="1076"/>
          <ac:spMkLst>
            <pc:docMk/>
            <pc:sldMk cId="2398227808" sldId="348"/>
            <ac:spMk id="14" creationId="{5CF0FD7F-9A61-7FCF-A95B-6869BE954FE8}"/>
          </ac:spMkLst>
        </pc:spChg>
        <pc:spChg chg="add mod">
          <ac:chgData name="松川 侑生(MATSUKAWA Yuki)" userId="bedbc3f3-6eff-4c83-b6a3-51d2b7d3d294" providerId="ADAL" clId="{870DC29B-53D0-44FE-938E-EAA73CF83714}" dt="2024-04-15T04:19:27.019" v="1192" actId="1076"/>
          <ac:spMkLst>
            <pc:docMk/>
            <pc:sldMk cId="2398227808" sldId="348"/>
            <ac:spMk id="15" creationId="{7E351B00-29A9-13C0-7285-E43686924838}"/>
          </ac:spMkLst>
        </pc:spChg>
        <pc:spChg chg="add mod">
          <ac:chgData name="松川 侑生(MATSUKAWA Yuki)" userId="bedbc3f3-6eff-4c83-b6a3-51d2b7d3d294" providerId="ADAL" clId="{870DC29B-53D0-44FE-938E-EAA73CF83714}" dt="2024-04-15T04:41:50.690" v="1521" actId="14100"/>
          <ac:spMkLst>
            <pc:docMk/>
            <pc:sldMk cId="2398227808" sldId="348"/>
            <ac:spMk id="16" creationId="{55400212-C889-2464-159A-C3E27854355B}"/>
          </ac:spMkLst>
        </pc:spChg>
        <pc:spChg chg="add mod">
          <ac:chgData name="松川 侑生(MATSUKAWA Yuki)" userId="bedbc3f3-6eff-4c83-b6a3-51d2b7d3d294" providerId="ADAL" clId="{870DC29B-53D0-44FE-938E-EAA73CF83714}" dt="2024-04-15T04:20:32.094" v="1275" actId="1076"/>
          <ac:spMkLst>
            <pc:docMk/>
            <pc:sldMk cId="2398227808" sldId="348"/>
            <ac:spMk id="17" creationId="{E6BCB669-D497-D718-AF01-ABBDF29A92AC}"/>
          </ac:spMkLst>
        </pc:spChg>
        <pc:spChg chg="add mod">
          <ac:chgData name="松川 侑生(MATSUKAWA Yuki)" userId="bedbc3f3-6eff-4c83-b6a3-51d2b7d3d294" providerId="ADAL" clId="{870DC29B-53D0-44FE-938E-EAA73CF83714}" dt="2024-04-15T04:21:59.666" v="1378" actId="1076"/>
          <ac:spMkLst>
            <pc:docMk/>
            <pc:sldMk cId="2398227808" sldId="348"/>
            <ac:spMk id="18" creationId="{AA706B12-41F7-7197-C72B-A5BB39A2D239}"/>
          </ac:spMkLst>
        </pc:spChg>
        <pc:spChg chg="add mod">
          <ac:chgData name="松川 侑生(MATSUKAWA Yuki)" userId="bedbc3f3-6eff-4c83-b6a3-51d2b7d3d294" providerId="ADAL" clId="{870DC29B-53D0-44FE-938E-EAA73CF83714}" dt="2024-04-15T04:22:37.324" v="1499" actId="20577"/>
          <ac:spMkLst>
            <pc:docMk/>
            <pc:sldMk cId="2398227808" sldId="348"/>
            <ac:spMk id="19" creationId="{600F16E8-BDB8-11E4-F343-6DFA099C3F90}"/>
          </ac:spMkLst>
        </pc:spChg>
        <pc:spChg chg="add mod">
          <ac:chgData name="松川 侑生(MATSUKAWA Yuki)" userId="bedbc3f3-6eff-4c83-b6a3-51d2b7d3d294" providerId="ADAL" clId="{870DC29B-53D0-44FE-938E-EAA73CF83714}" dt="2024-04-15T04:43:05.819" v="1533" actId="1076"/>
          <ac:spMkLst>
            <pc:docMk/>
            <pc:sldMk cId="2398227808" sldId="348"/>
            <ac:spMk id="20" creationId="{0D4AEBF0-9A10-1D40-C327-E779A2239A83}"/>
          </ac:spMkLst>
        </pc:spChg>
        <pc:spChg chg="add mod">
          <ac:chgData name="松川 侑生(MATSUKAWA Yuki)" userId="bedbc3f3-6eff-4c83-b6a3-51d2b7d3d294" providerId="ADAL" clId="{870DC29B-53D0-44FE-938E-EAA73CF83714}" dt="2024-04-15T04:42:50.189" v="1530" actId="14100"/>
          <ac:spMkLst>
            <pc:docMk/>
            <pc:sldMk cId="2398227808" sldId="348"/>
            <ac:spMk id="21" creationId="{95C06FEE-1582-6E7A-D432-FCB757B09310}"/>
          </ac:spMkLst>
        </pc:spChg>
        <pc:spChg chg="add mod">
          <ac:chgData name="松川 侑生(MATSUKAWA Yuki)" userId="bedbc3f3-6eff-4c83-b6a3-51d2b7d3d294" providerId="ADAL" clId="{870DC29B-53D0-44FE-938E-EAA73CF83714}" dt="2024-04-15T04:42:58.263" v="1531" actId="14100"/>
          <ac:spMkLst>
            <pc:docMk/>
            <pc:sldMk cId="2398227808" sldId="348"/>
            <ac:spMk id="22" creationId="{80B69152-7135-FEC1-4281-9140E0508F92}"/>
          </ac:spMkLst>
        </pc:spChg>
        <pc:spChg chg="add mod">
          <ac:chgData name="松川 侑生(MATSUKAWA Yuki)" userId="bedbc3f3-6eff-4c83-b6a3-51d2b7d3d294" providerId="ADAL" clId="{870DC29B-53D0-44FE-938E-EAA73CF83714}" dt="2024-04-15T04:43:01.967" v="1532" actId="14100"/>
          <ac:spMkLst>
            <pc:docMk/>
            <pc:sldMk cId="2398227808" sldId="348"/>
            <ac:spMk id="23" creationId="{E9F95FA2-D33B-7EFF-1B6E-C5ECB1C82833}"/>
          </ac:spMkLst>
        </pc:spChg>
        <pc:spChg chg="add mod">
          <ac:chgData name="松川 侑生(MATSUKAWA Yuki)" userId="bedbc3f3-6eff-4c83-b6a3-51d2b7d3d294" providerId="ADAL" clId="{870DC29B-53D0-44FE-938E-EAA73CF83714}" dt="2024-04-15T04:43:33.715" v="1561" actId="20577"/>
          <ac:spMkLst>
            <pc:docMk/>
            <pc:sldMk cId="2398227808" sldId="348"/>
            <ac:spMk id="24" creationId="{7B085CD8-56DD-D2D2-91CF-4A2CA1C8BF73}"/>
          </ac:spMkLst>
        </pc:spChg>
        <pc:spChg chg="add mod">
          <ac:chgData name="松川 侑生(MATSUKAWA Yuki)" userId="bedbc3f3-6eff-4c83-b6a3-51d2b7d3d294" providerId="ADAL" clId="{870DC29B-53D0-44FE-938E-EAA73CF83714}" dt="2024-04-15T04:43:29.631" v="1555" actId="20577"/>
          <ac:spMkLst>
            <pc:docMk/>
            <pc:sldMk cId="2398227808" sldId="348"/>
            <ac:spMk id="25" creationId="{04D5E5D1-206D-FCD8-C94E-A5010330B70E}"/>
          </ac:spMkLst>
        </pc:spChg>
        <pc:spChg chg="add mod">
          <ac:chgData name="松川 侑生(MATSUKAWA Yuki)" userId="bedbc3f3-6eff-4c83-b6a3-51d2b7d3d294" providerId="ADAL" clId="{870DC29B-53D0-44FE-938E-EAA73CF83714}" dt="2024-04-15T04:45:36.554" v="1604" actId="113"/>
          <ac:spMkLst>
            <pc:docMk/>
            <pc:sldMk cId="2398227808" sldId="348"/>
            <ac:spMk id="26" creationId="{5FE8203F-2287-187F-ED48-CEC4A92B1232}"/>
          </ac:spMkLst>
        </pc:spChg>
        <pc:spChg chg="add mod ord">
          <ac:chgData name="松川 侑生(MATSUKAWA Yuki)" userId="bedbc3f3-6eff-4c83-b6a3-51d2b7d3d294" providerId="ADAL" clId="{870DC29B-53D0-44FE-938E-EAA73CF83714}" dt="2024-04-15T04:45:17.064" v="1596" actId="166"/>
          <ac:spMkLst>
            <pc:docMk/>
            <pc:sldMk cId="2398227808" sldId="348"/>
            <ac:spMk id="27" creationId="{454D44F7-4E24-3F2B-1060-6D08641166BD}"/>
          </ac:spMkLst>
        </pc:spChg>
        <pc:spChg chg="add mod">
          <ac:chgData name="松川 侑生(MATSUKAWA Yuki)" userId="bedbc3f3-6eff-4c83-b6a3-51d2b7d3d294" providerId="ADAL" clId="{870DC29B-53D0-44FE-938E-EAA73CF83714}" dt="2024-04-15T04:45:15.226" v="1595" actId="1076"/>
          <ac:spMkLst>
            <pc:docMk/>
            <pc:sldMk cId="2398227808" sldId="348"/>
            <ac:spMk id="28" creationId="{D4AEA047-AEF6-77F4-5F77-F36D6FEF0EC5}"/>
          </ac:spMkLst>
        </pc:spChg>
        <pc:spChg chg="add mod">
          <ac:chgData name="松川 侑生(MATSUKAWA Yuki)" userId="bedbc3f3-6eff-4c83-b6a3-51d2b7d3d294" providerId="ADAL" clId="{870DC29B-53D0-44FE-938E-EAA73CF83714}" dt="2024-04-15T04:45:28.499" v="1602" actId="20577"/>
          <ac:spMkLst>
            <pc:docMk/>
            <pc:sldMk cId="2398227808" sldId="348"/>
            <ac:spMk id="29" creationId="{711A4F40-9C10-4954-0A14-1F1921A551A8}"/>
          </ac:spMkLst>
        </pc:spChg>
        <pc:spChg chg="add mod ord">
          <ac:chgData name="松川 侑生(MATSUKAWA Yuki)" userId="bedbc3f3-6eff-4c83-b6a3-51d2b7d3d294" providerId="ADAL" clId="{870DC29B-53D0-44FE-938E-EAA73CF83714}" dt="2024-04-15T04:46:57.719" v="1658" actId="1076"/>
          <ac:spMkLst>
            <pc:docMk/>
            <pc:sldMk cId="2398227808" sldId="348"/>
            <ac:spMk id="30" creationId="{EB00DCA4-B433-D29E-BFA9-B9D3F3541B11}"/>
          </ac:spMkLst>
        </pc:spChg>
        <pc:spChg chg="add mod">
          <ac:chgData name="松川 侑生(MATSUKAWA Yuki)" userId="bedbc3f3-6eff-4c83-b6a3-51d2b7d3d294" providerId="ADAL" clId="{870DC29B-53D0-44FE-938E-EAA73CF83714}" dt="2024-04-15T04:46:49.867" v="1655" actId="1076"/>
          <ac:spMkLst>
            <pc:docMk/>
            <pc:sldMk cId="2398227808" sldId="348"/>
            <ac:spMk id="31" creationId="{2599F3BA-8530-5CDA-B32B-F1255661C411}"/>
          </ac:spMkLst>
        </pc:spChg>
        <pc:picChg chg="mod ord">
          <ac:chgData name="松川 侑生(MATSUKAWA Yuki)" userId="bedbc3f3-6eff-4c83-b6a3-51d2b7d3d294" providerId="ADAL" clId="{870DC29B-53D0-44FE-938E-EAA73CF83714}" dt="2024-04-15T04:44:25.455" v="1581" actId="1076"/>
          <ac:picMkLst>
            <pc:docMk/>
            <pc:sldMk cId="2398227808" sldId="348"/>
            <ac:picMk id="4" creationId="{D49737B5-483A-EC81-4393-C27D0D5ABD3E}"/>
          </ac:picMkLst>
        </pc:picChg>
        <pc:picChg chg="del">
          <ac:chgData name="松川 侑生(MATSUKAWA Yuki)" userId="bedbc3f3-6eff-4c83-b6a3-51d2b7d3d294" providerId="ADAL" clId="{870DC29B-53D0-44FE-938E-EAA73CF83714}" dt="2024-04-15T05:21:09.588" v="2208" actId="478"/>
          <ac:picMkLst>
            <pc:docMk/>
            <pc:sldMk cId="2398227808" sldId="348"/>
            <ac:picMk id="12" creationId="{2113417A-0C6F-E7DE-F25E-5CC686D9FE85}"/>
          </ac:picMkLst>
        </pc:picChg>
        <pc:picChg chg="add mod">
          <ac:chgData name="松川 侑生(MATSUKAWA Yuki)" userId="bedbc3f3-6eff-4c83-b6a3-51d2b7d3d294" providerId="ADAL" clId="{870DC29B-53D0-44FE-938E-EAA73CF83714}" dt="2024-04-15T05:21:11.553" v="2209" actId="1076"/>
          <ac:picMkLst>
            <pc:docMk/>
            <pc:sldMk cId="2398227808" sldId="348"/>
            <ac:picMk id="33" creationId="{2BEF8F3E-9271-6D14-7FA8-2415A450B2F5}"/>
          </ac:picMkLst>
        </pc:picChg>
      </pc:sldChg>
      <pc:sldChg chg="addSp delSp modSp mod">
        <pc:chgData name="松川 侑生(MATSUKAWA Yuki)" userId="bedbc3f3-6eff-4c83-b6a3-51d2b7d3d294" providerId="ADAL" clId="{870DC29B-53D0-44FE-938E-EAA73CF83714}" dt="2024-04-15T05:21:15.813" v="2211"/>
        <pc:sldMkLst>
          <pc:docMk/>
          <pc:sldMk cId="3532361772" sldId="349"/>
        </pc:sldMkLst>
        <pc:spChg chg="add mod ord">
          <ac:chgData name="松川 侑生(MATSUKAWA Yuki)" userId="bedbc3f3-6eff-4c83-b6a3-51d2b7d3d294" providerId="ADAL" clId="{870DC29B-53D0-44FE-938E-EAA73CF83714}" dt="2024-04-15T05:02:10.714" v="1931" actId="1076"/>
          <ac:spMkLst>
            <pc:docMk/>
            <pc:sldMk cId="3532361772" sldId="349"/>
            <ac:spMk id="2" creationId="{E4C35B0A-103D-D65A-D9FF-505D1D8699A6}"/>
          </ac:spMkLst>
        </pc:spChg>
        <pc:spChg chg="add mod">
          <ac:chgData name="松川 侑生(MATSUKAWA Yuki)" userId="bedbc3f3-6eff-4c83-b6a3-51d2b7d3d294" providerId="ADAL" clId="{870DC29B-53D0-44FE-938E-EAA73CF83714}" dt="2024-04-15T04:50:16.862" v="1680" actId="1076"/>
          <ac:spMkLst>
            <pc:docMk/>
            <pc:sldMk cId="3532361772" sldId="349"/>
            <ac:spMk id="8" creationId="{35DE619D-5E24-50E9-E129-029EC1019202}"/>
          </ac:spMkLst>
        </pc:spChg>
        <pc:spChg chg="add mod">
          <ac:chgData name="松川 侑生(MATSUKAWA Yuki)" userId="bedbc3f3-6eff-4c83-b6a3-51d2b7d3d294" providerId="ADAL" clId="{870DC29B-53D0-44FE-938E-EAA73CF83714}" dt="2024-04-15T04:54:04.272" v="1760" actId="20577"/>
          <ac:spMkLst>
            <pc:docMk/>
            <pc:sldMk cId="3532361772" sldId="349"/>
            <ac:spMk id="11" creationId="{FB17D75E-30D8-A47A-8416-708277F63A07}"/>
          </ac:spMkLst>
        </pc:spChg>
        <pc:spChg chg="mod">
          <ac:chgData name="松川 侑生(MATSUKAWA Yuki)" userId="bedbc3f3-6eff-4c83-b6a3-51d2b7d3d294" providerId="ADAL" clId="{870DC29B-53D0-44FE-938E-EAA73CF83714}" dt="2024-04-15T05:11:52.510" v="2071" actId="1076"/>
          <ac:spMkLst>
            <pc:docMk/>
            <pc:sldMk cId="3532361772" sldId="349"/>
            <ac:spMk id="13" creationId="{F478DA16-10F3-54EA-09B2-ECAA46559220}"/>
          </ac:spMkLst>
        </pc:spChg>
        <pc:spChg chg="add mod">
          <ac:chgData name="松川 侑生(MATSUKAWA Yuki)" userId="bedbc3f3-6eff-4c83-b6a3-51d2b7d3d294" providerId="ADAL" clId="{870DC29B-53D0-44FE-938E-EAA73CF83714}" dt="2024-04-15T04:53:59.131" v="1755" actId="20577"/>
          <ac:spMkLst>
            <pc:docMk/>
            <pc:sldMk cId="3532361772" sldId="349"/>
            <ac:spMk id="16" creationId="{DF185796-A530-E952-167F-828F382F842E}"/>
          </ac:spMkLst>
        </pc:spChg>
        <pc:spChg chg="add del mod">
          <ac:chgData name="松川 侑生(MATSUKAWA Yuki)" userId="bedbc3f3-6eff-4c83-b6a3-51d2b7d3d294" providerId="ADAL" clId="{870DC29B-53D0-44FE-938E-EAA73CF83714}" dt="2024-04-15T04:49:08.030" v="1664" actId="478"/>
          <ac:spMkLst>
            <pc:docMk/>
            <pc:sldMk cId="3532361772" sldId="349"/>
            <ac:spMk id="18" creationId="{66345CDA-6BAB-9388-4F04-7BA9DC6DB718}"/>
          </ac:spMkLst>
        </pc:spChg>
        <pc:spChg chg="add del mod">
          <ac:chgData name="松川 侑生(MATSUKAWA Yuki)" userId="bedbc3f3-6eff-4c83-b6a3-51d2b7d3d294" providerId="ADAL" clId="{870DC29B-53D0-44FE-938E-EAA73CF83714}" dt="2024-04-15T04:52:07.955" v="1728" actId="478"/>
          <ac:spMkLst>
            <pc:docMk/>
            <pc:sldMk cId="3532361772" sldId="349"/>
            <ac:spMk id="19" creationId="{2361AEFB-692B-79C6-AA37-1AA687E2A307}"/>
          </ac:spMkLst>
        </pc:spChg>
        <pc:spChg chg="add mod">
          <ac:chgData name="松川 侑生(MATSUKAWA Yuki)" userId="bedbc3f3-6eff-4c83-b6a3-51d2b7d3d294" providerId="ADAL" clId="{870DC29B-53D0-44FE-938E-EAA73CF83714}" dt="2024-04-15T04:54:13.390" v="1770" actId="20577"/>
          <ac:spMkLst>
            <pc:docMk/>
            <pc:sldMk cId="3532361772" sldId="349"/>
            <ac:spMk id="22" creationId="{C6A77D81-345F-EE12-628B-43F2DCC30288}"/>
          </ac:spMkLst>
        </pc:spChg>
        <pc:spChg chg="add mod">
          <ac:chgData name="松川 侑生(MATSUKAWA Yuki)" userId="bedbc3f3-6eff-4c83-b6a3-51d2b7d3d294" providerId="ADAL" clId="{870DC29B-53D0-44FE-938E-EAA73CF83714}" dt="2024-04-15T04:54:08.276" v="1765" actId="20577"/>
          <ac:spMkLst>
            <pc:docMk/>
            <pc:sldMk cId="3532361772" sldId="349"/>
            <ac:spMk id="25" creationId="{27020076-6104-02AB-ABEE-6E9E8704D539}"/>
          </ac:spMkLst>
        </pc:spChg>
        <pc:spChg chg="add mod">
          <ac:chgData name="松川 侑生(MATSUKAWA Yuki)" userId="bedbc3f3-6eff-4c83-b6a3-51d2b7d3d294" providerId="ADAL" clId="{870DC29B-53D0-44FE-938E-EAA73CF83714}" dt="2024-04-15T04:54:20.296" v="1776" actId="20577"/>
          <ac:spMkLst>
            <pc:docMk/>
            <pc:sldMk cId="3532361772" sldId="349"/>
            <ac:spMk id="26" creationId="{4F393B0C-F780-490A-B230-B409F503C51B}"/>
          </ac:spMkLst>
        </pc:spChg>
        <pc:spChg chg="add mod">
          <ac:chgData name="松川 侑生(MATSUKAWA Yuki)" userId="bedbc3f3-6eff-4c83-b6a3-51d2b7d3d294" providerId="ADAL" clId="{870DC29B-53D0-44FE-938E-EAA73CF83714}" dt="2024-04-15T04:52:58.450" v="1738" actId="1076"/>
          <ac:spMkLst>
            <pc:docMk/>
            <pc:sldMk cId="3532361772" sldId="349"/>
            <ac:spMk id="27" creationId="{603483C2-6688-AC62-BE76-88341155BDB8}"/>
          </ac:spMkLst>
        </pc:spChg>
        <pc:spChg chg="add mod">
          <ac:chgData name="松川 侑生(MATSUKAWA Yuki)" userId="bedbc3f3-6eff-4c83-b6a3-51d2b7d3d294" providerId="ADAL" clId="{870DC29B-53D0-44FE-938E-EAA73CF83714}" dt="2024-04-15T04:54:33.863" v="1785" actId="20577"/>
          <ac:spMkLst>
            <pc:docMk/>
            <pc:sldMk cId="3532361772" sldId="349"/>
            <ac:spMk id="28" creationId="{D40F9855-3585-DC34-8AF0-B38D2098D673}"/>
          </ac:spMkLst>
        </pc:spChg>
        <pc:spChg chg="add del mod">
          <ac:chgData name="松川 侑生(MATSUKAWA Yuki)" userId="bedbc3f3-6eff-4c83-b6a3-51d2b7d3d294" providerId="ADAL" clId="{870DC29B-53D0-44FE-938E-EAA73CF83714}" dt="2024-04-15T04:53:23.752" v="1742" actId="478"/>
          <ac:spMkLst>
            <pc:docMk/>
            <pc:sldMk cId="3532361772" sldId="349"/>
            <ac:spMk id="29" creationId="{DD51F372-E4BC-CE60-BA89-243C2D3AF244}"/>
          </ac:spMkLst>
        </pc:spChg>
        <pc:spChg chg="add mod">
          <ac:chgData name="松川 侑生(MATSUKAWA Yuki)" userId="bedbc3f3-6eff-4c83-b6a3-51d2b7d3d294" providerId="ADAL" clId="{870DC29B-53D0-44FE-938E-EAA73CF83714}" dt="2024-04-15T04:55:04.764" v="1806" actId="1076"/>
          <ac:spMkLst>
            <pc:docMk/>
            <pc:sldMk cId="3532361772" sldId="349"/>
            <ac:spMk id="30" creationId="{BFE9471F-9F25-68F0-F850-CD2D4874CAF2}"/>
          </ac:spMkLst>
        </pc:spChg>
        <pc:spChg chg="add mod">
          <ac:chgData name="松川 侑生(MATSUKAWA Yuki)" userId="bedbc3f3-6eff-4c83-b6a3-51d2b7d3d294" providerId="ADAL" clId="{870DC29B-53D0-44FE-938E-EAA73CF83714}" dt="2024-04-15T04:54:40.917" v="1792" actId="20577"/>
          <ac:spMkLst>
            <pc:docMk/>
            <pc:sldMk cId="3532361772" sldId="349"/>
            <ac:spMk id="31" creationId="{0CFE4780-5A00-08F8-A7B2-6FF8C5F6393D}"/>
          </ac:spMkLst>
        </pc:spChg>
        <pc:spChg chg="add mod">
          <ac:chgData name="松川 侑生(MATSUKAWA Yuki)" userId="bedbc3f3-6eff-4c83-b6a3-51d2b7d3d294" providerId="ADAL" clId="{870DC29B-53D0-44FE-938E-EAA73CF83714}" dt="2024-04-15T04:55:07.937" v="1807" actId="1076"/>
          <ac:spMkLst>
            <pc:docMk/>
            <pc:sldMk cId="3532361772" sldId="349"/>
            <ac:spMk id="32" creationId="{7A63255A-9577-F4AF-3FF3-71A1D3BDFF01}"/>
          </ac:spMkLst>
        </pc:spChg>
        <pc:spChg chg="add mod ord">
          <ac:chgData name="松川 侑生(MATSUKAWA Yuki)" userId="bedbc3f3-6eff-4c83-b6a3-51d2b7d3d294" providerId="ADAL" clId="{870DC29B-53D0-44FE-938E-EAA73CF83714}" dt="2024-04-15T04:56:27.046" v="1844" actId="1076"/>
          <ac:spMkLst>
            <pc:docMk/>
            <pc:sldMk cId="3532361772" sldId="349"/>
            <ac:spMk id="33" creationId="{E11944EE-CF70-5E30-E5E7-2B0351C2318E}"/>
          </ac:spMkLst>
        </pc:spChg>
        <pc:spChg chg="add mod">
          <ac:chgData name="松川 侑生(MATSUKAWA Yuki)" userId="bedbc3f3-6eff-4c83-b6a3-51d2b7d3d294" providerId="ADAL" clId="{870DC29B-53D0-44FE-938E-EAA73CF83714}" dt="2024-04-15T04:56:16.149" v="1839" actId="14100"/>
          <ac:spMkLst>
            <pc:docMk/>
            <pc:sldMk cId="3532361772" sldId="349"/>
            <ac:spMk id="34" creationId="{81EE5416-250A-C347-426E-AAC5082B5730}"/>
          </ac:spMkLst>
        </pc:spChg>
        <pc:spChg chg="add mod">
          <ac:chgData name="松川 侑生(MATSUKAWA Yuki)" userId="bedbc3f3-6eff-4c83-b6a3-51d2b7d3d294" providerId="ADAL" clId="{870DC29B-53D0-44FE-938E-EAA73CF83714}" dt="2024-04-15T04:56:19.607" v="1841" actId="1076"/>
          <ac:spMkLst>
            <pc:docMk/>
            <pc:sldMk cId="3532361772" sldId="349"/>
            <ac:spMk id="35" creationId="{D4775B5D-476E-9415-55FD-C60E9872C969}"/>
          </ac:spMkLst>
        </pc:spChg>
        <pc:spChg chg="add mod">
          <ac:chgData name="松川 侑生(MATSUKAWA Yuki)" userId="bedbc3f3-6eff-4c83-b6a3-51d2b7d3d294" providerId="ADAL" clId="{870DC29B-53D0-44FE-938E-EAA73CF83714}" dt="2024-04-15T04:56:44.792" v="1851" actId="1076"/>
          <ac:spMkLst>
            <pc:docMk/>
            <pc:sldMk cId="3532361772" sldId="349"/>
            <ac:spMk id="36" creationId="{080B0EA3-74D7-9523-0492-A704F8AA4599}"/>
          </ac:spMkLst>
        </pc:spChg>
        <pc:spChg chg="add mod ord">
          <ac:chgData name="松川 侑生(MATSUKAWA Yuki)" userId="bedbc3f3-6eff-4c83-b6a3-51d2b7d3d294" providerId="ADAL" clId="{870DC29B-53D0-44FE-938E-EAA73CF83714}" dt="2024-04-15T04:59:03.362" v="1887" actId="14100"/>
          <ac:spMkLst>
            <pc:docMk/>
            <pc:sldMk cId="3532361772" sldId="349"/>
            <ac:spMk id="37" creationId="{6E9199D6-28AA-0BBC-F88C-CC446321B914}"/>
          </ac:spMkLst>
        </pc:spChg>
        <pc:spChg chg="add mod ord">
          <ac:chgData name="松川 侑生(MATSUKAWA Yuki)" userId="bedbc3f3-6eff-4c83-b6a3-51d2b7d3d294" providerId="ADAL" clId="{870DC29B-53D0-44FE-938E-EAA73CF83714}" dt="2024-04-15T04:58:48.244" v="1883" actId="1076"/>
          <ac:spMkLst>
            <pc:docMk/>
            <pc:sldMk cId="3532361772" sldId="349"/>
            <ac:spMk id="38" creationId="{0A7DEB9F-DF5B-045D-A83B-3F4989D6079A}"/>
          </ac:spMkLst>
        </pc:spChg>
        <pc:spChg chg="add mod ord">
          <ac:chgData name="松川 侑生(MATSUKAWA Yuki)" userId="bedbc3f3-6eff-4c83-b6a3-51d2b7d3d294" providerId="ADAL" clId="{870DC29B-53D0-44FE-938E-EAA73CF83714}" dt="2024-04-15T05:10:28.948" v="2021" actId="166"/>
          <ac:spMkLst>
            <pc:docMk/>
            <pc:sldMk cId="3532361772" sldId="349"/>
            <ac:spMk id="39" creationId="{3EEDBBA7-F416-2056-05B3-BC3288C1D28D}"/>
          </ac:spMkLst>
        </pc:spChg>
        <pc:spChg chg="add mod">
          <ac:chgData name="松川 侑生(MATSUKAWA Yuki)" userId="bedbc3f3-6eff-4c83-b6a3-51d2b7d3d294" providerId="ADAL" clId="{870DC29B-53D0-44FE-938E-EAA73CF83714}" dt="2024-04-15T04:59:33.984" v="1895" actId="14100"/>
          <ac:spMkLst>
            <pc:docMk/>
            <pc:sldMk cId="3532361772" sldId="349"/>
            <ac:spMk id="40" creationId="{0D19DB76-F679-3815-0FB1-7CD4E8245E06}"/>
          </ac:spMkLst>
        </pc:spChg>
        <pc:spChg chg="add mod ord">
          <ac:chgData name="松川 侑生(MATSUKAWA Yuki)" userId="bedbc3f3-6eff-4c83-b6a3-51d2b7d3d294" providerId="ADAL" clId="{870DC29B-53D0-44FE-938E-EAA73CF83714}" dt="2024-04-15T05:01:12.828" v="1915" actId="166"/>
          <ac:spMkLst>
            <pc:docMk/>
            <pc:sldMk cId="3532361772" sldId="349"/>
            <ac:spMk id="41" creationId="{D71E50C2-4EF1-BFBA-6703-0BB0C6C9BA2C}"/>
          </ac:spMkLst>
        </pc:spChg>
        <pc:spChg chg="add mod ord">
          <ac:chgData name="松川 侑生(MATSUKAWA Yuki)" userId="bedbc3f3-6eff-4c83-b6a3-51d2b7d3d294" providerId="ADAL" clId="{870DC29B-53D0-44FE-938E-EAA73CF83714}" dt="2024-04-15T05:01:08.006" v="1912" actId="166"/>
          <ac:spMkLst>
            <pc:docMk/>
            <pc:sldMk cId="3532361772" sldId="349"/>
            <ac:spMk id="42" creationId="{03DBAFDC-4224-72A1-80AC-34C8BB5DE70E}"/>
          </ac:spMkLst>
        </pc:spChg>
        <pc:spChg chg="add mod">
          <ac:chgData name="松川 侑生(MATSUKAWA Yuki)" userId="bedbc3f3-6eff-4c83-b6a3-51d2b7d3d294" providerId="ADAL" clId="{870DC29B-53D0-44FE-938E-EAA73CF83714}" dt="2024-04-15T05:02:02.768" v="1928" actId="14100"/>
          <ac:spMkLst>
            <pc:docMk/>
            <pc:sldMk cId="3532361772" sldId="349"/>
            <ac:spMk id="43" creationId="{A0762C15-AA3C-0D69-8757-4CB02528FE0E}"/>
          </ac:spMkLst>
        </pc:spChg>
        <pc:spChg chg="add mod">
          <ac:chgData name="松川 侑生(MATSUKAWA Yuki)" userId="bedbc3f3-6eff-4c83-b6a3-51d2b7d3d294" providerId="ADAL" clId="{870DC29B-53D0-44FE-938E-EAA73CF83714}" dt="2024-04-15T05:02:28.880" v="1934" actId="14100"/>
          <ac:spMkLst>
            <pc:docMk/>
            <pc:sldMk cId="3532361772" sldId="349"/>
            <ac:spMk id="44" creationId="{C5AF3F21-5AA9-1A6F-6314-C64DFAC44862}"/>
          </ac:spMkLst>
        </pc:spChg>
        <pc:spChg chg="add mod">
          <ac:chgData name="松川 侑生(MATSUKAWA Yuki)" userId="bedbc3f3-6eff-4c83-b6a3-51d2b7d3d294" providerId="ADAL" clId="{870DC29B-53D0-44FE-938E-EAA73CF83714}" dt="2024-04-15T05:02:40.656" v="1939" actId="1076"/>
          <ac:spMkLst>
            <pc:docMk/>
            <pc:sldMk cId="3532361772" sldId="349"/>
            <ac:spMk id="45" creationId="{CE858D89-0911-68A6-7764-40FE1C3CD15A}"/>
          </ac:spMkLst>
        </pc:spChg>
        <pc:spChg chg="add mod">
          <ac:chgData name="松川 侑生(MATSUKAWA Yuki)" userId="bedbc3f3-6eff-4c83-b6a3-51d2b7d3d294" providerId="ADAL" clId="{870DC29B-53D0-44FE-938E-EAA73CF83714}" dt="2024-04-15T05:10:32.584" v="2023" actId="14100"/>
          <ac:spMkLst>
            <pc:docMk/>
            <pc:sldMk cId="3532361772" sldId="349"/>
            <ac:spMk id="46" creationId="{749FA88B-26BD-8894-0F82-E426A9522D48}"/>
          </ac:spMkLst>
        </pc:spChg>
        <pc:spChg chg="add mod">
          <ac:chgData name="松川 侑生(MATSUKAWA Yuki)" userId="bedbc3f3-6eff-4c83-b6a3-51d2b7d3d294" providerId="ADAL" clId="{870DC29B-53D0-44FE-938E-EAA73CF83714}" dt="2024-04-15T05:02:52.988" v="1946" actId="14100"/>
          <ac:spMkLst>
            <pc:docMk/>
            <pc:sldMk cId="3532361772" sldId="349"/>
            <ac:spMk id="47" creationId="{51DCC909-366B-65BC-8209-6356C6796EA4}"/>
          </ac:spMkLst>
        </pc:spChg>
        <pc:spChg chg="add mod">
          <ac:chgData name="松川 侑生(MATSUKAWA Yuki)" userId="bedbc3f3-6eff-4c83-b6a3-51d2b7d3d294" providerId="ADAL" clId="{870DC29B-53D0-44FE-938E-EAA73CF83714}" dt="2024-04-15T05:03:07.311" v="1957" actId="20577"/>
          <ac:spMkLst>
            <pc:docMk/>
            <pc:sldMk cId="3532361772" sldId="349"/>
            <ac:spMk id="48" creationId="{92F5FA1A-80B8-1317-6A2B-FBCC1C7E6CAA}"/>
          </ac:spMkLst>
        </pc:spChg>
        <pc:spChg chg="add mod">
          <ac:chgData name="松川 侑生(MATSUKAWA Yuki)" userId="bedbc3f3-6eff-4c83-b6a3-51d2b7d3d294" providerId="ADAL" clId="{870DC29B-53D0-44FE-938E-EAA73CF83714}" dt="2024-04-15T05:04:01.561" v="1982" actId="1076"/>
          <ac:spMkLst>
            <pc:docMk/>
            <pc:sldMk cId="3532361772" sldId="349"/>
            <ac:spMk id="49" creationId="{75936622-62A0-0461-658C-689D21E28F9B}"/>
          </ac:spMkLst>
        </pc:spChg>
        <pc:spChg chg="add mod">
          <ac:chgData name="松川 侑生(MATSUKAWA Yuki)" userId="bedbc3f3-6eff-4c83-b6a3-51d2b7d3d294" providerId="ADAL" clId="{870DC29B-53D0-44FE-938E-EAA73CF83714}" dt="2024-04-15T05:03:36.443" v="1968" actId="20577"/>
          <ac:spMkLst>
            <pc:docMk/>
            <pc:sldMk cId="3532361772" sldId="349"/>
            <ac:spMk id="50" creationId="{2F463ECC-19EA-A583-B78F-578913D6F83D}"/>
          </ac:spMkLst>
        </pc:spChg>
        <pc:spChg chg="add mod">
          <ac:chgData name="松川 侑生(MATSUKAWA Yuki)" userId="bedbc3f3-6eff-4c83-b6a3-51d2b7d3d294" providerId="ADAL" clId="{870DC29B-53D0-44FE-938E-EAA73CF83714}" dt="2024-04-15T05:04:05.001" v="1983" actId="1076"/>
          <ac:spMkLst>
            <pc:docMk/>
            <pc:sldMk cId="3532361772" sldId="349"/>
            <ac:spMk id="51" creationId="{A7E9A764-88ED-DAAB-4069-1227E8826696}"/>
          </ac:spMkLst>
        </pc:spChg>
        <pc:spChg chg="add mod">
          <ac:chgData name="松川 侑生(MATSUKAWA Yuki)" userId="bedbc3f3-6eff-4c83-b6a3-51d2b7d3d294" providerId="ADAL" clId="{870DC29B-53D0-44FE-938E-EAA73CF83714}" dt="2024-04-15T05:04:50.496" v="1999" actId="1076"/>
          <ac:spMkLst>
            <pc:docMk/>
            <pc:sldMk cId="3532361772" sldId="349"/>
            <ac:spMk id="52" creationId="{A9DE89E1-E1EA-FFD8-A2E0-9906E811BCCD}"/>
          </ac:spMkLst>
        </pc:spChg>
        <pc:spChg chg="add mod">
          <ac:chgData name="松川 侑生(MATSUKAWA Yuki)" userId="bedbc3f3-6eff-4c83-b6a3-51d2b7d3d294" providerId="ADAL" clId="{870DC29B-53D0-44FE-938E-EAA73CF83714}" dt="2024-04-15T05:04:54.876" v="2001" actId="20577"/>
          <ac:spMkLst>
            <pc:docMk/>
            <pc:sldMk cId="3532361772" sldId="349"/>
            <ac:spMk id="53" creationId="{851A7793-0BA9-772A-2221-1959AD505B19}"/>
          </ac:spMkLst>
        </pc:spChg>
        <pc:spChg chg="add mod">
          <ac:chgData name="松川 侑生(MATSUKAWA Yuki)" userId="bedbc3f3-6eff-4c83-b6a3-51d2b7d3d294" providerId="ADAL" clId="{870DC29B-53D0-44FE-938E-EAA73CF83714}" dt="2024-04-15T05:10:58.103" v="2039" actId="20577"/>
          <ac:spMkLst>
            <pc:docMk/>
            <pc:sldMk cId="3532361772" sldId="349"/>
            <ac:spMk id="56" creationId="{76049E46-A509-376D-1DCC-D19E09B0E2EF}"/>
          </ac:spMkLst>
        </pc:spChg>
        <pc:spChg chg="add mod ord">
          <ac:chgData name="松川 侑生(MATSUKAWA Yuki)" userId="bedbc3f3-6eff-4c83-b6a3-51d2b7d3d294" providerId="ADAL" clId="{870DC29B-53D0-44FE-938E-EAA73CF83714}" dt="2024-04-15T05:13:05.096" v="2096" actId="166"/>
          <ac:spMkLst>
            <pc:docMk/>
            <pc:sldMk cId="3532361772" sldId="349"/>
            <ac:spMk id="57" creationId="{8F439BAE-9A5F-312B-CE1F-10678F86BBFF}"/>
          </ac:spMkLst>
        </pc:spChg>
        <pc:spChg chg="add mod">
          <ac:chgData name="松川 侑生(MATSUKAWA Yuki)" userId="bedbc3f3-6eff-4c83-b6a3-51d2b7d3d294" providerId="ADAL" clId="{870DC29B-53D0-44FE-938E-EAA73CF83714}" dt="2024-04-15T05:11:30.767" v="2060" actId="1076"/>
          <ac:spMkLst>
            <pc:docMk/>
            <pc:sldMk cId="3532361772" sldId="349"/>
            <ac:spMk id="58" creationId="{2767E674-FF5D-3DB2-4609-576840CFB3B1}"/>
          </ac:spMkLst>
        </pc:spChg>
        <pc:spChg chg="add mod">
          <ac:chgData name="松川 侑生(MATSUKAWA Yuki)" userId="bedbc3f3-6eff-4c83-b6a3-51d2b7d3d294" providerId="ADAL" clId="{870DC29B-53D0-44FE-938E-EAA73CF83714}" dt="2024-04-15T05:11:41.179" v="2067" actId="1076"/>
          <ac:spMkLst>
            <pc:docMk/>
            <pc:sldMk cId="3532361772" sldId="349"/>
            <ac:spMk id="59" creationId="{8F7F634E-809C-CAF3-B1F8-51BDDBA2DAA5}"/>
          </ac:spMkLst>
        </pc:spChg>
        <pc:spChg chg="add mod">
          <ac:chgData name="松川 侑生(MATSUKAWA Yuki)" userId="bedbc3f3-6eff-4c83-b6a3-51d2b7d3d294" providerId="ADAL" clId="{870DC29B-53D0-44FE-938E-EAA73CF83714}" dt="2024-04-15T05:12:13.687" v="2082" actId="1076"/>
          <ac:spMkLst>
            <pc:docMk/>
            <pc:sldMk cId="3532361772" sldId="349"/>
            <ac:spMk id="60" creationId="{DCE2767D-BBD7-C05E-6768-B1483BE3F69B}"/>
          </ac:spMkLst>
        </pc:spChg>
        <pc:spChg chg="add mod">
          <ac:chgData name="松川 侑生(MATSUKAWA Yuki)" userId="bedbc3f3-6eff-4c83-b6a3-51d2b7d3d294" providerId="ADAL" clId="{870DC29B-53D0-44FE-938E-EAA73CF83714}" dt="2024-04-15T05:12:58.906" v="2094" actId="207"/>
          <ac:spMkLst>
            <pc:docMk/>
            <pc:sldMk cId="3532361772" sldId="349"/>
            <ac:spMk id="62" creationId="{2C474E09-719D-C192-05FE-FEBC03F400FE}"/>
          </ac:spMkLst>
        </pc:spChg>
        <pc:spChg chg="add mod">
          <ac:chgData name="松川 侑生(MATSUKAWA Yuki)" userId="bedbc3f3-6eff-4c83-b6a3-51d2b7d3d294" providerId="ADAL" clId="{870DC29B-53D0-44FE-938E-EAA73CF83714}" dt="2024-04-15T05:13:36.621" v="2106" actId="14100"/>
          <ac:spMkLst>
            <pc:docMk/>
            <pc:sldMk cId="3532361772" sldId="349"/>
            <ac:spMk id="63" creationId="{4BDEFA6A-DFFD-7646-2104-86554A470490}"/>
          </ac:spMkLst>
        </pc:spChg>
        <pc:spChg chg="add mod">
          <ac:chgData name="松川 侑生(MATSUKAWA Yuki)" userId="bedbc3f3-6eff-4c83-b6a3-51d2b7d3d294" providerId="ADAL" clId="{870DC29B-53D0-44FE-938E-EAA73CF83714}" dt="2024-04-15T05:13:31.596" v="2104" actId="14100"/>
          <ac:spMkLst>
            <pc:docMk/>
            <pc:sldMk cId="3532361772" sldId="349"/>
            <ac:spMk id="64" creationId="{2F8DA85E-5186-D779-DFEA-CDB0E9BD7D2E}"/>
          </ac:spMkLst>
        </pc:spChg>
        <pc:spChg chg="add mod">
          <ac:chgData name="松川 侑生(MATSUKAWA Yuki)" userId="bedbc3f3-6eff-4c83-b6a3-51d2b7d3d294" providerId="ADAL" clId="{870DC29B-53D0-44FE-938E-EAA73CF83714}" dt="2024-04-15T05:14:06.628" v="2129" actId="1076"/>
          <ac:spMkLst>
            <pc:docMk/>
            <pc:sldMk cId="3532361772" sldId="349"/>
            <ac:spMk id="65" creationId="{32077D6F-C8E1-2A78-636F-72B88F4859FE}"/>
          </ac:spMkLst>
        </pc:spChg>
        <pc:spChg chg="add mod">
          <ac:chgData name="松川 侑生(MATSUKAWA Yuki)" userId="bedbc3f3-6eff-4c83-b6a3-51d2b7d3d294" providerId="ADAL" clId="{870DC29B-53D0-44FE-938E-EAA73CF83714}" dt="2024-04-15T05:14:16.652" v="2143" actId="1076"/>
          <ac:spMkLst>
            <pc:docMk/>
            <pc:sldMk cId="3532361772" sldId="349"/>
            <ac:spMk id="66" creationId="{841215C7-8F48-82D5-1381-FE5FC6057431}"/>
          </ac:spMkLst>
        </pc:spChg>
        <pc:spChg chg="add del">
          <ac:chgData name="松川 侑生(MATSUKAWA Yuki)" userId="bedbc3f3-6eff-4c83-b6a3-51d2b7d3d294" providerId="ADAL" clId="{870DC29B-53D0-44FE-938E-EAA73CF83714}" dt="2024-04-15T05:14:30.661" v="2146" actId="21"/>
          <ac:spMkLst>
            <pc:docMk/>
            <pc:sldMk cId="3532361772" sldId="349"/>
            <ac:spMk id="68" creationId="{4F9FC037-0706-22DA-1F98-FA22D51898BA}"/>
          </ac:spMkLst>
        </pc:spChg>
        <pc:spChg chg="add del">
          <ac:chgData name="松川 侑生(MATSUKAWA Yuki)" userId="bedbc3f3-6eff-4c83-b6a3-51d2b7d3d294" providerId="ADAL" clId="{870DC29B-53D0-44FE-938E-EAA73CF83714}" dt="2024-04-15T05:14:41.664" v="2148" actId="478"/>
          <ac:spMkLst>
            <pc:docMk/>
            <pc:sldMk cId="3532361772" sldId="349"/>
            <ac:spMk id="69" creationId="{F000E59C-B298-42FD-01BD-FEB2EC608704}"/>
          </ac:spMkLst>
        </pc:spChg>
        <pc:spChg chg="add del mod">
          <ac:chgData name="松川 侑生(MATSUKAWA Yuki)" userId="bedbc3f3-6eff-4c83-b6a3-51d2b7d3d294" providerId="ADAL" clId="{870DC29B-53D0-44FE-938E-EAA73CF83714}" dt="2024-04-15T05:15:07.215" v="2152"/>
          <ac:spMkLst>
            <pc:docMk/>
            <pc:sldMk cId="3532361772" sldId="349"/>
            <ac:spMk id="70" creationId="{12093283-5F85-697B-BD94-78ACDE7D37EC}"/>
          </ac:spMkLst>
        </pc:spChg>
        <pc:spChg chg="add del mod">
          <ac:chgData name="松川 侑生(MATSUKAWA Yuki)" userId="bedbc3f3-6eff-4c83-b6a3-51d2b7d3d294" providerId="ADAL" clId="{870DC29B-53D0-44FE-938E-EAA73CF83714}" dt="2024-04-15T05:15:07.215" v="2152"/>
          <ac:spMkLst>
            <pc:docMk/>
            <pc:sldMk cId="3532361772" sldId="349"/>
            <ac:spMk id="71" creationId="{BE184358-F242-A765-2BE8-5E5A5EC0332B}"/>
          </ac:spMkLst>
        </pc:spChg>
        <pc:spChg chg="add del mod">
          <ac:chgData name="松川 侑生(MATSUKAWA Yuki)" userId="bedbc3f3-6eff-4c83-b6a3-51d2b7d3d294" providerId="ADAL" clId="{870DC29B-53D0-44FE-938E-EAA73CF83714}" dt="2024-04-15T05:15:07.215" v="2152"/>
          <ac:spMkLst>
            <pc:docMk/>
            <pc:sldMk cId="3532361772" sldId="349"/>
            <ac:spMk id="72" creationId="{B47D4F4A-7C42-43BC-103C-18D8AC6F59AE}"/>
          </ac:spMkLst>
        </pc:spChg>
        <pc:spChg chg="add mod">
          <ac:chgData name="松川 侑生(MATSUKAWA Yuki)" userId="bedbc3f3-6eff-4c83-b6a3-51d2b7d3d294" providerId="ADAL" clId="{870DC29B-53D0-44FE-938E-EAA73CF83714}" dt="2024-04-15T05:15:35.300" v="2161" actId="14100"/>
          <ac:spMkLst>
            <pc:docMk/>
            <pc:sldMk cId="3532361772" sldId="349"/>
            <ac:spMk id="73" creationId="{B61D028A-D32B-F6AB-10DA-7120682E95BA}"/>
          </ac:spMkLst>
        </pc:spChg>
        <pc:spChg chg="add mod">
          <ac:chgData name="松川 侑生(MATSUKAWA Yuki)" userId="bedbc3f3-6eff-4c83-b6a3-51d2b7d3d294" providerId="ADAL" clId="{870DC29B-53D0-44FE-938E-EAA73CF83714}" dt="2024-04-15T05:15:31.399" v="2160" actId="14100"/>
          <ac:spMkLst>
            <pc:docMk/>
            <pc:sldMk cId="3532361772" sldId="349"/>
            <ac:spMk id="74" creationId="{F4E5BDBA-9DC1-711D-EDA4-EFBAD1EA6266}"/>
          </ac:spMkLst>
        </pc:spChg>
        <pc:spChg chg="add mod">
          <ac:chgData name="松川 侑生(MATSUKAWA Yuki)" userId="bedbc3f3-6eff-4c83-b6a3-51d2b7d3d294" providerId="ADAL" clId="{870DC29B-53D0-44FE-938E-EAA73CF83714}" dt="2024-04-15T05:15:46.225" v="2163" actId="1076"/>
          <ac:spMkLst>
            <pc:docMk/>
            <pc:sldMk cId="3532361772" sldId="349"/>
            <ac:spMk id="75" creationId="{AFD19B92-6C58-90AB-E296-326743924D84}"/>
          </ac:spMkLst>
        </pc:spChg>
        <pc:spChg chg="add mod">
          <ac:chgData name="松川 侑生(MATSUKAWA Yuki)" userId="bedbc3f3-6eff-4c83-b6a3-51d2b7d3d294" providerId="ADAL" clId="{870DC29B-53D0-44FE-938E-EAA73CF83714}" dt="2024-04-15T05:15:55.106" v="2165" actId="1076"/>
          <ac:spMkLst>
            <pc:docMk/>
            <pc:sldMk cId="3532361772" sldId="349"/>
            <ac:spMk id="76" creationId="{21C0C539-1E7D-82B7-87B1-2A36FAC1E4C9}"/>
          </ac:spMkLst>
        </pc:spChg>
        <pc:spChg chg="add mod">
          <ac:chgData name="松川 侑生(MATSUKAWA Yuki)" userId="bedbc3f3-6eff-4c83-b6a3-51d2b7d3d294" providerId="ADAL" clId="{870DC29B-53D0-44FE-938E-EAA73CF83714}" dt="2024-04-15T05:16:09.722" v="2169" actId="207"/>
          <ac:spMkLst>
            <pc:docMk/>
            <pc:sldMk cId="3532361772" sldId="349"/>
            <ac:spMk id="77" creationId="{49E15B1C-4F6D-5C72-E678-2755F636FEE4}"/>
          </ac:spMkLst>
        </pc:spChg>
        <pc:spChg chg="add mod">
          <ac:chgData name="松川 侑生(MATSUKAWA Yuki)" userId="bedbc3f3-6eff-4c83-b6a3-51d2b7d3d294" providerId="ADAL" clId="{870DC29B-53D0-44FE-938E-EAA73CF83714}" dt="2024-04-15T05:16:39.784" v="2181" actId="1076"/>
          <ac:spMkLst>
            <pc:docMk/>
            <pc:sldMk cId="3532361772" sldId="349"/>
            <ac:spMk id="78" creationId="{E5D21B85-B1EE-9489-8DAD-AB6E89927AA9}"/>
          </ac:spMkLst>
        </pc:spChg>
        <pc:spChg chg="add mod">
          <ac:chgData name="松川 侑生(MATSUKAWA Yuki)" userId="bedbc3f3-6eff-4c83-b6a3-51d2b7d3d294" providerId="ADAL" clId="{870DC29B-53D0-44FE-938E-EAA73CF83714}" dt="2024-04-15T05:16:25.947" v="2177" actId="1076"/>
          <ac:spMkLst>
            <pc:docMk/>
            <pc:sldMk cId="3532361772" sldId="349"/>
            <ac:spMk id="79" creationId="{43183C3E-FAF1-137A-A4DA-D560DD819A79}"/>
          </ac:spMkLst>
        </pc:spChg>
        <pc:spChg chg="add mod">
          <ac:chgData name="松川 侑生(MATSUKAWA Yuki)" userId="bedbc3f3-6eff-4c83-b6a3-51d2b7d3d294" providerId="ADAL" clId="{870DC29B-53D0-44FE-938E-EAA73CF83714}" dt="2024-04-15T05:16:24.612" v="2176" actId="1076"/>
          <ac:spMkLst>
            <pc:docMk/>
            <pc:sldMk cId="3532361772" sldId="349"/>
            <ac:spMk id="80" creationId="{1AD5C421-B25E-C010-74BC-2694A52A93C2}"/>
          </ac:spMkLst>
        </pc:spChg>
        <pc:spChg chg="add mod">
          <ac:chgData name="松川 侑生(MATSUKAWA Yuki)" userId="bedbc3f3-6eff-4c83-b6a3-51d2b7d3d294" providerId="ADAL" clId="{870DC29B-53D0-44FE-938E-EAA73CF83714}" dt="2024-04-15T05:18:14.144" v="2189" actId="1076"/>
          <ac:spMkLst>
            <pc:docMk/>
            <pc:sldMk cId="3532361772" sldId="349"/>
            <ac:spMk id="81" creationId="{B548EC4D-73C7-C6CE-5091-0A31C053BC6C}"/>
          </ac:spMkLst>
        </pc:spChg>
        <pc:spChg chg="add mod">
          <ac:chgData name="松川 侑生(MATSUKAWA Yuki)" userId="bedbc3f3-6eff-4c83-b6a3-51d2b7d3d294" providerId="ADAL" clId="{870DC29B-53D0-44FE-938E-EAA73CF83714}" dt="2024-04-15T05:18:19.593" v="2191" actId="1076"/>
          <ac:spMkLst>
            <pc:docMk/>
            <pc:sldMk cId="3532361772" sldId="349"/>
            <ac:spMk id="82" creationId="{BE12069E-590A-96E8-62C9-CFD344EED898}"/>
          </ac:spMkLst>
        </pc:spChg>
        <pc:spChg chg="add mod">
          <ac:chgData name="松川 侑生(MATSUKAWA Yuki)" userId="bedbc3f3-6eff-4c83-b6a3-51d2b7d3d294" providerId="ADAL" clId="{870DC29B-53D0-44FE-938E-EAA73CF83714}" dt="2024-04-15T05:18:24.525" v="2193" actId="1076"/>
          <ac:spMkLst>
            <pc:docMk/>
            <pc:sldMk cId="3532361772" sldId="349"/>
            <ac:spMk id="83" creationId="{23AB92E3-F0A9-2695-2688-904402ED683D}"/>
          </ac:spMkLst>
        </pc:spChg>
        <pc:spChg chg="add mod">
          <ac:chgData name="松川 侑生(MATSUKAWA Yuki)" userId="bedbc3f3-6eff-4c83-b6a3-51d2b7d3d294" providerId="ADAL" clId="{870DC29B-53D0-44FE-938E-EAA73CF83714}" dt="2024-04-15T05:18:30.463" v="2196" actId="1076"/>
          <ac:spMkLst>
            <pc:docMk/>
            <pc:sldMk cId="3532361772" sldId="349"/>
            <ac:spMk id="84" creationId="{FADFD734-2BC0-9880-5E0A-DEF67C7380EE}"/>
          </ac:spMkLst>
        </pc:spChg>
        <pc:picChg chg="add mod ord">
          <ac:chgData name="松川 侑生(MATSUKAWA Yuki)" userId="bedbc3f3-6eff-4c83-b6a3-51d2b7d3d294" providerId="ADAL" clId="{870DC29B-53D0-44FE-938E-EAA73CF83714}" dt="2024-04-15T05:01:48.098" v="1924" actId="166"/>
          <ac:picMkLst>
            <pc:docMk/>
            <pc:sldMk cId="3532361772" sldId="349"/>
            <ac:picMk id="3" creationId="{2309449D-C8EE-FA17-6A86-DC617B37541F}"/>
          </ac:picMkLst>
        </pc:picChg>
        <pc:picChg chg="mod">
          <ac:chgData name="松川 侑生(MATSUKAWA Yuki)" userId="bedbc3f3-6eff-4c83-b6a3-51d2b7d3d294" providerId="ADAL" clId="{870DC29B-53D0-44FE-938E-EAA73CF83714}" dt="2024-04-15T04:57:53.911" v="1869" actId="1076"/>
          <ac:picMkLst>
            <pc:docMk/>
            <pc:sldMk cId="3532361772" sldId="349"/>
            <ac:picMk id="7" creationId="{56479470-F54D-B369-0405-AC4A94DBFE38}"/>
          </ac:picMkLst>
        </pc:picChg>
        <pc:picChg chg="add mod ord">
          <ac:chgData name="松川 侑生(MATSUKAWA Yuki)" userId="bedbc3f3-6eff-4c83-b6a3-51d2b7d3d294" providerId="ADAL" clId="{870DC29B-53D0-44FE-938E-EAA73CF83714}" dt="2024-04-15T04:57:44.112" v="1865" actId="166"/>
          <ac:picMkLst>
            <pc:docMk/>
            <pc:sldMk cId="3532361772" sldId="349"/>
            <ac:picMk id="9" creationId="{9831D5CE-9C16-BBE9-488C-8A880CCFD546}"/>
          </ac:picMkLst>
        </pc:picChg>
        <pc:picChg chg="del">
          <ac:chgData name="松川 侑生(MATSUKAWA Yuki)" userId="bedbc3f3-6eff-4c83-b6a3-51d2b7d3d294" providerId="ADAL" clId="{870DC29B-53D0-44FE-938E-EAA73CF83714}" dt="2024-04-15T05:21:15.609" v="2210" actId="478"/>
          <ac:picMkLst>
            <pc:docMk/>
            <pc:sldMk cId="3532361772" sldId="349"/>
            <ac:picMk id="14" creationId="{62559772-9F5F-B35C-2B31-077D9785F821}"/>
          </ac:picMkLst>
        </pc:picChg>
        <pc:picChg chg="add del mod ord">
          <ac:chgData name="松川 侑生(MATSUKAWA Yuki)" userId="bedbc3f3-6eff-4c83-b6a3-51d2b7d3d294" providerId="ADAL" clId="{870DC29B-53D0-44FE-938E-EAA73CF83714}" dt="2024-04-15T05:10:13.040" v="2017" actId="478"/>
          <ac:picMkLst>
            <pc:docMk/>
            <pc:sldMk cId="3532361772" sldId="349"/>
            <ac:picMk id="15" creationId="{065B572F-FC8E-E0A0-A6A6-BC490F9A082C}"/>
          </ac:picMkLst>
        </pc:picChg>
        <pc:picChg chg="add mod ord">
          <ac:chgData name="松川 侑生(MATSUKAWA Yuki)" userId="bedbc3f3-6eff-4c83-b6a3-51d2b7d3d294" providerId="ADAL" clId="{870DC29B-53D0-44FE-938E-EAA73CF83714}" dt="2024-04-15T05:00:57.131" v="1908" actId="166"/>
          <ac:picMkLst>
            <pc:docMk/>
            <pc:sldMk cId="3532361772" sldId="349"/>
            <ac:picMk id="17" creationId="{3B9CB402-9CCC-C645-7CD8-2898FDF1CFD7}"/>
          </ac:picMkLst>
        </pc:picChg>
        <pc:picChg chg="add mod">
          <ac:chgData name="松川 侑生(MATSUKAWA Yuki)" userId="bedbc3f3-6eff-4c83-b6a3-51d2b7d3d294" providerId="ADAL" clId="{870DC29B-53D0-44FE-938E-EAA73CF83714}" dt="2024-04-15T05:10:18.399" v="2018" actId="1076"/>
          <ac:picMkLst>
            <pc:docMk/>
            <pc:sldMk cId="3532361772" sldId="349"/>
            <ac:picMk id="55" creationId="{97432D48-C786-AE16-BA46-E6E6ABB1A580}"/>
          </ac:picMkLst>
        </pc:picChg>
        <pc:picChg chg="add del mod">
          <ac:chgData name="松川 侑生(MATSUKAWA Yuki)" userId="bedbc3f3-6eff-4c83-b6a3-51d2b7d3d294" providerId="ADAL" clId="{870DC29B-53D0-44FE-938E-EAA73CF83714}" dt="2024-04-15T05:15:57.699" v="2166" actId="21"/>
          <ac:picMkLst>
            <pc:docMk/>
            <pc:sldMk cId="3532361772" sldId="349"/>
            <ac:picMk id="67" creationId="{F7FE277A-21F7-D37E-F0C6-17BE50CEBED7}"/>
          </ac:picMkLst>
        </pc:picChg>
        <pc:picChg chg="add mod">
          <ac:chgData name="松川 侑生(MATSUKAWA Yuki)" userId="bedbc3f3-6eff-4c83-b6a3-51d2b7d3d294" providerId="ADAL" clId="{870DC29B-53D0-44FE-938E-EAA73CF83714}" dt="2024-04-15T05:21:15.813" v="2211"/>
          <ac:picMkLst>
            <pc:docMk/>
            <pc:sldMk cId="3532361772" sldId="349"/>
            <ac:picMk id="85" creationId="{C0B14E43-7119-1E75-90EA-CAC3D3C983EF}"/>
          </ac:picMkLst>
        </pc:picChg>
      </pc:sldChg>
      <pc:sldChg chg="addSp delSp modSp mod">
        <pc:chgData name="松川 侑生(MATSUKAWA Yuki)" userId="bedbc3f3-6eff-4c83-b6a3-51d2b7d3d294" providerId="ADAL" clId="{870DC29B-53D0-44FE-938E-EAA73CF83714}" dt="2024-04-15T05:21:21.377" v="2213"/>
        <pc:sldMkLst>
          <pc:docMk/>
          <pc:sldMk cId="754522066" sldId="350"/>
        </pc:sldMkLst>
        <pc:spChg chg="add mod ord">
          <ac:chgData name="松川 侑生(MATSUKAWA Yuki)" userId="bedbc3f3-6eff-4c83-b6a3-51d2b7d3d294" providerId="ADAL" clId="{870DC29B-53D0-44FE-938E-EAA73CF83714}" dt="2024-04-12T08:47:14.506" v="1085" actId="1076"/>
          <ac:spMkLst>
            <pc:docMk/>
            <pc:sldMk cId="754522066" sldId="350"/>
            <ac:spMk id="4" creationId="{47195C97-9920-D7FF-A42D-3A48222507F7}"/>
          </ac:spMkLst>
        </pc:spChg>
        <pc:spChg chg="add mod ord">
          <ac:chgData name="松川 侑生(MATSUKAWA Yuki)" userId="bedbc3f3-6eff-4c83-b6a3-51d2b7d3d294" providerId="ADAL" clId="{870DC29B-53D0-44FE-938E-EAA73CF83714}" dt="2024-04-12T08:47:19.261" v="1086" actId="1076"/>
          <ac:spMkLst>
            <pc:docMk/>
            <pc:sldMk cId="754522066" sldId="350"/>
            <ac:spMk id="10" creationId="{A8B6C541-28F4-33D4-1D4E-36BA6E07B799}"/>
          </ac:spMkLst>
        </pc:spChg>
        <pc:spChg chg="add mod ord">
          <ac:chgData name="松川 侑生(MATSUKAWA Yuki)" userId="bedbc3f3-6eff-4c83-b6a3-51d2b7d3d294" providerId="ADAL" clId="{870DC29B-53D0-44FE-938E-EAA73CF83714}" dt="2024-04-12T08:47:25.249" v="1087" actId="1076"/>
          <ac:spMkLst>
            <pc:docMk/>
            <pc:sldMk cId="754522066" sldId="350"/>
            <ac:spMk id="11" creationId="{E21C9368-63FD-7250-F86B-1BA7E45C5540}"/>
          </ac:spMkLst>
        </pc:spChg>
        <pc:spChg chg="add mod ord">
          <ac:chgData name="松川 侑生(MATSUKAWA Yuki)" userId="bedbc3f3-6eff-4c83-b6a3-51d2b7d3d294" providerId="ADAL" clId="{870DC29B-53D0-44FE-938E-EAA73CF83714}" dt="2024-04-12T08:47:32.541" v="1088" actId="1076"/>
          <ac:spMkLst>
            <pc:docMk/>
            <pc:sldMk cId="754522066" sldId="350"/>
            <ac:spMk id="12" creationId="{41E2CC9D-8F90-0339-47EA-3EE01F70F36E}"/>
          </ac:spMkLst>
        </pc:spChg>
        <pc:spChg chg="add mod">
          <ac:chgData name="松川 侑生(MATSUKAWA Yuki)" userId="bedbc3f3-6eff-4c83-b6a3-51d2b7d3d294" providerId="ADAL" clId="{870DC29B-53D0-44FE-938E-EAA73CF83714}" dt="2024-04-12T08:44:07.065" v="1054" actId="14100"/>
          <ac:spMkLst>
            <pc:docMk/>
            <pc:sldMk cId="754522066" sldId="350"/>
            <ac:spMk id="13" creationId="{6360F6CC-455C-CDFF-1A42-D9F34984C34D}"/>
          </ac:spMkLst>
        </pc:spChg>
        <pc:spChg chg="add mod">
          <ac:chgData name="松川 侑生(MATSUKAWA Yuki)" userId="bedbc3f3-6eff-4c83-b6a3-51d2b7d3d294" providerId="ADAL" clId="{870DC29B-53D0-44FE-938E-EAA73CF83714}" dt="2024-04-12T08:44:28.157" v="1059" actId="14100"/>
          <ac:spMkLst>
            <pc:docMk/>
            <pc:sldMk cId="754522066" sldId="350"/>
            <ac:spMk id="16" creationId="{14337126-7891-6D19-802F-7ECC9C327C4D}"/>
          </ac:spMkLst>
        </pc:spChg>
        <pc:spChg chg="add mod">
          <ac:chgData name="松川 侑生(MATSUKAWA Yuki)" userId="bedbc3f3-6eff-4c83-b6a3-51d2b7d3d294" providerId="ADAL" clId="{870DC29B-53D0-44FE-938E-EAA73CF83714}" dt="2024-04-12T08:44:37.304" v="1062" actId="14100"/>
          <ac:spMkLst>
            <pc:docMk/>
            <pc:sldMk cId="754522066" sldId="350"/>
            <ac:spMk id="17" creationId="{B5CB6754-F637-1000-7FB2-0BA6D1D3F098}"/>
          </ac:spMkLst>
        </pc:spChg>
        <pc:spChg chg="add mod">
          <ac:chgData name="松川 侑生(MATSUKAWA Yuki)" userId="bedbc3f3-6eff-4c83-b6a3-51d2b7d3d294" providerId="ADAL" clId="{870DC29B-53D0-44FE-938E-EAA73CF83714}" dt="2024-04-12T08:44:49.412" v="1065" actId="14100"/>
          <ac:spMkLst>
            <pc:docMk/>
            <pc:sldMk cId="754522066" sldId="350"/>
            <ac:spMk id="18" creationId="{B3F7D4C5-69E2-CD36-E9E9-CF3708749C0F}"/>
          </ac:spMkLst>
        </pc:spChg>
        <pc:picChg chg="mod">
          <ac:chgData name="松川 侑生(MATSUKAWA Yuki)" userId="bedbc3f3-6eff-4c83-b6a3-51d2b7d3d294" providerId="ADAL" clId="{870DC29B-53D0-44FE-938E-EAA73CF83714}" dt="2024-04-12T08:42:15.380" v="1033" actId="1076"/>
          <ac:picMkLst>
            <pc:docMk/>
            <pc:sldMk cId="754522066" sldId="350"/>
            <ac:picMk id="9" creationId="{30688CD5-2A66-7C95-7DC7-68AF202F3A5F}"/>
          </ac:picMkLst>
        </pc:picChg>
        <pc:picChg chg="del">
          <ac:chgData name="松川 侑生(MATSUKAWA Yuki)" userId="bedbc3f3-6eff-4c83-b6a3-51d2b7d3d294" providerId="ADAL" clId="{870DC29B-53D0-44FE-938E-EAA73CF83714}" dt="2024-04-15T05:21:21.205" v="2212" actId="478"/>
          <ac:picMkLst>
            <pc:docMk/>
            <pc:sldMk cId="754522066" sldId="350"/>
            <ac:picMk id="15" creationId="{267365EC-12D5-90E1-90A1-63C22DDC074A}"/>
          </ac:picMkLst>
        </pc:picChg>
        <pc:picChg chg="add mod">
          <ac:chgData name="松川 侑生(MATSUKAWA Yuki)" userId="bedbc3f3-6eff-4c83-b6a3-51d2b7d3d294" providerId="ADAL" clId="{870DC29B-53D0-44FE-938E-EAA73CF83714}" dt="2024-04-15T05:21:21.377" v="2213"/>
          <ac:picMkLst>
            <pc:docMk/>
            <pc:sldMk cId="754522066" sldId="350"/>
            <ac:picMk id="19" creationId="{6BE470DE-E831-2311-B176-4DB74B623472}"/>
          </ac:picMkLst>
        </pc:picChg>
      </pc:sldChg>
      <pc:sldChg chg="addSp delSp modSp mod">
        <pc:chgData name="松川 侑生(MATSUKAWA Yuki)" userId="bedbc3f3-6eff-4c83-b6a3-51d2b7d3d294" providerId="ADAL" clId="{870DC29B-53D0-44FE-938E-EAA73CF83714}" dt="2024-04-15T05:21:24.738" v="2215"/>
        <pc:sldMkLst>
          <pc:docMk/>
          <pc:sldMk cId="3636663615" sldId="351"/>
        </pc:sldMkLst>
        <pc:spChg chg="add mod ord">
          <ac:chgData name="松川 侑生(MATSUKAWA Yuki)" userId="bedbc3f3-6eff-4c83-b6a3-51d2b7d3d294" providerId="ADAL" clId="{870DC29B-53D0-44FE-938E-EAA73CF83714}" dt="2024-04-12T08:03:39.634" v="513" actId="1076"/>
          <ac:spMkLst>
            <pc:docMk/>
            <pc:sldMk cId="3636663615" sldId="351"/>
            <ac:spMk id="2" creationId="{62EF3DDA-7F35-F8C6-99E1-A4773198F413}"/>
          </ac:spMkLst>
        </pc:spChg>
        <pc:spChg chg="add mod ord">
          <ac:chgData name="松川 侑生(MATSUKAWA Yuki)" userId="bedbc3f3-6eff-4c83-b6a3-51d2b7d3d294" providerId="ADAL" clId="{870DC29B-53D0-44FE-938E-EAA73CF83714}" dt="2024-04-12T07:53:36.532" v="409" actId="1076"/>
          <ac:spMkLst>
            <pc:docMk/>
            <pc:sldMk cId="3636663615" sldId="351"/>
            <ac:spMk id="3" creationId="{F114D397-A6E8-8DBE-E959-DDA15038386C}"/>
          </ac:spMkLst>
        </pc:spChg>
        <pc:spChg chg="add mod">
          <ac:chgData name="松川 侑生(MATSUKAWA Yuki)" userId="bedbc3f3-6eff-4c83-b6a3-51d2b7d3d294" providerId="ADAL" clId="{870DC29B-53D0-44FE-938E-EAA73CF83714}" dt="2024-04-12T07:49:25.268" v="331" actId="207"/>
          <ac:spMkLst>
            <pc:docMk/>
            <pc:sldMk cId="3636663615" sldId="351"/>
            <ac:spMk id="11" creationId="{19344400-6679-8903-42C3-A3551250C555}"/>
          </ac:spMkLst>
        </pc:spChg>
        <pc:spChg chg="add mod">
          <ac:chgData name="松川 侑生(MATSUKAWA Yuki)" userId="bedbc3f3-6eff-4c83-b6a3-51d2b7d3d294" providerId="ADAL" clId="{870DC29B-53D0-44FE-938E-EAA73CF83714}" dt="2024-04-12T07:49:32.369" v="333" actId="1076"/>
          <ac:spMkLst>
            <pc:docMk/>
            <pc:sldMk cId="3636663615" sldId="351"/>
            <ac:spMk id="12" creationId="{19156B3C-5C6F-3A6C-7573-EAEFA9B10BCD}"/>
          </ac:spMkLst>
        </pc:spChg>
        <pc:spChg chg="add mod">
          <ac:chgData name="松川 侑生(MATSUKAWA Yuki)" userId="bedbc3f3-6eff-4c83-b6a3-51d2b7d3d294" providerId="ADAL" clId="{870DC29B-53D0-44FE-938E-EAA73CF83714}" dt="2024-04-12T07:49:34.795" v="335" actId="1076"/>
          <ac:spMkLst>
            <pc:docMk/>
            <pc:sldMk cId="3636663615" sldId="351"/>
            <ac:spMk id="14" creationId="{E7031D65-6398-AD8B-D394-5F189C6BA81A}"/>
          </ac:spMkLst>
        </pc:spChg>
        <pc:spChg chg="add mod">
          <ac:chgData name="松川 侑生(MATSUKAWA Yuki)" userId="bedbc3f3-6eff-4c83-b6a3-51d2b7d3d294" providerId="ADAL" clId="{870DC29B-53D0-44FE-938E-EAA73CF83714}" dt="2024-04-12T07:49:49.762" v="337" actId="1076"/>
          <ac:spMkLst>
            <pc:docMk/>
            <pc:sldMk cId="3636663615" sldId="351"/>
            <ac:spMk id="15" creationId="{060FF4FE-4F2F-A12A-4171-8C68EBDF1C59}"/>
          </ac:spMkLst>
        </pc:spChg>
        <pc:spChg chg="add mod">
          <ac:chgData name="松川 侑生(MATSUKAWA Yuki)" userId="bedbc3f3-6eff-4c83-b6a3-51d2b7d3d294" providerId="ADAL" clId="{870DC29B-53D0-44FE-938E-EAA73CF83714}" dt="2024-04-12T07:49:52.298" v="339" actId="1076"/>
          <ac:spMkLst>
            <pc:docMk/>
            <pc:sldMk cId="3636663615" sldId="351"/>
            <ac:spMk id="16" creationId="{7B0698A9-A517-B205-9A48-678604E0B3A7}"/>
          </ac:spMkLst>
        </pc:spChg>
        <pc:spChg chg="add mod">
          <ac:chgData name="松川 侑生(MATSUKAWA Yuki)" userId="bedbc3f3-6eff-4c83-b6a3-51d2b7d3d294" providerId="ADAL" clId="{870DC29B-53D0-44FE-938E-EAA73CF83714}" dt="2024-04-12T07:49:54.273" v="341" actId="1076"/>
          <ac:spMkLst>
            <pc:docMk/>
            <pc:sldMk cId="3636663615" sldId="351"/>
            <ac:spMk id="17" creationId="{63B5D1D7-3EBF-2E83-812A-E303F1D7D6F5}"/>
          </ac:spMkLst>
        </pc:spChg>
        <pc:spChg chg="add mod">
          <ac:chgData name="松川 侑生(MATSUKAWA Yuki)" userId="bedbc3f3-6eff-4c83-b6a3-51d2b7d3d294" providerId="ADAL" clId="{870DC29B-53D0-44FE-938E-EAA73CF83714}" dt="2024-04-12T07:49:56.682" v="343" actId="1076"/>
          <ac:spMkLst>
            <pc:docMk/>
            <pc:sldMk cId="3636663615" sldId="351"/>
            <ac:spMk id="18" creationId="{394EDCAC-DE32-8903-3759-0D517CF2022E}"/>
          </ac:spMkLst>
        </pc:spChg>
        <pc:spChg chg="add mod">
          <ac:chgData name="松川 侑生(MATSUKAWA Yuki)" userId="bedbc3f3-6eff-4c83-b6a3-51d2b7d3d294" providerId="ADAL" clId="{870DC29B-53D0-44FE-938E-EAA73CF83714}" dt="2024-04-12T07:49:59.888" v="345" actId="1076"/>
          <ac:spMkLst>
            <pc:docMk/>
            <pc:sldMk cId="3636663615" sldId="351"/>
            <ac:spMk id="19" creationId="{72F606EA-26EC-768F-EFB7-426D95941CE2}"/>
          </ac:spMkLst>
        </pc:spChg>
        <pc:spChg chg="add mod">
          <ac:chgData name="松川 侑生(MATSUKAWA Yuki)" userId="bedbc3f3-6eff-4c83-b6a3-51d2b7d3d294" providerId="ADAL" clId="{870DC29B-53D0-44FE-938E-EAA73CF83714}" dt="2024-04-12T07:50:02.658" v="347" actId="1076"/>
          <ac:spMkLst>
            <pc:docMk/>
            <pc:sldMk cId="3636663615" sldId="351"/>
            <ac:spMk id="20" creationId="{C68CA899-5982-49B7-B8A4-FDD23538FC6B}"/>
          </ac:spMkLst>
        </pc:spChg>
        <pc:spChg chg="add mod">
          <ac:chgData name="松川 侑生(MATSUKAWA Yuki)" userId="bedbc3f3-6eff-4c83-b6a3-51d2b7d3d294" providerId="ADAL" clId="{870DC29B-53D0-44FE-938E-EAA73CF83714}" dt="2024-04-12T07:50:06.057" v="349" actId="1076"/>
          <ac:spMkLst>
            <pc:docMk/>
            <pc:sldMk cId="3636663615" sldId="351"/>
            <ac:spMk id="21" creationId="{1680B00B-730F-FF59-C17D-36A34983E1F9}"/>
          </ac:spMkLst>
        </pc:spChg>
        <pc:spChg chg="add mod">
          <ac:chgData name="松川 侑生(MATSUKAWA Yuki)" userId="bedbc3f3-6eff-4c83-b6a3-51d2b7d3d294" providerId="ADAL" clId="{870DC29B-53D0-44FE-938E-EAA73CF83714}" dt="2024-04-12T07:50:39.873" v="352" actId="14100"/>
          <ac:spMkLst>
            <pc:docMk/>
            <pc:sldMk cId="3636663615" sldId="351"/>
            <ac:spMk id="22" creationId="{98186ED3-222E-3620-3DC1-EA2B8118DEEE}"/>
          </ac:spMkLst>
        </pc:spChg>
        <pc:spChg chg="add mod">
          <ac:chgData name="松川 侑生(MATSUKAWA Yuki)" userId="bedbc3f3-6eff-4c83-b6a3-51d2b7d3d294" providerId="ADAL" clId="{870DC29B-53D0-44FE-938E-EAA73CF83714}" dt="2024-04-12T07:50:39.873" v="352" actId="14100"/>
          <ac:spMkLst>
            <pc:docMk/>
            <pc:sldMk cId="3636663615" sldId="351"/>
            <ac:spMk id="23" creationId="{DC27A15A-212B-3E1E-E28F-D4D4E7DC371A}"/>
          </ac:spMkLst>
        </pc:spChg>
        <pc:spChg chg="add mod">
          <ac:chgData name="松川 侑生(MATSUKAWA Yuki)" userId="bedbc3f3-6eff-4c83-b6a3-51d2b7d3d294" providerId="ADAL" clId="{870DC29B-53D0-44FE-938E-EAA73CF83714}" dt="2024-04-12T07:50:39.873" v="352" actId="14100"/>
          <ac:spMkLst>
            <pc:docMk/>
            <pc:sldMk cId="3636663615" sldId="351"/>
            <ac:spMk id="24" creationId="{947D8046-5DF6-395E-C075-4F4A7240FFCF}"/>
          </ac:spMkLst>
        </pc:spChg>
        <pc:spChg chg="add mod">
          <ac:chgData name="松川 侑生(MATSUKAWA Yuki)" userId="bedbc3f3-6eff-4c83-b6a3-51d2b7d3d294" providerId="ADAL" clId="{870DC29B-53D0-44FE-938E-EAA73CF83714}" dt="2024-04-12T07:50:39.873" v="352" actId="14100"/>
          <ac:spMkLst>
            <pc:docMk/>
            <pc:sldMk cId="3636663615" sldId="351"/>
            <ac:spMk id="25" creationId="{49E95601-C707-7F6A-9233-9F9DB0F56171}"/>
          </ac:spMkLst>
        </pc:spChg>
        <pc:spChg chg="add mod">
          <ac:chgData name="松川 侑生(MATSUKAWA Yuki)" userId="bedbc3f3-6eff-4c83-b6a3-51d2b7d3d294" providerId="ADAL" clId="{870DC29B-53D0-44FE-938E-EAA73CF83714}" dt="2024-04-12T07:50:39.873" v="352" actId="14100"/>
          <ac:spMkLst>
            <pc:docMk/>
            <pc:sldMk cId="3636663615" sldId="351"/>
            <ac:spMk id="26" creationId="{B0A23263-05DC-2B39-6975-98392CD0E19E}"/>
          </ac:spMkLst>
        </pc:spChg>
        <pc:spChg chg="add mod">
          <ac:chgData name="松川 侑生(MATSUKAWA Yuki)" userId="bedbc3f3-6eff-4c83-b6a3-51d2b7d3d294" providerId="ADAL" clId="{870DC29B-53D0-44FE-938E-EAA73CF83714}" dt="2024-04-12T07:50:39.873" v="352" actId="14100"/>
          <ac:spMkLst>
            <pc:docMk/>
            <pc:sldMk cId="3636663615" sldId="351"/>
            <ac:spMk id="27" creationId="{94B6A9E2-E051-94A4-7C34-05AF6012E158}"/>
          </ac:spMkLst>
        </pc:spChg>
        <pc:spChg chg="add mod">
          <ac:chgData name="松川 侑生(MATSUKAWA Yuki)" userId="bedbc3f3-6eff-4c83-b6a3-51d2b7d3d294" providerId="ADAL" clId="{870DC29B-53D0-44FE-938E-EAA73CF83714}" dt="2024-04-12T07:50:39.873" v="352" actId="14100"/>
          <ac:spMkLst>
            <pc:docMk/>
            <pc:sldMk cId="3636663615" sldId="351"/>
            <ac:spMk id="29" creationId="{453923EC-2988-05FF-AC34-BBDE82A43B1B}"/>
          </ac:spMkLst>
        </pc:spChg>
        <pc:spChg chg="add mod">
          <ac:chgData name="松川 侑生(MATSUKAWA Yuki)" userId="bedbc3f3-6eff-4c83-b6a3-51d2b7d3d294" providerId="ADAL" clId="{870DC29B-53D0-44FE-938E-EAA73CF83714}" dt="2024-04-12T07:50:39.873" v="352" actId="14100"/>
          <ac:spMkLst>
            <pc:docMk/>
            <pc:sldMk cId="3636663615" sldId="351"/>
            <ac:spMk id="30" creationId="{14FAB056-D3E7-5CD4-DA6C-2DF22845BC7A}"/>
          </ac:spMkLst>
        </pc:spChg>
        <pc:spChg chg="add mod">
          <ac:chgData name="松川 侑生(MATSUKAWA Yuki)" userId="bedbc3f3-6eff-4c83-b6a3-51d2b7d3d294" providerId="ADAL" clId="{870DC29B-53D0-44FE-938E-EAA73CF83714}" dt="2024-04-12T07:50:39.873" v="352" actId="14100"/>
          <ac:spMkLst>
            <pc:docMk/>
            <pc:sldMk cId="3636663615" sldId="351"/>
            <ac:spMk id="31" creationId="{F32B9DBA-82D5-0457-0819-1AFD343BA04D}"/>
          </ac:spMkLst>
        </pc:spChg>
        <pc:spChg chg="add mod">
          <ac:chgData name="松川 侑生(MATSUKAWA Yuki)" userId="bedbc3f3-6eff-4c83-b6a3-51d2b7d3d294" providerId="ADAL" clId="{870DC29B-53D0-44FE-938E-EAA73CF83714}" dt="2024-04-12T07:50:39.873" v="352" actId="14100"/>
          <ac:spMkLst>
            <pc:docMk/>
            <pc:sldMk cId="3636663615" sldId="351"/>
            <ac:spMk id="32" creationId="{E5C38617-ADA9-3E79-8FAF-C8B0EB49B4D5}"/>
          </ac:spMkLst>
        </pc:spChg>
        <pc:spChg chg="add mod">
          <ac:chgData name="松川 侑生(MATSUKAWA Yuki)" userId="bedbc3f3-6eff-4c83-b6a3-51d2b7d3d294" providerId="ADAL" clId="{870DC29B-53D0-44FE-938E-EAA73CF83714}" dt="2024-04-12T07:50:49.455" v="354" actId="1076"/>
          <ac:spMkLst>
            <pc:docMk/>
            <pc:sldMk cId="3636663615" sldId="351"/>
            <ac:spMk id="33" creationId="{331FA11D-00DB-102F-B5FE-B11008F42552}"/>
          </ac:spMkLst>
        </pc:spChg>
        <pc:spChg chg="add mod">
          <ac:chgData name="松川 侑生(MATSUKAWA Yuki)" userId="bedbc3f3-6eff-4c83-b6a3-51d2b7d3d294" providerId="ADAL" clId="{870DC29B-53D0-44FE-938E-EAA73CF83714}" dt="2024-04-12T07:50:49.455" v="354" actId="1076"/>
          <ac:spMkLst>
            <pc:docMk/>
            <pc:sldMk cId="3636663615" sldId="351"/>
            <ac:spMk id="34" creationId="{35E6F507-B95B-E97E-663D-8809FEA87007}"/>
          </ac:spMkLst>
        </pc:spChg>
        <pc:spChg chg="add mod">
          <ac:chgData name="松川 侑生(MATSUKAWA Yuki)" userId="bedbc3f3-6eff-4c83-b6a3-51d2b7d3d294" providerId="ADAL" clId="{870DC29B-53D0-44FE-938E-EAA73CF83714}" dt="2024-04-12T07:50:49.455" v="354" actId="1076"/>
          <ac:spMkLst>
            <pc:docMk/>
            <pc:sldMk cId="3636663615" sldId="351"/>
            <ac:spMk id="35" creationId="{3CB50F11-667A-3199-A2BE-C046C97FDE2D}"/>
          </ac:spMkLst>
        </pc:spChg>
        <pc:spChg chg="add mod">
          <ac:chgData name="松川 侑生(MATSUKAWA Yuki)" userId="bedbc3f3-6eff-4c83-b6a3-51d2b7d3d294" providerId="ADAL" clId="{870DC29B-53D0-44FE-938E-EAA73CF83714}" dt="2024-04-12T07:50:49.455" v="354" actId="1076"/>
          <ac:spMkLst>
            <pc:docMk/>
            <pc:sldMk cId="3636663615" sldId="351"/>
            <ac:spMk id="36" creationId="{D16395C4-BF39-014E-0DE4-13B7F8177D2B}"/>
          </ac:spMkLst>
        </pc:spChg>
        <pc:spChg chg="add mod">
          <ac:chgData name="松川 侑生(MATSUKAWA Yuki)" userId="bedbc3f3-6eff-4c83-b6a3-51d2b7d3d294" providerId="ADAL" clId="{870DC29B-53D0-44FE-938E-EAA73CF83714}" dt="2024-04-12T07:50:49.455" v="354" actId="1076"/>
          <ac:spMkLst>
            <pc:docMk/>
            <pc:sldMk cId="3636663615" sldId="351"/>
            <ac:spMk id="37" creationId="{23741CAA-A382-410A-7A6F-A5520EB9579F}"/>
          </ac:spMkLst>
        </pc:spChg>
        <pc:spChg chg="add mod">
          <ac:chgData name="松川 侑生(MATSUKAWA Yuki)" userId="bedbc3f3-6eff-4c83-b6a3-51d2b7d3d294" providerId="ADAL" clId="{870DC29B-53D0-44FE-938E-EAA73CF83714}" dt="2024-04-12T07:50:49.455" v="354" actId="1076"/>
          <ac:spMkLst>
            <pc:docMk/>
            <pc:sldMk cId="3636663615" sldId="351"/>
            <ac:spMk id="38" creationId="{693FFAD7-2DB3-3E85-6071-6B915F685372}"/>
          </ac:spMkLst>
        </pc:spChg>
        <pc:spChg chg="add mod">
          <ac:chgData name="松川 侑生(MATSUKAWA Yuki)" userId="bedbc3f3-6eff-4c83-b6a3-51d2b7d3d294" providerId="ADAL" clId="{870DC29B-53D0-44FE-938E-EAA73CF83714}" dt="2024-04-12T07:50:49.455" v="354" actId="1076"/>
          <ac:spMkLst>
            <pc:docMk/>
            <pc:sldMk cId="3636663615" sldId="351"/>
            <ac:spMk id="39" creationId="{8DA36C1D-68D2-2DF3-D8F0-8C3530783A7B}"/>
          </ac:spMkLst>
        </pc:spChg>
        <pc:spChg chg="add mod">
          <ac:chgData name="松川 侑生(MATSUKAWA Yuki)" userId="bedbc3f3-6eff-4c83-b6a3-51d2b7d3d294" providerId="ADAL" clId="{870DC29B-53D0-44FE-938E-EAA73CF83714}" dt="2024-04-12T07:50:49.455" v="354" actId="1076"/>
          <ac:spMkLst>
            <pc:docMk/>
            <pc:sldMk cId="3636663615" sldId="351"/>
            <ac:spMk id="40" creationId="{189E14E8-2122-F2E4-7976-5BFFCF0CE0F0}"/>
          </ac:spMkLst>
        </pc:spChg>
        <pc:spChg chg="add mod">
          <ac:chgData name="松川 侑生(MATSUKAWA Yuki)" userId="bedbc3f3-6eff-4c83-b6a3-51d2b7d3d294" providerId="ADAL" clId="{870DC29B-53D0-44FE-938E-EAA73CF83714}" dt="2024-04-12T07:50:49.455" v="354" actId="1076"/>
          <ac:spMkLst>
            <pc:docMk/>
            <pc:sldMk cId="3636663615" sldId="351"/>
            <ac:spMk id="41" creationId="{1C9B2272-4C55-77EE-041D-C2DF24080FAD}"/>
          </ac:spMkLst>
        </pc:spChg>
        <pc:spChg chg="add mod">
          <ac:chgData name="松川 侑生(MATSUKAWA Yuki)" userId="bedbc3f3-6eff-4c83-b6a3-51d2b7d3d294" providerId="ADAL" clId="{870DC29B-53D0-44FE-938E-EAA73CF83714}" dt="2024-04-12T07:50:49.455" v="354" actId="1076"/>
          <ac:spMkLst>
            <pc:docMk/>
            <pc:sldMk cId="3636663615" sldId="351"/>
            <ac:spMk id="42" creationId="{601D2DDA-0932-C656-259F-9BC496001A24}"/>
          </ac:spMkLst>
        </pc:spChg>
        <pc:spChg chg="add mod">
          <ac:chgData name="松川 侑生(MATSUKAWA Yuki)" userId="bedbc3f3-6eff-4c83-b6a3-51d2b7d3d294" providerId="ADAL" clId="{870DC29B-53D0-44FE-938E-EAA73CF83714}" dt="2024-04-12T07:50:54.110" v="356" actId="1076"/>
          <ac:spMkLst>
            <pc:docMk/>
            <pc:sldMk cId="3636663615" sldId="351"/>
            <ac:spMk id="43" creationId="{F97EACF0-5FF3-DF2F-EC38-A550496FDE96}"/>
          </ac:spMkLst>
        </pc:spChg>
        <pc:spChg chg="add mod">
          <ac:chgData name="松川 侑生(MATSUKAWA Yuki)" userId="bedbc3f3-6eff-4c83-b6a3-51d2b7d3d294" providerId="ADAL" clId="{870DC29B-53D0-44FE-938E-EAA73CF83714}" dt="2024-04-12T07:50:54.110" v="356" actId="1076"/>
          <ac:spMkLst>
            <pc:docMk/>
            <pc:sldMk cId="3636663615" sldId="351"/>
            <ac:spMk id="44" creationId="{CDB8F4B4-5FA5-167A-BB57-6DF2571B93C9}"/>
          </ac:spMkLst>
        </pc:spChg>
        <pc:spChg chg="add mod">
          <ac:chgData name="松川 侑生(MATSUKAWA Yuki)" userId="bedbc3f3-6eff-4c83-b6a3-51d2b7d3d294" providerId="ADAL" clId="{870DC29B-53D0-44FE-938E-EAA73CF83714}" dt="2024-04-12T07:50:54.110" v="356" actId="1076"/>
          <ac:spMkLst>
            <pc:docMk/>
            <pc:sldMk cId="3636663615" sldId="351"/>
            <ac:spMk id="45" creationId="{212E6047-D6E0-6689-121B-C6924BE58E9D}"/>
          </ac:spMkLst>
        </pc:spChg>
        <pc:spChg chg="add mod">
          <ac:chgData name="松川 侑生(MATSUKAWA Yuki)" userId="bedbc3f3-6eff-4c83-b6a3-51d2b7d3d294" providerId="ADAL" clId="{870DC29B-53D0-44FE-938E-EAA73CF83714}" dt="2024-04-12T07:50:54.110" v="356" actId="1076"/>
          <ac:spMkLst>
            <pc:docMk/>
            <pc:sldMk cId="3636663615" sldId="351"/>
            <ac:spMk id="46" creationId="{FFF10960-7374-84D6-0464-D85CCE630264}"/>
          </ac:spMkLst>
        </pc:spChg>
        <pc:spChg chg="add mod">
          <ac:chgData name="松川 侑生(MATSUKAWA Yuki)" userId="bedbc3f3-6eff-4c83-b6a3-51d2b7d3d294" providerId="ADAL" clId="{870DC29B-53D0-44FE-938E-EAA73CF83714}" dt="2024-04-12T07:50:54.110" v="356" actId="1076"/>
          <ac:spMkLst>
            <pc:docMk/>
            <pc:sldMk cId="3636663615" sldId="351"/>
            <ac:spMk id="47" creationId="{20985220-75C4-D87C-BC8D-71D0F052B7D1}"/>
          </ac:spMkLst>
        </pc:spChg>
        <pc:spChg chg="add mod">
          <ac:chgData name="松川 侑生(MATSUKAWA Yuki)" userId="bedbc3f3-6eff-4c83-b6a3-51d2b7d3d294" providerId="ADAL" clId="{870DC29B-53D0-44FE-938E-EAA73CF83714}" dt="2024-04-12T07:50:54.110" v="356" actId="1076"/>
          <ac:spMkLst>
            <pc:docMk/>
            <pc:sldMk cId="3636663615" sldId="351"/>
            <ac:spMk id="48" creationId="{50FB632B-6E29-A9B6-2A54-4A60EC855244}"/>
          </ac:spMkLst>
        </pc:spChg>
        <pc:spChg chg="add mod">
          <ac:chgData name="松川 侑生(MATSUKAWA Yuki)" userId="bedbc3f3-6eff-4c83-b6a3-51d2b7d3d294" providerId="ADAL" clId="{870DC29B-53D0-44FE-938E-EAA73CF83714}" dt="2024-04-12T07:50:54.110" v="356" actId="1076"/>
          <ac:spMkLst>
            <pc:docMk/>
            <pc:sldMk cId="3636663615" sldId="351"/>
            <ac:spMk id="49" creationId="{1EFD0484-69C0-C7C6-CE6C-F719775ABD89}"/>
          </ac:spMkLst>
        </pc:spChg>
        <pc:spChg chg="add mod">
          <ac:chgData name="松川 侑生(MATSUKAWA Yuki)" userId="bedbc3f3-6eff-4c83-b6a3-51d2b7d3d294" providerId="ADAL" clId="{870DC29B-53D0-44FE-938E-EAA73CF83714}" dt="2024-04-12T07:50:54.110" v="356" actId="1076"/>
          <ac:spMkLst>
            <pc:docMk/>
            <pc:sldMk cId="3636663615" sldId="351"/>
            <ac:spMk id="50" creationId="{06881EBE-F74C-CB75-BD2E-D3EC341EA351}"/>
          </ac:spMkLst>
        </pc:spChg>
        <pc:spChg chg="add mod">
          <ac:chgData name="松川 侑生(MATSUKAWA Yuki)" userId="bedbc3f3-6eff-4c83-b6a3-51d2b7d3d294" providerId="ADAL" clId="{870DC29B-53D0-44FE-938E-EAA73CF83714}" dt="2024-04-12T07:50:54.110" v="356" actId="1076"/>
          <ac:spMkLst>
            <pc:docMk/>
            <pc:sldMk cId="3636663615" sldId="351"/>
            <ac:spMk id="51" creationId="{E48F45EC-21EA-20E7-FF1E-2F5044543778}"/>
          </ac:spMkLst>
        </pc:spChg>
        <pc:spChg chg="add mod">
          <ac:chgData name="松川 侑生(MATSUKAWA Yuki)" userId="bedbc3f3-6eff-4c83-b6a3-51d2b7d3d294" providerId="ADAL" clId="{870DC29B-53D0-44FE-938E-EAA73CF83714}" dt="2024-04-12T07:50:54.110" v="356" actId="1076"/>
          <ac:spMkLst>
            <pc:docMk/>
            <pc:sldMk cId="3636663615" sldId="351"/>
            <ac:spMk id="52" creationId="{8C38EB63-BC19-D8A4-88FB-BA7CF6BAE97A}"/>
          </ac:spMkLst>
        </pc:spChg>
        <pc:spChg chg="add mod">
          <ac:chgData name="松川 侑生(MATSUKAWA Yuki)" userId="bedbc3f3-6eff-4c83-b6a3-51d2b7d3d294" providerId="ADAL" clId="{870DC29B-53D0-44FE-938E-EAA73CF83714}" dt="2024-04-12T07:51:02.520" v="359" actId="1076"/>
          <ac:spMkLst>
            <pc:docMk/>
            <pc:sldMk cId="3636663615" sldId="351"/>
            <ac:spMk id="53" creationId="{E85FD91C-E88E-55DF-5F98-F03D70772EA7}"/>
          </ac:spMkLst>
        </pc:spChg>
        <pc:spChg chg="add mod">
          <ac:chgData name="松川 侑生(MATSUKAWA Yuki)" userId="bedbc3f3-6eff-4c83-b6a3-51d2b7d3d294" providerId="ADAL" clId="{870DC29B-53D0-44FE-938E-EAA73CF83714}" dt="2024-04-12T07:51:02.520" v="359" actId="1076"/>
          <ac:spMkLst>
            <pc:docMk/>
            <pc:sldMk cId="3636663615" sldId="351"/>
            <ac:spMk id="54" creationId="{44F8EE37-76D6-A02B-4274-0CEA38E6D8F8}"/>
          </ac:spMkLst>
        </pc:spChg>
        <pc:spChg chg="add mod">
          <ac:chgData name="松川 侑生(MATSUKAWA Yuki)" userId="bedbc3f3-6eff-4c83-b6a3-51d2b7d3d294" providerId="ADAL" clId="{870DC29B-53D0-44FE-938E-EAA73CF83714}" dt="2024-04-12T07:51:02.520" v="359" actId="1076"/>
          <ac:spMkLst>
            <pc:docMk/>
            <pc:sldMk cId="3636663615" sldId="351"/>
            <ac:spMk id="55" creationId="{9E1DB420-4AC8-5D12-D10F-208E5D1A2B84}"/>
          </ac:spMkLst>
        </pc:spChg>
        <pc:spChg chg="add mod">
          <ac:chgData name="松川 侑生(MATSUKAWA Yuki)" userId="bedbc3f3-6eff-4c83-b6a3-51d2b7d3d294" providerId="ADAL" clId="{870DC29B-53D0-44FE-938E-EAA73CF83714}" dt="2024-04-12T07:51:02.520" v="359" actId="1076"/>
          <ac:spMkLst>
            <pc:docMk/>
            <pc:sldMk cId="3636663615" sldId="351"/>
            <ac:spMk id="56" creationId="{3E3C23C8-654D-4CC5-FF2B-6B9048F08858}"/>
          </ac:spMkLst>
        </pc:spChg>
        <pc:spChg chg="add mod">
          <ac:chgData name="松川 侑生(MATSUKAWA Yuki)" userId="bedbc3f3-6eff-4c83-b6a3-51d2b7d3d294" providerId="ADAL" clId="{870DC29B-53D0-44FE-938E-EAA73CF83714}" dt="2024-04-12T07:51:02.520" v="359" actId="1076"/>
          <ac:spMkLst>
            <pc:docMk/>
            <pc:sldMk cId="3636663615" sldId="351"/>
            <ac:spMk id="57" creationId="{222A5098-0087-3A8C-869F-92A185E7AA2F}"/>
          </ac:spMkLst>
        </pc:spChg>
        <pc:spChg chg="add mod">
          <ac:chgData name="松川 侑生(MATSUKAWA Yuki)" userId="bedbc3f3-6eff-4c83-b6a3-51d2b7d3d294" providerId="ADAL" clId="{870DC29B-53D0-44FE-938E-EAA73CF83714}" dt="2024-04-12T07:51:02.520" v="359" actId="1076"/>
          <ac:spMkLst>
            <pc:docMk/>
            <pc:sldMk cId="3636663615" sldId="351"/>
            <ac:spMk id="58" creationId="{2043F50C-B9E5-DE76-3041-3CEB330D6342}"/>
          </ac:spMkLst>
        </pc:spChg>
        <pc:spChg chg="add mod">
          <ac:chgData name="松川 侑生(MATSUKAWA Yuki)" userId="bedbc3f3-6eff-4c83-b6a3-51d2b7d3d294" providerId="ADAL" clId="{870DC29B-53D0-44FE-938E-EAA73CF83714}" dt="2024-04-12T07:51:02.520" v="359" actId="1076"/>
          <ac:spMkLst>
            <pc:docMk/>
            <pc:sldMk cId="3636663615" sldId="351"/>
            <ac:spMk id="59" creationId="{94E67B98-FAFE-DF4D-91E7-3BE1FAF8714D}"/>
          </ac:spMkLst>
        </pc:spChg>
        <pc:spChg chg="add mod">
          <ac:chgData name="松川 侑生(MATSUKAWA Yuki)" userId="bedbc3f3-6eff-4c83-b6a3-51d2b7d3d294" providerId="ADAL" clId="{870DC29B-53D0-44FE-938E-EAA73CF83714}" dt="2024-04-12T07:51:02.520" v="359" actId="1076"/>
          <ac:spMkLst>
            <pc:docMk/>
            <pc:sldMk cId="3636663615" sldId="351"/>
            <ac:spMk id="60" creationId="{86201543-E214-F808-963A-7D76699FB43B}"/>
          </ac:spMkLst>
        </pc:spChg>
        <pc:spChg chg="add mod">
          <ac:chgData name="松川 侑生(MATSUKAWA Yuki)" userId="bedbc3f3-6eff-4c83-b6a3-51d2b7d3d294" providerId="ADAL" clId="{870DC29B-53D0-44FE-938E-EAA73CF83714}" dt="2024-04-12T07:51:02.520" v="359" actId="1076"/>
          <ac:spMkLst>
            <pc:docMk/>
            <pc:sldMk cId="3636663615" sldId="351"/>
            <ac:spMk id="61" creationId="{A0C81F43-D843-D492-650D-76B0886F9F6E}"/>
          </ac:spMkLst>
        </pc:spChg>
        <pc:spChg chg="add mod">
          <ac:chgData name="松川 侑生(MATSUKAWA Yuki)" userId="bedbc3f3-6eff-4c83-b6a3-51d2b7d3d294" providerId="ADAL" clId="{870DC29B-53D0-44FE-938E-EAA73CF83714}" dt="2024-04-12T07:51:02.520" v="359" actId="1076"/>
          <ac:spMkLst>
            <pc:docMk/>
            <pc:sldMk cId="3636663615" sldId="351"/>
            <ac:spMk id="62" creationId="{DF7005B1-8EA3-4CD2-3BC3-34BB0015A28C}"/>
          </ac:spMkLst>
        </pc:spChg>
        <pc:spChg chg="add mod">
          <ac:chgData name="松川 侑生(MATSUKAWA Yuki)" userId="bedbc3f3-6eff-4c83-b6a3-51d2b7d3d294" providerId="ADAL" clId="{870DC29B-53D0-44FE-938E-EAA73CF83714}" dt="2024-04-12T07:51:07.657" v="361" actId="1076"/>
          <ac:spMkLst>
            <pc:docMk/>
            <pc:sldMk cId="3636663615" sldId="351"/>
            <ac:spMk id="63" creationId="{A1E3405B-BA86-5651-057D-81D09BCFB939}"/>
          </ac:spMkLst>
        </pc:spChg>
        <pc:spChg chg="add mod">
          <ac:chgData name="松川 侑生(MATSUKAWA Yuki)" userId="bedbc3f3-6eff-4c83-b6a3-51d2b7d3d294" providerId="ADAL" clId="{870DC29B-53D0-44FE-938E-EAA73CF83714}" dt="2024-04-12T07:51:07.657" v="361" actId="1076"/>
          <ac:spMkLst>
            <pc:docMk/>
            <pc:sldMk cId="3636663615" sldId="351"/>
            <ac:spMk id="64" creationId="{459C7496-20D1-693F-1633-3CA8FFF67BB4}"/>
          </ac:spMkLst>
        </pc:spChg>
        <pc:spChg chg="add mod">
          <ac:chgData name="松川 侑生(MATSUKAWA Yuki)" userId="bedbc3f3-6eff-4c83-b6a3-51d2b7d3d294" providerId="ADAL" clId="{870DC29B-53D0-44FE-938E-EAA73CF83714}" dt="2024-04-12T07:51:07.657" v="361" actId="1076"/>
          <ac:spMkLst>
            <pc:docMk/>
            <pc:sldMk cId="3636663615" sldId="351"/>
            <ac:spMk id="65" creationId="{FB6F744D-0B34-3653-273B-1DD789BB75E2}"/>
          </ac:spMkLst>
        </pc:spChg>
        <pc:spChg chg="add mod">
          <ac:chgData name="松川 侑生(MATSUKAWA Yuki)" userId="bedbc3f3-6eff-4c83-b6a3-51d2b7d3d294" providerId="ADAL" clId="{870DC29B-53D0-44FE-938E-EAA73CF83714}" dt="2024-04-12T07:51:07.657" v="361" actId="1076"/>
          <ac:spMkLst>
            <pc:docMk/>
            <pc:sldMk cId="3636663615" sldId="351"/>
            <ac:spMk id="66" creationId="{09D0A307-75A4-6C02-7C9D-E83BAA3D6D48}"/>
          </ac:spMkLst>
        </pc:spChg>
        <pc:spChg chg="add mod">
          <ac:chgData name="松川 侑生(MATSUKAWA Yuki)" userId="bedbc3f3-6eff-4c83-b6a3-51d2b7d3d294" providerId="ADAL" clId="{870DC29B-53D0-44FE-938E-EAA73CF83714}" dt="2024-04-12T07:51:07.657" v="361" actId="1076"/>
          <ac:spMkLst>
            <pc:docMk/>
            <pc:sldMk cId="3636663615" sldId="351"/>
            <ac:spMk id="67" creationId="{61966BA5-5150-AF7D-FCBA-C88C1227648F}"/>
          </ac:spMkLst>
        </pc:spChg>
        <pc:spChg chg="add mod">
          <ac:chgData name="松川 侑生(MATSUKAWA Yuki)" userId="bedbc3f3-6eff-4c83-b6a3-51d2b7d3d294" providerId="ADAL" clId="{870DC29B-53D0-44FE-938E-EAA73CF83714}" dt="2024-04-12T07:51:07.657" v="361" actId="1076"/>
          <ac:spMkLst>
            <pc:docMk/>
            <pc:sldMk cId="3636663615" sldId="351"/>
            <ac:spMk id="68" creationId="{3AD51F82-8B28-AB06-29B6-115E521E6650}"/>
          </ac:spMkLst>
        </pc:spChg>
        <pc:spChg chg="add mod">
          <ac:chgData name="松川 侑生(MATSUKAWA Yuki)" userId="bedbc3f3-6eff-4c83-b6a3-51d2b7d3d294" providerId="ADAL" clId="{870DC29B-53D0-44FE-938E-EAA73CF83714}" dt="2024-04-12T07:51:07.657" v="361" actId="1076"/>
          <ac:spMkLst>
            <pc:docMk/>
            <pc:sldMk cId="3636663615" sldId="351"/>
            <ac:spMk id="69" creationId="{87D33326-B30F-9602-E6F9-2AD41785A9A4}"/>
          </ac:spMkLst>
        </pc:spChg>
        <pc:spChg chg="add mod">
          <ac:chgData name="松川 侑生(MATSUKAWA Yuki)" userId="bedbc3f3-6eff-4c83-b6a3-51d2b7d3d294" providerId="ADAL" clId="{870DC29B-53D0-44FE-938E-EAA73CF83714}" dt="2024-04-12T07:51:07.657" v="361" actId="1076"/>
          <ac:spMkLst>
            <pc:docMk/>
            <pc:sldMk cId="3636663615" sldId="351"/>
            <ac:spMk id="70" creationId="{21728190-99A5-F3BE-E4CA-3699DDA7212A}"/>
          </ac:spMkLst>
        </pc:spChg>
        <pc:spChg chg="add mod">
          <ac:chgData name="松川 侑生(MATSUKAWA Yuki)" userId="bedbc3f3-6eff-4c83-b6a3-51d2b7d3d294" providerId="ADAL" clId="{870DC29B-53D0-44FE-938E-EAA73CF83714}" dt="2024-04-12T07:51:07.657" v="361" actId="1076"/>
          <ac:spMkLst>
            <pc:docMk/>
            <pc:sldMk cId="3636663615" sldId="351"/>
            <ac:spMk id="71" creationId="{DDC596C8-5787-567E-1CDC-1454ECA7DC0F}"/>
          </ac:spMkLst>
        </pc:spChg>
        <pc:spChg chg="add mod">
          <ac:chgData name="松川 侑生(MATSUKAWA Yuki)" userId="bedbc3f3-6eff-4c83-b6a3-51d2b7d3d294" providerId="ADAL" clId="{870DC29B-53D0-44FE-938E-EAA73CF83714}" dt="2024-04-12T07:51:07.657" v="361" actId="1076"/>
          <ac:spMkLst>
            <pc:docMk/>
            <pc:sldMk cId="3636663615" sldId="351"/>
            <ac:spMk id="72" creationId="{1904F1F2-FDE4-439D-44B3-4F568102A71E}"/>
          </ac:spMkLst>
        </pc:spChg>
        <pc:spChg chg="add mod">
          <ac:chgData name="松川 侑生(MATSUKAWA Yuki)" userId="bedbc3f3-6eff-4c83-b6a3-51d2b7d3d294" providerId="ADAL" clId="{870DC29B-53D0-44FE-938E-EAA73CF83714}" dt="2024-04-12T07:51:25.952" v="363" actId="1076"/>
          <ac:spMkLst>
            <pc:docMk/>
            <pc:sldMk cId="3636663615" sldId="351"/>
            <ac:spMk id="73" creationId="{23ACC45B-622D-5E10-58DF-10E4F102C1D7}"/>
          </ac:spMkLst>
        </pc:spChg>
        <pc:spChg chg="add mod">
          <ac:chgData name="松川 侑生(MATSUKAWA Yuki)" userId="bedbc3f3-6eff-4c83-b6a3-51d2b7d3d294" providerId="ADAL" clId="{870DC29B-53D0-44FE-938E-EAA73CF83714}" dt="2024-04-12T07:51:25.952" v="363" actId="1076"/>
          <ac:spMkLst>
            <pc:docMk/>
            <pc:sldMk cId="3636663615" sldId="351"/>
            <ac:spMk id="74" creationId="{C8BD9D90-FF6A-1E82-2F9D-1FC003AE87B8}"/>
          </ac:spMkLst>
        </pc:spChg>
        <pc:spChg chg="add mod">
          <ac:chgData name="松川 侑生(MATSUKAWA Yuki)" userId="bedbc3f3-6eff-4c83-b6a3-51d2b7d3d294" providerId="ADAL" clId="{870DC29B-53D0-44FE-938E-EAA73CF83714}" dt="2024-04-12T07:51:25.952" v="363" actId="1076"/>
          <ac:spMkLst>
            <pc:docMk/>
            <pc:sldMk cId="3636663615" sldId="351"/>
            <ac:spMk id="75" creationId="{F1A1EE6E-9539-D640-3AE4-21AF61B3AAD7}"/>
          </ac:spMkLst>
        </pc:spChg>
        <pc:spChg chg="add mod">
          <ac:chgData name="松川 侑生(MATSUKAWA Yuki)" userId="bedbc3f3-6eff-4c83-b6a3-51d2b7d3d294" providerId="ADAL" clId="{870DC29B-53D0-44FE-938E-EAA73CF83714}" dt="2024-04-12T07:51:25.952" v="363" actId="1076"/>
          <ac:spMkLst>
            <pc:docMk/>
            <pc:sldMk cId="3636663615" sldId="351"/>
            <ac:spMk id="76" creationId="{B707FBFD-74FC-4B3F-72BF-40CF95F4CACE}"/>
          </ac:spMkLst>
        </pc:spChg>
        <pc:spChg chg="add mod">
          <ac:chgData name="松川 侑生(MATSUKAWA Yuki)" userId="bedbc3f3-6eff-4c83-b6a3-51d2b7d3d294" providerId="ADAL" clId="{870DC29B-53D0-44FE-938E-EAA73CF83714}" dt="2024-04-12T07:51:25.952" v="363" actId="1076"/>
          <ac:spMkLst>
            <pc:docMk/>
            <pc:sldMk cId="3636663615" sldId="351"/>
            <ac:spMk id="77" creationId="{F4DD02DD-E2AC-69B4-57D9-CAA7A9FF33B2}"/>
          </ac:spMkLst>
        </pc:spChg>
        <pc:spChg chg="add mod">
          <ac:chgData name="松川 侑生(MATSUKAWA Yuki)" userId="bedbc3f3-6eff-4c83-b6a3-51d2b7d3d294" providerId="ADAL" clId="{870DC29B-53D0-44FE-938E-EAA73CF83714}" dt="2024-04-12T07:51:25.952" v="363" actId="1076"/>
          <ac:spMkLst>
            <pc:docMk/>
            <pc:sldMk cId="3636663615" sldId="351"/>
            <ac:spMk id="78" creationId="{C9FB13A3-9D54-24F8-936A-8C0EF85F015B}"/>
          </ac:spMkLst>
        </pc:spChg>
        <pc:spChg chg="add mod">
          <ac:chgData name="松川 侑生(MATSUKAWA Yuki)" userId="bedbc3f3-6eff-4c83-b6a3-51d2b7d3d294" providerId="ADAL" clId="{870DC29B-53D0-44FE-938E-EAA73CF83714}" dt="2024-04-12T07:51:25.952" v="363" actId="1076"/>
          <ac:spMkLst>
            <pc:docMk/>
            <pc:sldMk cId="3636663615" sldId="351"/>
            <ac:spMk id="79" creationId="{598D56B8-E085-C219-D3C2-81A0F4B0CB71}"/>
          </ac:spMkLst>
        </pc:spChg>
        <pc:spChg chg="add mod">
          <ac:chgData name="松川 侑生(MATSUKAWA Yuki)" userId="bedbc3f3-6eff-4c83-b6a3-51d2b7d3d294" providerId="ADAL" clId="{870DC29B-53D0-44FE-938E-EAA73CF83714}" dt="2024-04-12T07:51:25.952" v="363" actId="1076"/>
          <ac:spMkLst>
            <pc:docMk/>
            <pc:sldMk cId="3636663615" sldId="351"/>
            <ac:spMk id="80" creationId="{940478C0-540C-47AF-DDD1-9768BDB38B28}"/>
          </ac:spMkLst>
        </pc:spChg>
        <pc:spChg chg="add mod">
          <ac:chgData name="松川 侑生(MATSUKAWA Yuki)" userId="bedbc3f3-6eff-4c83-b6a3-51d2b7d3d294" providerId="ADAL" clId="{870DC29B-53D0-44FE-938E-EAA73CF83714}" dt="2024-04-12T07:51:25.952" v="363" actId="1076"/>
          <ac:spMkLst>
            <pc:docMk/>
            <pc:sldMk cId="3636663615" sldId="351"/>
            <ac:spMk id="81" creationId="{7E210955-DB7D-F60C-D021-E3597AEFA524}"/>
          </ac:spMkLst>
        </pc:spChg>
        <pc:spChg chg="add mod">
          <ac:chgData name="松川 侑生(MATSUKAWA Yuki)" userId="bedbc3f3-6eff-4c83-b6a3-51d2b7d3d294" providerId="ADAL" clId="{870DC29B-53D0-44FE-938E-EAA73CF83714}" dt="2024-04-12T07:51:25.952" v="363" actId="1076"/>
          <ac:spMkLst>
            <pc:docMk/>
            <pc:sldMk cId="3636663615" sldId="351"/>
            <ac:spMk id="82" creationId="{6E32D8B8-D61C-2383-2B5A-864A684FF69C}"/>
          </ac:spMkLst>
        </pc:spChg>
        <pc:spChg chg="add mod">
          <ac:chgData name="松川 侑生(MATSUKAWA Yuki)" userId="bedbc3f3-6eff-4c83-b6a3-51d2b7d3d294" providerId="ADAL" clId="{870DC29B-53D0-44FE-938E-EAA73CF83714}" dt="2024-04-12T07:51:34.482" v="365" actId="1076"/>
          <ac:spMkLst>
            <pc:docMk/>
            <pc:sldMk cId="3636663615" sldId="351"/>
            <ac:spMk id="83" creationId="{0B37B3B6-A52F-C9DD-A179-D3C0CF5EF095}"/>
          </ac:spMkLst>
        </pc:spChg>
        <pc:spChg chg="add mod">
          <ac:chgData name="松川 侑生(MATSUKAWA Yuki)" userId="bedbc3f3-6eff-4c83-b6a3-51d2b7d3d294" providerId="ADAL" clId="{870DC29B-53D0-44FE-938E-EAA73CF83714}" dt="2024-04-12T07:51:34.482" v="365" actId="1076"/>
          <ac:spMkLst>
            <pc:docMk/>
            <pc:sldMk cId="3636663615" sldId="351"/>
            <ac:spMk id="84" creationId="{053B4EA5-FA32-2BA2-4BDF-2BDA8965C463}"/>
          </ac:spMkLst>
        </pc:spChg>
        <pc:spChg chg="add mod">
          <ac:chgData name="松川 侑生(MATSUKAWA Yuki)" userId="bedbc3f3-6eff-4c83-b6a3-51d2b7d3d294" providerId="ADAL" clId="{870DC29B-53D0-44FE-938E-EAA73CF83714}" dt="2024-04-12T07:51:34.482" v="365" actId="1076"/>
          <ac:spMkLst>
            <pc:docMk/>
            <pc:sldMk cId="3636663615" sldId="351"/>
            <ac:spMk id="85" creationId="{DB7876B6-114C-F776-6572-F5CCE691F9C6}"/>
          </ac:spMkLst>
        </pc:spChg>
        <pc:spChg chg="add mod">
          <ac:chgData name="松川 侑生(MATSUKAWA Yuki)" userId="bedbc3f3-6eff-4c83-b6a3-51d2b7d3d294" providerId="ADAL" clId="{870DC29B-53D0-44FE-938E-EAA73CF83714}" dt="2024-04-12T07:51:34.482" v="365" actId="1076"/>
          <ac:spMkLst>
            <pc:docMk/>
            <pc:sldMk cId="3636663615" sldId="351"/>
            <ac:spMk id="86" creationId="{076E08B2-D5B6-4E26-47DF-988C673D5A8B}"/>
          </ac:spMkLst>
        </pc:spChg>
        <pc:spChg chg="add mod">
          <ac:chgData name="松川 侑生(MATSUKAWA Yuki)" userId="bedbc3f3-6eff-4c83-b6a3-51d2b7d3d294" providerId="ADAL" clId="{870DC29B-53D0-44FE-938E-EAA73CF83714}" dt="2024-04-12T07:51:34.482" v="365" actId="1076"/>
          <ac:spMkLst>
            <pc:docMk/>
            <pc:sldMk cId="3636663615" sldId="351"/>
            <ac:spMk id="87" creationId="{C1D2C3A1-87E1-A1A3-1AF1-288BED96F877}"/>
          </ac:spMkLst>
        </pc:spChg>
        <pc:spChg chg="add mod">
          <ac:chgData name="松川 侑生(MATSUKAWA Yuki)" userId="bedbc3f3-6eff-4c83-b6a3-51d2b7d3d294" providerId="ADAL" clId="{870DC29B-53D0-44FE-938E-EAA73CF83714}" dt="2024-04-12T07:51:34.482" v="365" actId="1076"/>
          <ac:spMkLst>
            <pc:docMk/>
            <pc:sldMk cId="3636663615" sldId="351"/>
            <ac:spMk id="88" creationId="{F02CC4F2-DF07-26B7-C7B4-BA40D9756111}"/>
          </ac:spMkLst>
        </pc:spChg>
        <pc:spChg chg="add mod">
          <ac:chgData name="松川 侑生(MATSUKAWA Yuki)" userId="bedbc3f3-6eff-4c83-b6a3-51d2b7d3d294" providerId="ADAL" clId="{870DC29B-53D0-44FE-938E-EAA73CF83714}" dt="2024-04-12T07:51:34.482" v="365" actId="1076"/>
          <ac:spMkLst>
            <pc:docMk/>
            <pc:sldMk cId="3636663615" sldId="351"/>
            <ac:spMk id="89" creationId="{AEBE9BFC-2D26-919E-D834-5BA0674107A3}"/>
          </ac:spMkLst>
        </pc:spChg>
        <pc:spChg chg="add mod">
          <ac:chgData name="松川 侑生(MATSUKAWA Yuki)" userId="bedbc3f3-6eff-4c83-b6a3-51d2b7d3d294" providerId="ADAL" clId="{870DC29B-53D0-44FE-938E-EAA73CF83714}" dt="2024-04-12T07:51:34.482" v="365" actId="1076"/>
          <ac:spMkLst>
            <pc:docMk/>
            <pc:sldMk cId="3636663615" sldId="351"/>
            <ac:spMk id="90" creationId="{41B7B59D-3CC0-3BBF-A313-4B4E5637850D}"/>
          </ac:spMkLst>
        </pc:spChg>
        <pc:spChg chg="add mod">
          <ac:chgData name="松川 侑生(MATSUKAWA Yuki)" userId="bedbc3f3-6eff-4c83-b6a3-51d2b7d3d294" providerId="ADAL" clId="{870DC29B-53D0-44FE-938E-EAA73CF83714}" dt="2024-04-12T07:51:34.482" v="365" actId="1076"/>
          <ac:spMkLst>
            <pc:docMk/>
            <pc:sldMk cId="3636663615" sldId="351"/>
            <ac:spMk id="91" creationId="{8E957419-92CB-45F0-0D1F-E138270C4572}"/>
          </ac:spMkLst>
        </pc:spChg>
        <pc:spChg chg="add mod">
          <ac:chgData name="松川 侑生(MATSUKAWA Yuki)" userId="bedbc3f3-6eff-4c83-b6a3-51d2b7d3d294" providerId="ADAL" clId="{870DC29B-53D0-44FE-938E-EAA73CF83714}" dt="2024-04-12T07:51:34.482" v="365" actId="1076"/>
          <ac:spMkLst>
            <pc:docMk/>
            <pc:sldMk cId="3636663615" sldId="351"/>
            <ac:spMk id="92" creationId="{BD8CF995-5DC8-D6D9-4B1D-6515BF599D4D}"/>
          </ac:spMkLst>
        </pc:spChg>
        <pc:spChg chg="add mod">
          <ac:chgData name="松川 侑生(MATSUKAWA Yuki)" userId="bedbc3f3-6eff-4c83-b6a3-51d2b7d3d294" providerId="ADAL" clId="{870DC29B-53D0-44FE-938E-EAA73CF83714}" dt="2024-04-12T07:52:58.805" v="400" actId="14100"/>
          <ac:spMkLst>
            <pc:docMk/>
            <pc:sldMk cId="3636663615" sldId="351"/>
            <ac:spMk id="93" creationId="{F431AED0-2953-7773-F8AC-EC48BF820A46}"/>
          </ac:spMkLst>
        </pc:spChg>
        <pc:spChg chg="add mod">
          <ac:chgData name="松川 侑生(MATSUKAWA Yuki)" userId="bedbc3f3-6eff-4c83-b6a3-51d2b7d3d294" providerId="ADAL" clId="{870DC29B-53D0-44FE-938E-EAA73CF83714}" dt="2024-04-12T07:51:40.953" v="367" actId="1076"/>
          <ac:spMkLst>
            <pc:docMk/>
            <pc:sldMk cId="3636663615" sldId="351"/>
            <ac:spMk id="94" creationId="{41CC5EAA-8670-FF7A-BAB4-892F3744E2D7}"/>
          </ac:spMkLst>
        </pc:spChg>
        <pc:spChg chg="add mod">
          <ac:chgData name="松川 侑生(MATSUKAWA Yuki)" userId="bedbc3f3-6eff-4c83-b6a3-51d2b7d3d294" providerId="ADAL" clId="{870DC29B-53D0-44FE-938E-EAA73CF83714}" dt="2024-04-12T07:51:40.953" v="367" actId="1076"/>
          <ac:spMkLst>
            <pc:docMk/>
            <pc:sldMk cId="3636663615" sldId="351"/>
            <ac:spMk id="95" creationId="{442D8F90-9D72-EB6E-5E7E-BFAB8A6840CD}"/>
          </ac:spMkLst>
        </pc:spChg>
        <pc:spChg chg="add mod">
          <ac:chgData name="松川 侑生(MATSUKAWA Yuki)" userId="bedbc3f3-6eff-4c83-b6a3-51d2b7d3d294" providerId="ADAL" clId="{870DC29B-53D0-44FE-938E-EAA73CF83714}" dt="2024-04-12T07:51:40.953" v="367" actId="1076"/>
          <ac:spMkLst>
            <pc:docMk/>
            <pc:sldMk cId="3636663615" sldId="351"/>
            <ac:spMk id="96" creationId="{CD571E9C-826C-4B4D-3607-A8BB49FA3609}"/>
          </ac:spMkLst>
        </pc:spChg>
        <pc:spChg chg="add mod">
          <ac:chgData name="松川 侑生(MATSUKAWA Yuki)" userId="bedbc3f3-6eff-4c83-b6a3-51d2b7d3d294" providerId="ADAL" clId="{870DC29B-53D0-44FE-938E-EAA73CF83714}" dt="2024-04-12T07:51:40.953" v="367" actId="1076"/>
          <ac:spMkLst>
            <pc:docMk/>
            <pc:sldMk cId="3636663615" sldId="351"/>
            <ac:spMk id="97" creationId="{E8F58037-35BC-89F4-37B7-E9253F8097EA}"/>
          </ac:spMkLst>
        </pc:spChg>
        <pc:spChg chg="add mod">
          <ac:chgData name="松川 侑生(MATSUKAWA Yuki)" userId="bedbc3f3-6eff-4c83-b6a3-51d2b7d3d294" providerId="ADAL" clId="{870DC29B-53D0-44FE-938E-EAA73CF83714}" dt="2024-04-12T07:51:40.953" v="367" actId="1076"/>
          <ac:spMkLst>
            <pc:docMk/>
            <pc:sldMk cId="3636663615" sldId="351"/>
            <ac:spMk id="98" creationId="{9EB0BE13-4FA0-7DBF-DCC2-2B0AD354AEB3}"/>
          </ac:spMkLst>
        </pc:spChg>
        <pc:spChg chg="add mod">
          <ac:chgData name="松川 侑生(MATSUKAWA Yuki)" userId="bedbc3f3-6eff-4c83-b6a3-51d2b7d3d294" providerId="ADAL" clId="{870DC29B-53D0-44FE-938E-EAA73CF83714}" dt="2024-04-12T07:51:40.953" v="367" actId="1076"/>
          <ac:spMkLst>
            <pc:docMk/>
            <pc:sldMk cId="3636663615" sldId="351"/>
            <ac:spMk id="99" creationId="{1F227EC5-86A0-5895-83C7-4614209FDBBE}"/>
          </ac:spMkLst>
        </pc:spChg>
        <pc:spChg chg="add mod">
          <ac:chgData name="松川 侑生(MATSUKAWA Yuki)" userId="bedbc3f3-6eff-4c83-b6a3-51d2b7d3d294" providerId="ADAL" clId="{870DC29B-53D0-44FE-938E-EAA73CF83714}" dt="2024-04-12T07:51:40.953" v="367" actId="1076"/>
          <ac:spMkLst>
            <pc:docMk/>
            <pc:sldMk cId="3636663615" sldId="351"/>
            <ac:spMk id="100" creationId="{6F599A96-EDA8-624C-E347-A5DBA0D23727}"/>
          </ac:spMkLst>
        </pc:spChg>
        <pc:spChg chg="add mod">
          <ac:chgData name="松川 侑生(MATSUKAWA Yuki)" userId="bedbc3f3-6eff-4c83-b6a3-51d2b7d3d294" providerId="ADAL" clId="{870DC29B-53D0-44FE-938E-EAA73CF83714}" dt="2024-04-12T07:51:40.953" v="367" actId="1076"/>
          <ac:spMkLst>
            <pc:docMk/>
            <pc:sldMk cId="3636663615" sldId="351"/>
            <ac:spMk id="101" creationId="{18377E0F-A7A3-8489-DD58-B29605A41B13}"/>
          </ac:spMkLst>
        </pc:spChg>
        <pc:spChg chg="add mod">
          <ac:chgData name="松川 侑生(MATSUKAWA Yuki)" userId="bedbc3f3-6eff-4c83-b6a3-51d2b7d3d294" providerId="ADAL" clId="{870DC29B-53D0-44FE-938E-EAA73CF83714}" dt="2024-04-12T07:51:40.953" v="367" actId="1076"/>
          <ac:spMkLst>
            <pc:docMk/>
            <pc:sldMk cId="3636663615" sldId="351"/>
            <ac:spMk id="102" creationId="{AE02367B-520F-4EA7-AE51-BD0892D27C20}"/>
          </ac:spMkLst>
        </pc:spChg>
        <pc:spChg chg="add mod">
          <ac:chgData name="松川 侑生(MATSUKAWA Yuki)" userId="bedbc3f3-6eff-4c83-b6a3-51d2b7d3d294" providerId="ADAL" clId="{870DC29B-53D0-44FE-938E-EAA73CF83714}" dt="2024-04-12T07:53:04.181" v="401" actId="1076"/>
          <ac:spMkLst>
            <pc:docMk/>
            <pc:sldMk cId="3636663615" sldId="351"/>
            <ac:spMk id="103" creationId="{84F9CAFC-7CFD-3A5C-03D5-8E669A5AA95C}"/>
          </ac:spMkLst>
        </pc:spChg>
        <pc:spChg chg="add mod">
          <ac:chgData name="松川 侑生(MATSUKAWA Yuki)" userId="bedbc3f3-6eff-4c83-b6a3-51d2b7d3d294" providerId="ADAL" clId="{870DC29B-53D0-44FE-938E-EAA73CF83714}" dt="2024-04-12T08:07:38.532" v="598" actId="20577"/>
          <ac:spMkLst>
            <pc:docMk/>
            <pc:sldMk cId="3636663615" sldId="351"/>
            <ac:spMk id="104" creationId="{6FD37DB1-4D46-F41E-4A83-8307A37361A8}"/>
          </ac:spMkLst>
        </pc:spChg>
        <pc:spChg chg="add mod">
          <ac:chgData name="松川 侑生(MATSUKAWA Yuki)" userId="bedbc3f3-6eff-4c83-b6a3-51d2b7d3d294" providerId="ADAL" clId="{870DC29B-53D0-44FE-938E-EAA73CF83714}" dt="2024-04-12T08:07:44.546" v="606" actId="20577"/>
          <ac:spMkLst>
            <pc:docMk/>
            <pc:sldMk cId="3636663615" sldId="351"/>
            <ac:spMk id="105" creationId="{79F21222-9C6E-8B73-0580-8D6698DDE011}"/>
          </ac:spMkLst>
        </pc:spChg>
        <pc:spChg chg="add mod">
          <ac:chgData name="松川 侑生(MATSUKAWA Yuki)" userId="bedbc3f3-6eff-4c83-b6a3-51d2b7d3d294" providerId="ADAL" clId="{870DC29B-53D0-44FE-938E-EAA73CF83714}" dt="2024-04-12T08:07:50.525" v="616" actId="20577"/>
          <ac:spMkLst>
            <pc:docMk/>
            <pc:sldMk cId="3636663615" sldId="351"/>
            <ac:spMk id="106" creationId="{C2F2E547-D094-1346-0BB7-2FD6146BD104}"/>
          </ac:spMkLst>
        </pc:spChg>
        <pc:spChg chg="add mod">
          <ac:chgData name="松川 侑生(MATSUKAWA Yuki)" userId="bedbc3f3-6eff-4c83-b6a3-51d2b7d3d294" providerId="ADAL" clId="{870DC29B-53D0-44FE-938E-EAA73CF83714}" dt="2024-04-12T08:08:19.471" v="624" actId="20577"/>
          <ac:spMkLst>
            <pc:docMk/>
            <pc:sldMk cId="3636663615" sldId="351"/>
            <ac:spMk id="107" creationId="{20665EF9-05A6-B584-4413-D611D09A3ED7}"/>
          </ac:spMkLst>
        </pc:spChg>
        <pc:spChg chg="add mod">
          <ac:chgData name="松川 侑生(MATSUKAWA Yuki)" userId="bedbc3f3-6eff-4c83-b6a3-51d2b7d3d294" providerId="ADAL" clId="{870DC29B-53D0-44FE-938E-EAA73CF83714}" dt="2024-04-12T08:08:26.244" v="630" actId="20577"/>
          <ac:spMkLst>
            <pc:docMk/>
            <pc:sldMk cId="3636663615" sldId="351"/>
            <ac:spMk id="108" creationId="{6C6C59D7-366A-48A7-10C3-B7642B466B34}"/>
          </ac:spMkLst>
        </pc:spChg>
        <pc:spChg chg="add mod">
          <ac:chgData name="松川 侑生(MATSUKAWA Yuki)" userId="bedbc3f3-6eff-4c83-b6a3-51d2b7d3d294" providerId="ADAL" clId="{870DC29B-53D0-44FE-938E-EAA73CF83714}" dt="2024-04-12T08:08:39.244" v="636" actId="20577"/>
          <ac:spMkLst>
            <pc:docMk/>
            <pc:sldMk cId="3636663615" sldId="351"/>
            <ac:spMk id="109" creationId="{2BD7E462-ABF4-A8DE-869B-5592FF2C67FB}"/>
          </ac:spMkLst>
        </pc:spChg>
        <pc:spChg chg="add mod">
          <ac:chgData name="松川 侑生(MATSUKAWA Yuki)" userId="bedbc3f3-6eff-4c83-b6a3-51d2b7d3d294" providerId="ADAL" clId="{870DC29B-53D0-44FE-938E-EAA73CF83714}" dt="2024-04-12T08:08:44.083" v="642" actId="20577"/>
          <ac:spMkLst>
            <pc:docMk/>
            <pc:sldMk cId="3636663615" sldId="351"/>
            <ac:spMk id="110" creationId="{5856C84A-F756-7412-4973-950DA513671C}"/>
          </ac:spMkLst>
        </pc:spChg>
        <pc:spChg chg="add mod">
          <ac:chgData name="松川 侑生(MATSUKAWA Yuki)" userId="bedbc3f3-6eff-4c83-b6a3-51d2b7d3d294" providerId="ADAL" clId="{870DC29B-53D0-44FE-938E-EAA73CF83714}" dt="2024-04-12T08:08:47.958" v="648" actId="20577"/>
          <ac:spMkLst>
            <pc:docMk/>
            <pc:sldMk cId="3636663615" sldId="351"/>
            <ac:spMk id="111" creationId="{37A93E53-FC48-63DB-86B5-30997136B163}"/>
          </ac:spMkLst>
        </pc:spChg>
        <pc:spChg chg="add mod">
          <ac:chgData name="松川 侑生(MATSUKAWA Yuki)" userId="bedbc3f3-6eff-4c83-b6a3-51d2b7d3d294" providerId="ADAL" clId="{870DC29B-53D0-44FE-938E-EAA73CF83714}" dt="2024-04-12T08:08:51.604" v="652" actId="20577"/>
          <ac:spMkLst>
            <pc:docMk/>
            <pc:sldMk cId="3636663615" sldId="351"/>
            <ac:spMk id="112" creationId="{FCAA3802-E9B6-626B-7362-181C6B44956B}"/>
          </ac:spMkLst>
        </pc:spChg>
        <pc:spChg chg="add del mod">
          <ac:chgData name="松川 侑生(MATSUKAWA Yuki)" userId="bedbc3f3-6eff-4c83-b6a3-51d2b7d3d294" providerId="ADAL" clId="{870DC29B-53D0-44FE-938E-EAA73CF83714}" dt="2024-04-12T08:13:25.195" v="802" actId="478"/>
          <ac:spMkLst>
            <pc:docMk/>
            <pc:sldMk cId="3636663615" sldId="351"/>
            <ac:spMk id="113" creationId="{77A484CB-7F7D-05EA-5F13-259E6408B362}"/>
          </ac:spMkLst>
        </pc:spChg>
        <pc:spChg chg="add del mod">
          <ac:chgData name="松川 侑生(MATSUKAWA Yuki)" userId="bedbc3f3-6eff-4c83-b6a3-51d2b7d3d294" providerId="ADAL" clId="{870DC29B-53D0-44FE-938E-EAA73CF83714}" dt="2024-04-12T08:13:25.195" v="802" actId="478"/>
          <ac:spMkLst>
            <pc:docMk/>
            <pc:sldMk cId="3636663615" sldId="351"/>
            <ac:spMk id="114" creationId="{C1E37BA1-E524-0A16-4F42-1A4FE264B8A4}"/>
          </ac:spMkLst>
        </pc:spChg>
        <pc:spChg chg="add del mod">
          <ac:chgData name="松川 侑生(MATSUKAWA Yuki)" userId="bedbc3f3-6eff-4c83-b6a3-51d2b7d3d294" providerId="ADAL" clId="{870DC29B-53D0-44FE-938E-EAA73CF83714}" dt="2024-04-12T08:13:25.195" v="802" actId="478"/>
          <ac:spMkLst>
            <pc:docMk/>
            <pc:sldMk cId="3636663615" sldId="351"/>
            <ac:spMk id="115" creationId="{CB446A47-6CDD-4C17-4342-73705D57C5C5}"/>
          </ac:spMkLst>
        </pc:spChg>
        <pc:spChg chg="add del mod">
          <ac:chgData name="松川 侑生(MATSUKAWA Yuki)" userId="bedbc3f3-6eff-4c83-b6a3-51d2b7d3d294" providerId="ADAL" clId="{870DC29B-53D0-44FE-938E-EAA73CF83714}" dt="2024-04-12T08:13:25.195" v="802" actId="478"/>
          <ac:spMkLst>
            <pc:docMk/>
            <pc:sldMk cId="3636663615" sldId="351"/>
            <ac:spMk id="116" creationId="{C9D2CD25-2EBD-81B1-8D87-54F641EEF54D}"/>
          </ac:spMkLst>
        </pc:spChg>
        <pc:spChg chg="add del mod">
          <ac:chgData name="松川 侑生(MATSUKAWA Yuki)" userId="bedbc3f3-6eff-4c83-b6a3-51d2b7d3d294" providerId="ADAL" clId="{870DC29B-53D0-44FE-938E-EAA73CF83714}" dt="2024-04-12T08:13:25.195" v="802" actId="478"/>
          <ac:spMkLst>
            <pc:docMk/>
            <pc:sldMk cId="3636663615" sldId="351"/>
            <ac:spMk id="117" creationId="{510E6707-57D2-2880-A554-57610D1D4C8E}"/>
          </ac:spMkLst>
        </pc:spChg>
        <pc:spChg chg="add del mod">
          <ac:chgData name="松川 侑生(MATSUKAWA Yuki)" userId="bedbc3f3-6eff-4c83-b6a3-51d2b7d3d294" providerId="ADAL" clId="{870DC29B-53D0-44FE-938E-EAA73CF83714}" dt="2024-04-12T08:13:25.195" v="802" actId="478"/>
          <ac:spMkLst>
            <pc:docMk/>
            <pc:sldMk cId="3636663615" sldId="351"/>
            <ac:spMk id="118" creationId="{89540756-74A7-4029-D5D9-4BCB6B73A3DC}"/>
          </ac:spMkLst>
        </pc:spChg>
        <pc:spChg chg="add del mod">
          <ac:chgData name="松川 侑生(MATSUKAWA Yuki)" userId="bedbc3f3-6eff-4c83-b6a3-51d2b7d3d294" providerId="ADAL" clId="{870DC29B-53D0-44FE-938E-EAA73CF83714}" dt="2024-04-12T08:13:25.195" v="802" actId="478"/>
          <ac:spMkLst>
            <pc:docMk/>
            <pc:sldMk cId="3636663615" sldId="351"/>
            <ac:spMk id="119" creationId="{9B0B2928-62DC-EC8B-23AD-59C9230A74A1}"/>
          </ac:spMkLst>
        </pc:spChg>
        <pc:spChg chg="add del mod">
          <ac:chgData name="松川 侑生(MATSUKAWA Yuki)" userId="bedbc3f3-6eff-4c83-b6a3-51d2b7d3d294" providerId="ADAL" clId="{870DC29B-53D0-44FE-938E-EAA73CF83714}" dt="2024-04-12T08:13:25.195" v="802" actId="478"/>
          <ac:spMkLst>
            <pc:docMk/>
            <pc:sldMk cId="3636663615" sldId="351"/>
            <ac:spMk id="120" creationId="{471D1E6A-477C-54E5-435D-DC6E257E1389}"/>
          </ac:spMkLst>
        </pc:spChg>
        <pc:spChg chg="add del mod">
          <ac:chgData name="松川 侑生(MATSUKAWA Yuki)" userId="bedbc3f3-6eff-4c83-b6a3-51d2b7d3d294" providerId="ADAL" clId="{870DC29B-53D0-44FE-938E-EAA73CF83714}" dt="2024-04-12T08:13:25.195" v="802" actId="478"/>
          <ac:spMkLst>
            <pc:docMk/>
            <pc:sldMk cId="3636663615" sldId="351"/>
            <ac:spMk id="121" creationId="{DAD9F5F4-7FB5-6B79-C2CE-37180691461C}"/>
          </ac:spMkLst>
        </pc:spChg>
        <pc:spChg chg="add del mod">
          <ac:chgData name="松川 侑生(MATSUKAWA Yuki)" userId="bedbc3f3-6eff-4c83-b6a3-51d2b7d3d294" providerId="ADAL" clId="{870DC29B-53D0-44FE-938E-EAA73CF83714}" dt="2024-04-12T08:13:25.195" v="802" actId="478"/>
          <ac:spMkLst>
            <pc:docMk/>
            <pc:sldMk cId="3636663615" sldId="351"/>
            <ac:spMk id="122" creationId="{09873DAE-48A0-483B-BD92-40C4A1D03891}"/>
          </ac:spMkLst>
        </pc:spChg>
        <pc:spChg chg="add del mod">
          <ac:chgData name="松川 侑生(MATSUKAWA Yuki)" userId="bedbc3f3-6eff-4c83-b6a3-51d2b7d3d294" providerId="ADAL" clId="{870DC29B-53D0-44FE-938E-EAA73CF83714}" dt="2024-04-12T08:13:25.195" v="802" actId="478"/>
          <ac:spMkLst>
            <pc:docMk/>
            <pc:sldMk cId="3636663615" sldId="351"/>
            <ac:spMk id="123" creationId="{9116B9E5-FFB7-505B-596D-D666988A365F}"/>
          </ac:spMkLst>
        </pc:spChg>
        <pc:spChg chg="add del mod">
          <ac:chgData name="松川 侑生(MATSUKAWA Yuki)" userId="bedbc3f3-6eff-4c83-b6a3-51d2b7d3d294" providerId="ADAL" clId="{870DC29B-53D0-44FE-938E-EAA73CF83714}" dt="2024-04-12T08:13:25.195" v="802" actId="478"/>
          <ac:spMkLst>
            <pc:docMk/>
            <pc:sldMk cId="3636663615" sldId="351"/>
            <ac:spMk id="124" creationId="{DEAEFAEB-72F8-92A3-1D31-4751B246B0C0}"/>
          </ac:spMkLst>
        </pc:spChg>
        <pc:spChg chg="add del mod">
          <ac:chgData name="松川 侑生(MATSUKAWA Yuki)" userId="bedbc3f3-6eff-4c83-b6a3-51d2b7d3d294" providerId="ADAL" clId="{870DC29B-53D0-44FE-938E-EAA73CF83714}" dt="2024-04-12T08:13:25.195" v="802" actId="478"/>
          <ac:spMkLst>
            <pc:docMk/>
            <pc:sldMk cId="3636663615" sldId="351"/>
            <ac:spMk id="125" creationId="{E4674650-599E-F361-3543-AB050F6C9408}"/>
          </ac:spMkLst>
        </pc:spChg>
        <pc:spChg chg="add del mod">
          <ac:chgData name="松川 侑生(MATSUKAWA Yuki)" userId="bedbc3f3-6eff-4c83-b6a3-51d2b7d3d294" providerId="ADAL" clId="{870DC29B-53D0-44FE-938E-EAA73CF83714}" dt="2024-04-12T08:13:25.195" v="802" actId="478"/>
          <ac:spMkLst>
            <pc:docMk/>
            <pc:sldMk cId="3636663615" sldId="351"/>
            <ac:spMk id="126" creationId="{F24A013A-146D-AEBE-CB78-6D4855ABD488}"/>
          </ac:spMkLst>
        </pc:spChg>
        <pc:spChg chg="add del mod">
          <ac:chgData name="松川 侑生(MATSUKAWA Yuki)" userId="bedbc3f3-6eff-4c83-b6a3-51d2b7d3d294" providerId="ADAL" clId="{870DC29B-53D0-44FE-938E-EAA73CF83714}" dt="2024-04-12T08:13:25.195" v="802" actId="478"/>
          <ac:spMkLst>
            <pc:docMk/>
            <pc:sldMk cId="3636663615" sldId="351"/>
            <ac:spMk id="127" creationId="{642FD440-ED8A-EB08-6102-0B4F4B52E906}"/>
          </ac:spMkLst>
        </pc:spChg>
        <pc:spChg chg="add del mod">
          <ac:chgData name="松川 侑生(MATSUKAWA Yuki)" userId="bedbc3f3-6eff-4c83-b6a3-51d2b7d3d294" providerId="ADAL" clId="{870DC29B-53D0-44FE-938E-EAA73CF83714}" dt="2024-04-12T08:13:25.195" v="802" actId="478"/>
          <ac:spMkLst>
            <pc:docMk/>
            <pc:sldMk cId="3636663615" sldId="351"/>
            <ac:spMk id="128" creationId="{037D1C54-EA10-ABE3-7A57-067DD5A6B697}"/>
          </ac:spMkLst>
        </pc:spChg>
        <pc:spChg chg="add del mod">
          <ac:chgData name="松川 侑生(MATSUKAWA Yuki)" userId="bedbc3f3-6eff-4c83-b6a3-51d2b7d3d294" providerId="ADAL" clId="{870DC29B-53D0-44FE-938E-EAA73CF83714}" dt="2024-04-12T08:13:25.195" v="802" actId="478"/>
          <ac:spMkLst>
            <pc:docMk/>
            <pc:sldMk cId="3636663615" sldId="351"/>
            <ac:spMk id="129" creationId="{A26658BC-3C52-63FE-FEC6-FF5E7D9350C1}"/>
          </ac:spMkLst>
        </pc:spChg>
        <pc:spChg chg="add del mod">
          <ac:chgData name="松川 侑生(MATSUKAWA Yuki)" userId="bedbc3f3-6eff-4c83-b6a3-51d2b7d3d294" providerId="ADAL" clId="{870DC29B-53D0-44FE-938E-EAA73CF83714}" dt="2024-04-12T08:13:25.195" v="802" actId="478"/>
          <ac:spMkLst>
            <pc:docMk/>
            <pc:sldMk cId="3636663615" sldId="351"/>
            <ac:spMk id="130" creationId="{149A7B16-4978-87B1-985A-BE013772A4C9}"/>
          </ac:spMkLst>
        </pc:spChg>
        <pc:spChg chg="add del mod">
          <ac:chgData name="松川 侑生(MATSUKAWA Yuki)" userId="bedbc3f3-6eff-4c83-b6a3-51d2b7d3d294" providerId="ADAL" clId="{870DC29B-53D0-44FE-938E-EAA73CF83714}" dt="2024-04-12T08:13:25.195" v="802" actId="478"/>
          <ac:spMkLst>
            <pc:docMk/>
            <pc:sldMk cId="3636663615" sldId="351"/>
            <ac:spMk id="131" creationId="{D6906732-0072-1B46-C877-8CF4ED453E41}"/>
          </ac:spMkLst>
        </pc:spChg>
        <pc:spChg chg="add del mod">
          <ac:chgData name="松川 侑生(MATSUKAWA Yuki)" userId="bedbc3f3-6eff-4c83-b6a3-51d2b7d3d294" providerId="ADAL" clId="{870DC29B-53D0-44FE-938E-EAA73CF83714}" dt="2024-04-12T08:13:25.195" v="802" actId="478"/>
          <ac:spMkLst>
            <pc:docMk/>
            <pc:sldMk cId="3636663615" sldId="351"/>
            <ac:spMk id="132" creationId="{6EBA36C3-64BD-4E74-8308-65D2F93C59BF}"/>
          </ac:spMkLst>
        </pc:spChg>
        <pc:spChg chg="add del mod">
          <ac:chgData name="松川 侑生(MATSUKAWA Yuki)" userId="bedbc3f3-6eff-4c83-b6a3-51d2b7d3d294" providerId="ADAL" clId="{870DC29B-53D0-44FE-938E-EAA73CF83714}" dt="2024-04-12T07:55:40.076" v="437"/>
          <ac:spMkLst>
            <pc:docMk/>
            <pc:sldMk cId="3636663615" sldId="351"/>
            <ac:spMk id="133" creationId="{E84347D2-1973-9291-FD50-CB4D7FD98A55}"/>
          </ac:spMkLst>
        </pc:spChg>
        <pc:spChg chg="add del mod">
          <ac:chgData name="松川 侑生(MATSUKAWA Yuki)" userId="bedbc3f3-6eff-4c83-b6a3-51d2b7d3d294" providerId="ADAL" clId="{870DC29B-53D0-44FE-938E-EAA73CF83714}" dt="2024-04-12T07:55:40.076" v="437"/>
          <ac:spMkLst>
            <pc:docMk/>
            <pc:sldMk cId="3636663615" sldId="351"/>
            <ac:spMk id="134" creationId="{08238264-3EAF-6678-F6DA-34CA9416D96A}"/>
          </ac:spMkLst>
        </pc:spChg>
        <pc:spChg chg="add del mod">
          <ac:chgData name="松川 侑生(MATSUKAWA Yuki)" userId="bedbc3f3-6eff-4c83-b6a3-51d2b7d3d294" providerId="ADAL" clId="{870DC29B-53D0-44FE-938E-EAA73CF83714}" dt="2024-04-12T07:55:40.076" v="437"/>
          <ac:spMkLst>
            <pc:docMk/>
            <pc:sldMk cId="3636663615" sldId="351"/>
            <ac:spMk id="135" creationId="{57F7FF41-D221-9B21-2EB1-93ACB53617DB}"/>
          </ac:spMkLst>
        </pc:spChg>
        <pc:spChg chg="add del mod">
          <ac:chgData name="松川 侑生(MATSUKAWA Yuki)" userId="bedbc3f3-6eff-4c83-b6a3-51d2b7d3d294" providerId="ADAL" clId="{870DC29B-53D0-44FE-938E-EAA73CF83714}" dt="2024-04-12T07:55:40.076" v="437"/>
          <ac:spMkLst>
            <pc:docMk/>
            <pc:sldMk cId="3636663615" sldId="351"/>
            <ac:spMk id="136" creationId="{E8396A36-7E09-7FE3-1DD9-9CEA1E2E5C13}"/>
          </ac:spMkLst>
        </pc:spChg>
        <pc:spChg chg="add del mod">
          <ac:chgData name="松川 侑生(MATSUKAWA Yuki)" userId="bedbc3f3-6eff-4c83-b6a3-51d2b7d3d294" providerId="ADAL" clId="{870DC29B-53D0-44FE-938E-EAA73CF83714}" dt="2024-04-12T07:55:40.076" v="437"/>
          <ac:spMkLst>
            <pc:docMk/>
            <pc:sldMk cId="3636663615" sldId="351"/>
            <ac:spMk id="137" creationId="{94347992-0D42-421E-46AF-C8D56FDA6E3B}"/>
          </ac:spMkLst>
        </pc:spChg>
        <pc:spChg chg="add del mod">
          <ac:chgData name="松川 侑生(MATSUKAWA Yuki)" userId="bedbc3f3-6eff-4c83-b6a3-51d2b7d3d294" providerId="ADAL" clId="{870DC29B-53D0-44FE-938E-EAA73CF83714}" dt="2024-04-12T07:55:40.076" v="437"/>
          <ac:spMkLst>
            <pc:docMk/>
            <pc:sldMk cId="3636663615" sldId="351"/>
            <ac:spMk id="138" creationId="{714167D0-7BA2-57FF-2731-ECC39DE66113}"/>
          </ac:spMkLst>
        </pc:spChg>
        <pc:spChg chg="add del mod">
          <ac:chgData name="松川 侑生(MATSUKAWA Yuki)" userId="bedbc3f3-6eff-4c83-b6a3-51d2b7d3d294" providerId="ADAL" clId="{870DC29B-53D0-44FE-938E-EAA73CF83714}" dt="2024-04-12T07:55:40.076" v="437"/>
          <ac:spMkLst>
            <pc:docMk/>
            <pc:sldMk cId="3636663615" sldId="351"/>
            <ac:spMk id="139" creationId="{DB39B3FA-5403-A9BD-8685-1D8FA4296ED0}"/>
          </ac:spMkLst>
        </pc:spChg>
        <pc:spChg chg="add del mod">
          <ac:chgData name="松川 侑生(MATSUKAWA Yuki)" userId="bedbc3f3-6eff-4c83-b6a3-51d2b7d3d294" providerId="ADAL" clId="{870DC29B-53D0-44FE-938E-EAA73CF83714}" dt="2024-04-12T07:55:40.076" v="437"/>
          <ac:spMkLst>
            <pc:docMk/>
            <pc:sldMk cId="3636663615" sldId="351"/>
            <ac:spMk id="140" creationId="{B17DE939-33CC-BAAA-EFEC-21F443E12BB7}"/>
          </ac:spMkLst>
        </pc:spChg>
        <pc:spChg chg="add del mod">
          <ac:chgData name="松川 侑生(MATSUKAWA Yuki)" userId="bedbc3f3-6eff-4c83-b6a3-51d2b7d3d294" providerId="ADAL" clId="{870DC29B-53D0-44FE-938E-EAA73CF83714}" dt="2024-04-12T07:55:40.076" v="437"/>
          <ac:spMkLst>
            <pc:docMk/>
            <pc:sldMk cId="3636663615" sldId="351"/>
            <ac:spMk id="141" creationId="{9AAD2BB4-3A4B-AE0C-33D3-F2F6B4693738}"/>
          </ac:spMkLst>
        </pc:spChg>
        <pc:spChg chg="add del mod">
          <ac:chgData name="松川 侑生(MATSUKAWA Yuki)" userId="bedbc3f3-6eff-4c83-b6a3-51d2b7d3d294" providerId="ADAL" clId="{870DC29B-53D0-44FE-938E-EAA73CF83714}" dt="2024-04-12T07:55:40.076" v="437"/>
          <ac:spMkLst>
            <pc:docMk/>
            <pc:sldMk cId="3636663615" sldId="351"/>
            <ac:spMk id="142" creationId="{0AE8626F-5019-B38E-3D1D-377931A07AF1}"/>
          </ac:spMkLst>
        </pc:spChg>
        <pc:spChg chg="add del mod">
          <ac:chgData name="松川 侑生(MATSUKAWA Yuki)" userId="bedbc3f3-6eff-4c83-b6a3-51d2b7d3d294" providerId="ADAL" clId="{870DC29B-53D0-44FE-938E-EAA73CF83714}" dt="2024-04-12T07:55:40.076" v="437"/>
          <ac:spMkLst>
            <pc:docMk/>
            <pc:sldMk cId="3636663615" sldId="351"/>
            <ac:spMk id="143" creationId="{80C52AD0-93EB-695F-BA9F-81FD73160067}"/>
          </ac:spMkLst>
        </pc:spChg>
        <pc:spChg chg="add del mod">
          <ac:chgData name="松川 侑生(MATSUKAWA Yuki)" userId="bedbc3f3-6eff-4c83-b6a3-51d2b7d3d294" providerId="ADAL" clId="{870DC29B-53D0-44FE-938E-EAA73CF83714}" dt="2024-04-12T07:55:40.076" v="437"/>
          <ac:spMkLst>
            <pc:docMk/>
            <pc:sldMk cId="3636663615" sldId="351"/>
            <ac:spMk id="144" creationId="{63EED16A-E2FA-5C6A-5FA9-32E4E7AB370E}"/>
          </ac:spMkLst>
        </pc:spChg>
        <pc:spChg chg="add del mod">
          <ac:chgData name="松川 侑生(MATSUKAWA Yuki)" userId="bedbc3f3-6eff-4c83-b6a3-51d2b7d3d294" providerId="ADAL" clId="{870DC29B-53D0-44FE-938E-EAA73CF83714}" dt="2024-04-12T07:55:40.076" v="437"/>
          <ac:spMkLst>
            <pc:docMk/>
            <pc:sldMk cId="3636663615" sldId="351"/>
            <ac:spMk id="145" creationId="{80B33C61-192B-56FD-5AC0-B475F6E1E080}"/>
          </ac:spMkLst>
        </pc:spChg>
        <pc:spChg chg="add del mod">
          <ac:chgData name="松川 侑生(MATSUKAWA Yuki)" userId="bedbc3f3-6eff-4c83-b6a3-51d2b7d3d294" providerId="ADAL" clId="{870DC29B-53D0-44FE-938E-EAA73CF83714}" dt="2024-04-12T07:55:40.076" v="437"/>
          <ac:spMkLst>
            <pc:docMk/>
            <pc:sldMk cId="3636663615" sldId="351"/>
            <ac:spMk id="146" creationId="{1D1739C1-1542-E755-C532-C1350D1D6CE6}"/>
          </ac:spMkLst>
        </pc:spChg>
        <pc:spChg chg="add del mod">
          <ac:chgData name="松川 侑生(MATSUKAWA Yuki)" userId="bedbc3f3-6eff-4c83-b6a3-51d2b7d3d294" providerId="ADAL" clId="{870DC29B-53D0-44FE-938E-EAA73CF83714}" dt="2024-04-12T07:55:40.076" v="437"/>
          <ac:spMkLst>
            <pc:docMk/>
            <pc:sldMk cId="3636663615" sldId="351"/>
            <ac:spMk id="147" creationId="{6D36B3B7-8253-FFF1-B32B-D8012526CB2A}"/>
          </ac:spMkLst>
        </pc:spChg>
        <pc:spChg chg="add del mod">
          <ac:chgData name="松川 侑生(MATSUKAWA Yuki)" userId="bedbc3f3-6eff-4c83-b6a3-51d2b7d3d294" providerId="ADAL" clId="{870DC29B-53D0-44FE-938E-EAA73CF83714}" dt="2024-04-12T07:55:40.076" v="437"/>
          <ac:spMkLst>
            <pc:docMk/>
            <pc:sldMk cId="3636663615" sldId="351"/>
            <ac:spMk id="148" creationId="{8774AE9F-F9DD-2562-062F-BA36A460A347}"/>
          </ac:spMkLst>
        </pc:spChg>
        <pc:spChg chg="add del mod">
          <ac:chgData name="松川 侑生(MATSUKAWA Yuki)" userId="bedbc3f3-6eff-4c83-b6a3-51d2b7d3d294" providerId="ADAL" clId="{870DC29B-53D0-44FE-938E-EAA73CF83714}" dt="2024-04-12T07:55:40.076" v="437"/>
          <ac:spMkLst>
            <pc:docMk/>
            <pc:sldMk cId="3636663615" sldId="351"/>
            <ac:spMk id="149" creationId="{CE064021-D426-E93C-ADFB-6F9305FBCBC6}"/>
          </ac:spMkLst>
        </pc:spChg>
        <pc:spChg chg="add del mod">
          <ac:chgData name="松川 侑生(MATSUKAWA Yuki)" userId="bedbc3f3-6eff-4c83-b6a3-51d2b7d3d294" providerId="ADAL" clId="{870DC29B-53D0-44FE-938E-EAA73CF83714}" dt="2024-04-12T07:55:40.076" v="437"/>
          <ac:spMkLst>
            <pc:docMk/>
            <pc:sldMk cId="3636663615" sldId="351"/>
            <ac:spMk id="150" creationId="{270B2C23-C0E9-26EA-053F-C98C3FBE325D}"/>
          </ac:spMkLst>
        </pc:spChg>
        <pc:spChg chg="add del mod">
          <ac:chgData name="松川 侑生(MATSUKAWA Yuki)" userId="bedbc3f3-6eff-4c83-b6a3-51d2b7d3d294" providerId="ADAL" clId="{870DC29B-53D0-44FE-938E-EAA73CF83714}" dt="2024-04-12T07:55:40.076" v="437"/>
          <ac:spMkLst>
            <pc:docMk/>
            <pc:sldMk cId="3636663615" sldId="351"/>
            <ac:spMk id="151" creationId="{677C35DA-B53D-1C4F-17D2-C06E930E039A}"/>
          </ac:spMkLst>
        </pc:spChg>
        <pc:spChg chg="add del mod">
          <ac:chgData name="松川 侑生(MATSUKAWA Yuki)" userId="bedbc3f3-6eff-4c83-b6a3-51d2b7d3d294" providerId="ADAL" clId="{870DC29B-53D0-44FE-938E-EAA73CF83714}" dt="2024-04-12T07:55:40.076" v="437"/>
          <ac:spMkLst>
            <pc:docMk/>
            <pc:sldMk cId="3636663615" sldId="351"/>
            <ac:spMk id="152" creationId="{2401BFDA-723B-EB4A-BFC1-8F2DB82A894F}"/>
          </ac:spMkLst>
        </pc:spChg>
        <pc:spChg chg="add mod">
          <ac:chgData name="松川 侑生(MATSUKAWA Yuki)" userId="bedbc3f3-6eff-4c83-b6a3-51d2b7d3d294" providerId="ADAL" clId="{870DC29B-53D0-44FE-938E-EAA73CF83714}" dt="2024-04-12T08:35:51.725" v="1012" actId="1076"/>
          <ac:spMkLst>
            <pc:docMk/>
            <pc:sldMk cId="3636663615" sldId="351"/>
            <ac:spMk id="153" creationId="{2869D6E8-2EE1-BDAB-5704-F9A21074B1E7}"/>
          </ac:spMkLst>
        </pc:spChg>
        <pc:spChg chg="add mod">
          <ac:chgData name="松川 侑生(MATSUKAWA Yuki)" userId="bedbc3f3-6eff-4c83-b6a3-51d2b7d3d294" providerId="ADAL" clId="{870DC29B-53D0-44FE-938E-EAA73CF83714}" dt="2024-04-12T08:11:31.035" v="708" actId="20577"/>
          <ac:spMkLst>
            <pc:docMk/>
            <pc:sldMk cId="3636663615" sldId="351"/>
            <ac:spMk id="154" creationId="{387BE555-FF54-B539-E264-4B5DE6D427A2}"/>
          </ac:spMkLst>
        </pc:spChg>
        <pc:spChg chg="add mod">
          <ac:chgData name="松川 侑生(MATSUKAWA Yuki)" userId="bedbc3f3-6eff-4c83-b6a3-51d2b7d3d294" providerId="ADAL" clId="{870DC29B-53D0-44FE-938E-EAA73CF83714}" dt="2024-04-12T08:11:35.068" v="714" actId="20577"/>
          <ac:spMkLst>
            <pc:docMk/>
            <pc:sldMk cId="3636663615" sldId="351"/>
            <ac:spMk id="155" creationId="{D81E5170-3694-D527-3F44-35FAC079FF76}"/>
          </ac:spMkLst>
        </pc:spChg>
        <pc:spChg chg="add mod">
          <ac:chgData name="松川 侑生(MATSUKAWA Yuki)" userId="bedbc3f3-6eff-4c83-b6a3-51d2b7d3d294" providerId="ADAL" clId="{870DC29B-53D0-44FE-938E-EAA73CF83714}" dt="2024-04-12T08:35:51.725" v="1012" actId="1076"/>
          <ac:spMkLst>
            <pc:docMk/>
            <pc:sldMk cId="3636663615" sldId="351"/>
            <ac:spMk id="156" creationId="{5429B01F-1851-43EB-DFF9-D090328F174F}"/>
          </ac:spMkLst>
        </pc:spChg>
        <pc:spChg chg="add mod">
          <ac:chgData name="松川 侑生(MATSUKAWA Yuki)" userId="bedbc3f3-6eff-4c83-b6a3-51d2b7d3d294" providerId="ADAL" clId="{870DC29B-53D0-44FE-938E-EAA73CF83714}" dt="2024-04-12T08:35:51.725" v="1012" actId="1076"/>
          <ac:spMkLst>
            <pc:docMk/>
            <pc:sldMk cId="3636663615" sldId="351"/>
            <ac:spMk id="157" creationId="{4C5A1B87-9931-EE9E-0674-7D886AFFEA82}"/>
          </ac:spMkLst>
        </pc:spChg>
        <pc:spChg chg="add mod">
          <ac:chgData name="松川 侑生(MATSUKAWA Yuki)" userId="bedbc3f3-6eff-4c83-b6a3-51d2b7d3d294" providerId="ADAL" clId="{870DC29B-53D0-44FE-938E-EAA73CF83714}" dt="2024-04-12T08:35:51.725" v="1012" actId="1076"/>
          <ac:spMkLst>
            <pc:docMk/>
            <pc:sldMk cId="3636663615" sldId="351"/>
            <ac:spMk id="158" creationId="{32955CBE-58EA-E484-1177-330AE0BC17BB}"/>
          </ac:spMkLst>
        </pc:spChg>
        <pc:spChg chg="add mod">
          <ac:chgData name="松川 侑生(MATSUKAWA Yuki)" userId="bedbc3f3-6eff-4c83-b6a3-51d2b7d3d294" providerId="ADAL" clId="{870DC29B-53D0-44FE-938E-EAA73CF83714}" dt="2024-04-12T08:11:51.443" v="735" actId="20577"/>
          <ac:spMkLst>
            <pc:docMk/>
            <pc:sldMk cId="3636663615" sldId="351"/>
            <ac:spMk id="159" creationId="{70518702-8B47-0368-B0FC-AEB0094FE453}"/>
          </ac:spMkLst>
        </pc:spChg>
        <pc:spChg chg="add mod">
          <ac:chgData name="松川 侑生(MATSUKAWA Yuki)" userId="bedbc3f3-6eff-4c83-b6a3-51d2b7d3d294" providerId="ADAL" clId="{870DC29B-53D0-44FE-938E-EAA73CF83714}" dt="2024-04-12T08:11:55.850" v="741" actId="20577"/>
          <ac:spMkLst>
            <pc:docMk/>
            <pc:sldMk cId="3636663615" sldId="351"/>
            <ac:spMk id="160" creationId="{03C41649-9C9B-C4D2-04D9-0782281BB485}"/>
          </ac:spMkLst>
        </pc:spChg>
        <pc:spChg chg="add mod">
          <ac:chgData name="松川 侑生(MATSUKAWA Yuki)" userId="bedbc3f3-6eff-4c83-b6a3-51d2b7d3d294" providerId="ADAL" clId="{870DC29B-53D0-44FE-938E-EAA73CF83714}" dt="2024-04-12T08:35:51.725" v="1012" actId="1076"/>
          <ac:spMkLst>
            <pc:docMk/>
            <pc:sldMk cId="3636663615" sldId="351"/>
            <ac:spMk id="161" creationId="{DDD68733-3767-ADF7-64D8-A43EA588CCCB}"/>
          </ac:spMkLst>
        </pc:spChg>
        <pc:spChg chg="add mod">
          <ac:chgData name="松川 侑生(MATSUKAWA Yuki)" userId="bedbc3f3-6eff-4c83-b6a3-51d2b7d3d294" providerId="ADAL" clId="{870DC29B-53D0-44FE-938E-EAA73CF83714}" dt="2024-04-12T08:35:51.725" v="1012" actId="1076"/>
          <ac:spMkLst>
            <pc:docMk/>
            <pc:sldMk cId="3636663615" sldId="351"/>
            <ac:spMk id="162" creationId="{B9F559FC-F92C-A78E-692E-FB7C8BABDC48}"/>
          </ac:spMkLst>
        </pc:spChg>
        <pc:spChg chg="add mod">
          <ac:chgData name="松川 侑生(MATSUKAWA Yuki)" userId="bedbc3f3-6eff-4c83-b6a3-51d2b7d3d294" providerId="ADAL" clId="{870DC29B-53D0-44FE-938E-EAA73CF83714}" dt="2024-04-12T08:36:26.195" v="1014" actId="1076"/>
          <ac:spMkLst>
            <pc:docMk/>
            <pc:sldMk cId="3636663615" sldId="351"/>
            <ac:spMk id="163" creationId="{37AEB1BB-D522-F583-CE14-B4A3A660706A}"/>
          </ac:spMkLst>
        </pc:spChg>
        <pc:spChg chg="add mod">
          <ac:chgData name="松川 侑生(MATSUKAWA Yuki)" userId="bedbc3f3-6eff-4c83-b6a3-51d2b7d3d294" providerId="ADAL" clId="{870DC29B-53D0-44FE-938E-EAA73CF83714}" dt="2024-04-12T08:12:31.042" v="761" actId="20577"/>
          <ac:spMkLst>
            <pc:docMk/>
            <pc:sldMk cId="3636663615" sldId="351"/>
            <ac:spMk id="164" creationId="{25B41B77-E617-88C0-2383-1C5F3C922B63}"/>
          </ac:spMkLst>
        </pc:spChg>
        <pc:spChg chg="add mod">
          <ac:chgData name="松川 侑生(MATSUKAWA Yuki)" userId="bedbc3f3-6eff-4c83-b6a3-51d2b7d3d294" providerId="ADAL" clId="{870DC29B-53D0-44FE-938E-EAA73CF83714}" dt="2024-04-12T08:12:35.418" v="767" actId="20577"/>
          <ac:spMkLst>
            <pc:docMk/>
            <pc:sldMk cId="3636663615" sldId="351"/>
            <ac:spMk id="165" creationId="{EF4F28A2-02F4-6018-1899-36EE2E552E10}"/>
          </ac:spMkLst>
        </pc:spChg>
        <pc:spChg chg="add mod">
          <ac:chgData name="松川 侑生(MATSUKAWA Yuki)" userId="bedbc3f3-6eff-4c83-b6a3-51d2b7d3d294" providerId="ADAL" clId="{870DC29B-53D0-44FE-938E-EAA73CF83714}" dt="2024-04-12T08:36:26.195" v="1014" actId="1076"/>
          <ac:spMkLst>
            <pc:docMk/>
            <pc:sldMk cId="3636663615" sldId="351"/>
            <ac:spMk id="166" creationId="{068B9C41-5FA8-6888-E97F-8096BA91A528}"/>
          </ac:spMkLst>
        </pc:spChg>
        <pc:spChg chg="add mod">
          <ac:chgData name="松川 侑生(MATSUKAWA Yuki)" userId="bedbc3f3-6eff-4c83-b6a3-51d2b7d3d294" providerId="ADAL" clId="{870DC29B-53D0-44FE-938E-EAA73CF83714}" dt="2024-04-12T08:36:26.195" v="1014" actId="1076"/>
          <ac:spMkLst>
            <pc:docMk/>
            <pc:sldMk cId="3636663615" sldId="351"/>
            <ac:spMk id="167" creationId="{63011869-77E5-5E97-7CE6-55D2B7040B29}"/>
          </ac:spMkLst>
        </pc:spChg>
        <pc:spChg chg="add mod">
          <ac:chgData name="松川 侑生(MATSUKAWA Yuki)" userId="bedbc3f3-6eff-4c83-b6a3-51d2b7d3d294" providerId="ADAL" clId="{870DC29B-53D0-44FE-938E-EAA73CF83714}" dt="2024-04-12T08:36:26.195" v="1014" actId="1076"/>
          <ac:spMkLst>
            <pc:docMk/>
            <pc:sldMk cId="3636663615" sldId="351"/>
            <ac:spMk id="168" creationId="{C7CC3185-0F24-3E8F-0CD9-000D8BC2D1CA}"/>
          </ac:spMkLst>
        </pc:spChg>
        <pc:spChg chg="add mod">
          <ac:chgData name="松川 侑生(MATSUKAWA Yuki)" userId="bedbc3f3-6eff-4c83-b6a3-51d2b7d3d294" providerId="ADAL" clId="{870DC29B-53D0-44FE-938E-EAA73CF83714}" dt="2024-04-12T08:12:53.035" v="786" actId="20577"/>
          <ac:spMkLst>
            <pc:docMk/>
            <pc:sldMk cId="3636663615" sldId="351"/>
            <ac:spMk id="169" creationId="{AA1A8CA7-9B43-EDEE-5D27-1232998B97D8}"/>
          </ac:spMkLst>
        </pc:spChg>
        <pc:spChg chg="add mod">
          <ac:chgData name="松川 侑生(MATSUKAWA Yuki)" userId="bedbc3f3-6eff-4c83-b6a3-51d2b7d3d294" providerId="ADAL" clId="{870DC29B-53D0-44FE-938E-EAA73CF83714}" dt="2024-04-12T08:36:26.195" v="1014" actId="1076"/>
          <ac:spMkLst>
            <pc:docMk/>
            <pc:sldMk cId="3636663615" sldId="351"/>
            <ac:spMk id="170" creationId="{1A7DEBC7-A693-8BE0-61FA-B2711F8A7988}"/>
          </ac:spMkLst>
        </pc:spChg>
        <pc:spChg chg="add mod">
          <ac:chgData name="松川 侑生(MATSUKAWA Yuki)" userId="bedbc3f3-6eff-4c83-b6a3-51d2b7d3d294" providerId="ADAL" clId="{870DC29B-53D0-44FE-938E-EAA73CF83714}" dt="2024-04-12T08:36:26.195" v="1014" actId="1076"/>
          <ac:spMkLst>
            <pc:docMk/>
            <pc:sldMk cId="3636663615" sldId="351"/>
            <ac:spMk id="171" creationId="{7B8AB3B3-7D8A-D671-D5AA-B99AB04D6619}"/>
          </ac:spMkLst>
        </pc:spChg>
        <pc:spChg chg="add mod">
          <ac:chgData name="松川 侑生(MATSUKAWA Yuki)" userId="bedbc3f3-6eff-4c83-b6a3-51d2b7d3d294" providerId="ADAL" clId="{870DC29B-53D0-44FE-938E-EAA73CF83714}" dt="2024-04-12T08:36:26.195" v="1014" actId="1076"/>
          <ac:spMkLst>
            <pc:docMk/>
            <pc:sldMk cId="3636663615" sldId="351"/>
            <ac:spMk id="172" creationId="{A6C461C3-E000-8BDD-075D-DED7D901785B}"/>
          </ac:spMkLst>
        </pc:spChg>
        <pc:spChg chg="add mod">
          <ac:chgData name="松川 侑生(MATSUKAWA Yuki)" userId="bedbc3f3-6eff-4c83-b6a3-51d2b7d3d294" providerId="ADAL" clId="{870DC29B-53D0-44FE-938E-EAA73CF83714}" dt="2024-04-12T08:01:51.902" v="490" actId="20577"/>
          <ac:spMkLst>
            <pc:docMk/>
            <pc:sldMk cId="3636663615" sldId="351"/>
            <ac:spMk id="173" creationId="{66B7D123-1259-B68F-AE5C-DF89F949E083}"/>
          </ac:spMkLst>
        </pc:spChg>
        <pc:spChg chg="add mod">
          <ac:chgData name="松川 侑生(MATSUKAWA Yuki)" userId="bedbc3f3-6eff-4c83-b6a3-51d2b7d3d294" providerId="ADAL" clId="{870DC29B-53D0-44FE-938E-EAA73CF83714}" dt="2024-04-12T08:13:34.667" v="806" actId="20577"/>
          <ac:spMkLst>
            <pc:docMk/>
            <pc:sldMk cId="3636663615" sldId="351"/>
            <ac:spMk id="174" creationId="{EC2840A6-88F3-1B01-EE4B-F5B83F845F85}"/>
          </ac:spMkLst>
        </pc:spChg>
        <pc:spChg chg="add mod">
          <ac:chgData name="松川 侑生(MATSUKAWA Yuki)" userId="bedbc3f3-6eff-4c83-b6a3-51d2b7d3d294" providerId="ADAL" clId="{870DC29B-53D0-44FE-938E-EAA73CF83714}" dt="2024-04-12T08:13:41.379" v="812" actId="20577"/>
          <ac:spMkLst>
            <pc:docMk/>
            <pc:sldMk cId="3636663615" sldId="351"/>
            <ac:spMk id="175" creationId="{10724416-9A74-C11C-388E-3105A7E0F99C}"/>
          </ac:spMkLst>
        </pc:spChg>
        <pc:spChg chg="add mod">
          <ac:chgData name="松川 侑生(MATSUKAWA Yuki)" userId="bedbc3f3-6eff-4c83-b6a3-51d2b7d3d294" providerId="ADAL" clId="{870DC29B-53D0-44FE-938E-EAA73CF83714}" dt="2024-04-12T08:15:29.385" v="818" actId="20577"/>
          <ac:spMkLst>
            <pc:docMk/>
            <pc:sldMk cId="3636663615" sldId="351"/>
            <ac:spMk id="176" creationId="{A692549F-10F2-7807-B0A5-C9B0B8EEA1E4}"/>
          </ac:spMkLst>
        </pc:spChg>
        <pc:spChg chg="add mod">
          <ac:chgData name="松川 侑生(MATSUKAWA Yuki)" userId="bedbc3f3-6eff-4c83-b6a3-51d2b7d3d294" providerId="ADAL" clId="{870DC29B-53D0-44FE-938E-EAA73CF83714}" dt="2024-04-12T08:36:43.206" v="1015" actId="1076"/>
          <ac:spMkLst>
            <pc:docMk/>
            <pc:sldMk cId="3636663615" sldId="351"/>
            <ac:spMk id="177" creationId="{0449FB97-B7DA-D92E-0668-2D83862C7FD6}"/>
          </ac:spMkLst>
        </pc:spChg>
        <pc:spChg chg="add mod">
          <ac:chgData name="松川 侑生(MATSUKAWA Yuki)" userId="bedbc3f3-6eff-4c83-b6a3-51d2b7d3d294" providerId="ADAL" clId="{870DC29B-53D0-44FE-938E-EAA73CF83714}" dt="2024-04-12T08:36:43.206" v="1015" actId="1076"/>
          <ac:spMkLst>
            <pc:docMk/>
            <pc:sldMk cId="3636663615" sldId="351"/>
            <ac:spMk id="178" creationId="{6FDE2C2C-474E-2B01-CA4A-009F43EAFABD}"/>
          </ac:spMkLst>
        </pc:spChg>
        <pc:spChg chg="add mod">
          <ac:chgData name="松川 侑生(MATSUKAWA Yuki)" userId="bedbc3f3-6eff-4c83-b6a3-51d2b7d3d294" providerId="ADAL" clId="{870DC29B-53D0-44FE-938E-EAA73CF83714}" dt="2024-04-12T08:15:59.514" v="850" actId="20577"/>
          <ac:spMkLst>
            <pc:docMk/>
            <pc:sldMk cId="3636663615" sldId="351"/>
            <ac:spMk id="179" creationId="{51CB869C-C288-1EEF-73A0-4F40E4EA618D}"/>
          </ac:spMkLst>
        </pc:spChg>
        <pc:spChg chg="add mod">
          <ac:chgData name="松川 侑生(MATSUKAWA Yuki)" userId="bedbc3f3-6eff-4c83-b6a3-51d2b7d3d294" providerId="ADAL" clId="{870DC29B-53D0-44FE-938E-EAA73CF83714}" dt="2024-04-12T08:16:04.561" v="854" actId="20577"/>
          <ac:spMkLst>
            <pc:docMk/>
            <pc:sldMk cId="3636663615" sldId="351"/>
            <ac:spMk id="180" creationId="{47375474-C42A-2B9A-BD00-612A81E6580F}"/>
          </ac:spMkLst>
        </pc:spChg>
        <pc:spChg chg="add mod">
          <ac:chgData name="松川 侑生(MATSUKAWA Yuki)" userId="bedbc3f3-6eff-4c83-b6a3-51d2b7d3d294" providerId="ADAL" clId="{870DC29B-53D0-44FE-938E-EAA73CF83714}" dt="2024-04-12T08:36:43.206" v="1015" actId="1076"/>
          <ac:spMkLst>
            <pc:docMk/>
            <pc:sldMk cId="3636663615" sldId="351"/>
            <ac:spMk id="181" creationId="{3E9529D9-F717-DB03-6EC7-3C6CCB429098}"/>
          </ac:spMkLst>
        </pc:spChg>
        <pc:spChg chg="add mod">
          <ac:chgData name="松川 侑生(MATSUKAWA Yuki)" userId="bedbc3f3-6eff-4c83-b6a3-51d2b7d3d294" providerId="ADAL" clId="{870DC29B-53D0-44FE-938E-EAA73CF83714}" dt="2024-04-12T08:36:43.206" v="1015" actId="1076"/>
          <ac:spMkLst>
            <pc:docMk/>
            <pc:sldMk cId="3636663615" sldId="351"/>
            <ac:spMk id="182" creationId="{FE84A967-5FAC-E152-6F07-3949824384EB}"/>
          </ac:spMkLst>
        </pc:spChg>
        <pc:spChg chg="add mod">
          <ac:chgData name="松川 侑生(MATSUKAWA Yuki)" userId="bedbc3f3-6eff-4c83-b6a3-51d2b7d3d294" providerId="ADAL" clId="{870DC29B-53D0-44FE-938E-EAA73CF83714}" dt="2024-04-12T08:39:25.878" v="1018" actId="1076"/>
          <ac:spMkLst>
            <pc:docMk/>
            <pc:sldMk cId="3636663615" sldId="351"/>
            <ac:spMk id="183" creationId="{962276FF-6C14-8A66-5739-908051A3704D}"/>
          </ac:spMkLst>
        </pc:spChg>
        <pc:spChg chg="add mod">
          <ac:chgData name="松川 侑生(MATSUKAWA Yuki)" userId="bedbc3f3-6eff-4c83-b6a3-51d2b7d3d294" providerId="ADAL" clId="{870DC29B-53D0-44FE-938E-EAA73CF83714}" dt="2024-04-12T08:16:38.281" v="870" actId="20577"/>
          <ac:spMkLst>
            <pc:docMk/>
            <pc:sldMk cId="3636663615" sldId="351"/>
            <ac:spMk id="184" creationId="{5B7DF0BC-3CFE-366D-ED70-A78A2D650DEB}"/>
          </ac:spMkLst>
        </pc:spChg>
        <pc:spChg chg="add mod">
          <ac:chgData name="松川 侑生(MATSUKAWA Yuki)" userId="bedbc3f3-6eff-4c83-b6a3-51d2b7d3d294" providerId="ADAL" clId="{870DC29B-53D0-44FE-938E-EAA73CF83714}" dt="2024-04-12T08:16:42.321" v="876" actId="20577"/>
          <ac:spMkLst>
            <pc:docMk/>
            <pc:sldMk cId="3636663615" sldId="351"/>
            <ac:spMk id="185" creationId="{C15FC8DD-8FD3-783F-5BAF-CB609EB6CAEB}"/>
          </ac:spMkLst>
        </pc:spChg>
        <pc:spChg chg="add mod">
          <ac:chgData name="松川 侑生(MATSUKAWA Yuki)" userId="bedbc3f3-6eff-4c83-b6a3-51d2b7d3d294" providerId="ADAL" clId="{870DC29B-53D0-44FE-938E-EAA73CF83714}" dt="2024-04-12T08:16:53.576" v="882" actId="20577"/>
          <ac:spMkLst>
            <pc:docMk/>
            <pc:sldMk cId="3636663615" sldId="351"/>
            <ac:spMk id="186" creationId="{43BD811D-2C42-3BB9-77BA-9663CA63BA03}"/>
          </ac:spMkLst>
        </pc:spChg>
        <pc:spChg chg="add mod">
          <ac:chgData name="松川 侑生(MATSUKAWA Yuki)" userId="bedbc3f3-6eff-4c83-b6a3-51d2b7d3d294" providerId="ADAL" clId="{870DC29B-53D0-44FE-938E-EAA73CF83714}" dt="2024-04-12T08:36:58.564" v="1016" actId="1076"/>
          <ac:spMkLst>
            <pc:docMk/>
            <pc:sldMk cId="3636663615" sldId="351"/>
            <ac:spMk id="187" creationId="{34361FD9-F172-69FF-F9FB-2355DBDA8573}"/>
          </ac:spMkLst>
        </pc:spChg>
        <pc:spChg chg="add mod">
          <ac:chgData name="松川 侑生(MATSUKAWA Yuki)" userId="bedbc3f3-6eff-4c83-b6a3-51d2b7d3d294" providerId="ADAL" clId="{870DC29B-53D0-44FE-938E-EAA73CF83714}" dt="2024-04-12T08:36:58.564" v="1016" actId="1076"/>
          <ac:spMkLst>
            <pc:docMk/>
            <pc:sldMk cId="3636663615" sldId="351"/>
            <ac:spMk id="188" creationId="{33B3E044-CE59-9F32-0C35-6E27513E8150}"/>
          </ac:spMkLst>
        </pc:spChg>
        <pc:spChg chg="add mod">
          <ac:chgData name="松川 侑生(MATSUKAWA Yuki)" userId="bedbc3f3-6eff-4c83-b6a3-51d2b7d3d294" providerId="ADAL" clId="{870DC29B-53D0-44FE-938E-EAA73CF83714}" dt="2024-04-12T08:17:06.100" v="898" actId="20577"/>
          <ac:spMkLst>
            <pc:docMk/>
            <pc:sldMk cId="3636663615" sldId="351"/>
            <ac:spMk id="189" creationId="{FB76AA88-AA52-DBAE-7603-A1984248568E}"/>
          </ac:spMkLst>
        </pc:spChg>
        <pc:spChg chg="add mod">
          <ac:chgData name="松川 侑生(MATSUKAWA Yuki)" userId="bedbc3f3-6eff-4c83-b6a3-51d2b7d3d294" providerId="ADAL" clId="{870DC29B-53D0-44FE-938E-EAA73CF83714}" dt="2024-04-12T08:18:29.202" v="904" actId="20577"/>
          <ac:spMkLst>
            <pc:docMk/>
            <pc:sldMk cId="3636663615" sldId="351"/>
            <ac:spMk id="190" creationId="{75C8228A-7B1D-E27D-A56C-02DADF67C90F}"/>
          </ac:spMkLst>
        </pc:spChg>
        <pc:spChg chg="add mod">
          <ac:chgData name="松川 侑生(MATSUKAWA Yuki)" userId="bedbc3f3-6eff-4c83-b6a3-51d2b7d3d294" providerId="ADAL" clId="{870DC29B-53D0-44FE-938E-EAA73CF83714}" dt="2024-04-12T08:36:58.564" v="1016" actId="1076"/>
          <ac:spMkLst>
            <pc:docMk/>
            <pc:sldMk cId="3636663615" sldId="351"/>
            <ac:spMk id="191" creationId="{5B251B4A-7445-98B8-4C4E-CE384244C72A}"/>
          </ac:spMkLst>
        </pc:spChg>
        <pc:spChg chg="add mod">
          <ac:chgData name="松川 侑生(MATSUKAWA Yuki)" userId="bedbc3f3-6eff-4c83-b6a3-51d2b7d3d294" providerId="ADAL" clId="{870DC29B-53D0-44FE-938E-EAA73CF83714}" dt="2024-04-12T08:36:58.564" v="1016" actId="1076"/>
          <ac:spMkLst>
            <pc:docMk/>
            <pc:sldMk cId="3636663615" sldId="351"/>
            <ac:spMk id="192" creationId="{92F175A7-3822-8F60-BF58-77B1DA0692C0}"/>
          </ac:spMkLst>
        </pc:spChg>
        <pc:spChg chg="add mod">
          <ac:chgData name="松川 侑生(MATSUKAWA Yuki)" userId="bedbc3f3-6eff-4c83-b6a3-51d2b7d3d294" providerId="ADAL" clId="{870DC29B-53D0-44FE-938E-EAA73CF83714}" dt="2024-04-12T08:37:45.399" v="1017" actId="1076"/>
          <ac:spMkLst>
            <pc:docMk/>
            <pc:sldMk cId="3636663615" sldId="351"/>
            <ac:spMk id="193" creationId="{1AEF4178-2A2F-A8AC-20BB-34DB1D9D9DA5}"/>
          </ac:spMkLst>
        </pc:spChg>
        <pc:spChg chg="add mod">
          <ac:chgData name="松川 侑生(MATSUKAWA Yuki)" userId="bedbc3f3-6eff-4c83-b6a3-51d2b7d3d294" providerId="ADAL" clId="{870DC29B-53D0-44FE-938E-EAA73CF83714}" dt="2024-04-12T08:37:45.399" v="1017" actId="1076"/>
          <ac:spMkLst>
            <pc:docMk/>
            <pc:sldMk cId="3636663615" sldId="351"/>
            <ac:spMk id="194" creationId="{F418E7AB-ED54-CD32-7738-AC7D65770FA4}"/>
          </ac:spMkLst>
        </pc:spChg>
        <pc:spChg chg="add mod">
          <ac:chgData name="松川 侑生(MATSUKAWA Yuki)" userId="bedbc3f3-6eff-4c83-b6a3-51d2b7d3d294" providerId="ADAL" clId="{870DC29B-53D0-44FE-938E-EAA73CF83714}" dt="2024-04-12T08:37:45.399" v="1017" actId="1076"/>
          <ac:spMkLst>
            <pc:docMk/>
            <pc:sldMk cId="3636663615" sldId="351"/>
            <ac:spMk id="195" creationId="{46DD4AF9-CA7F-E4EA-AB01-E5AC3FBCD082}"/>
          </ac:spMkLst>
        </pc:spChg>
        <pc:spChg chg="add mod">
          <ac:chgData name="松川 侑生(MATSUKAWA Yuki)" userId="bedbc3f3-6eff-4c83-b6a3-51d2b7d3d294" providerId="ADAL" clId="{870DC29B-53D0-44FE-938E-EAA73CF83714}" dt="2024-04-12T08:37:45.399" v="1017" actId="1076"/>
          <ac:spMkLst>
            <pc:docMk/>
            <pc:sldMk cId="3636663615" sldId="351"/>
            <ac:spMk id="196" creationId="{53A868E9-A7D3-B56F-DEE6-F1BBA0FA119F}"/>
          </ac:spMkLst>
        </pc:spChg>
        <pc:spChg chg="add mod">
          <ac:chgData name="松川 侑生(MATSUKAWA Yuki)" userId="bedbc3f3-6eff-4c83-b6a3-51d2b7d3d294" providerId="ADAL" clId="{870DC29B-53D0-44FE-938E-EAA73CF83714}" dt="2024-04-12T08:37:45.399" v="1017" actId="1076"/>
          <ac:spMkLst>
            <pc:docMk/>
            <pc:sldMk cId="3636663615" sldId="351"/>
            <ac:spMk id="197" creationId="{83E82673-8120-F1A0-FDA6-5C8397D08590}"/>
          </ac:spMkLst>
        </pc:spChg>
        <pc:spChg chg="add mod">
          <ac:chgData name="松川 侑生(MATSUKAWA Yuki)" userId="bedbc3f3-6eff-4c83-b6a3-51d2b7d3d294" providerId="ADAL" clId="{870DC29B-53D0-44FE-938E-EAA73CF83714}" dt="2024-04-12T08:37:45.399" v="1017" actId="1076"/>
          <ac:spMkLst>
            <pc:docMk/>
            <pc:sldMk cId="3636663615" sldId="351"/>
            <ac:spMk id="198" creationId="{D0D32B10-198D-BC4E-684C-F711D50593C4}"/>
          </ac:spMkLst>
        </pc:spChg>
        <pc:spChg chg="add mod">
          <ac:chgData name="松川 侑生(MATSUKAWA Yuki)" userId="bedbc3f3-6eff-4c83-b6a3-51d2b7d3d294" providerId="ADAL" clId="{870DC29B-53D0-44FE-938E-EAA73CF83714}" dt="2024-04-12T08:37:45.399" v="1017" actId="1076"/>
          <ac:spMkLst>
            <pc:docMk/>
            <pc:sldMk cId="3636663615" sldId="351"/>
            <ac:spMk id="199" creationId="{BCB0FAC0-9A54-21DC-C352-2E89341683CF}"/>
          </ac:spMkLst>
        </pc:spChg>
        <pc:spChg chg="add mod">
          <ac:chgData name="松川 侑生(MATSUKAWA Yuki)" userId="bedbc3f3-6eff-4c83-b6a3-51d2b7d3d294" providerId="ADAL" clId="{870DC29B-53D0-44FE-938E-EAA73CF83714}" dt="2024-04-12T08:37:45.399" v="1017" actId="1076"/>
          <ac:spMkLst>
            <pc:docMk/>
            <pc:sldMk cId="3636663615" sldId="351"/>
            <ac:spMk id="200" creationId="{8F775603-4278-8534-7405-C94DC8C2929F}"/>
          </ac:spMkLst>
        </pc:spChg>
        <pc:spChg chg="add mod">
          <ac:chgData name="松川 侑生(MATSUKAWA Yuki)" userId="bedbc3f3-6eff-4c83-b6a3-51d2b7d3d294" providerId="ADAL" clId="{870DC29B-53D0-44FE-938E-EAA73CF83714}" dt="2024-04-12T08:37:45.399" v="1017" actId="1076"/>
          <ac:spMkLst>
            <pc:docMk/>
            <pc:sldMk cId="3636663615" sldId="351"/>
            <ac:spMk id="201" creationId="{A9D04855-7396-C908-4935-8DD128DCBCA2}"/>
          </ac:spMkLst>
        </pc:spChg>
        <pc:spChg chg="add mod">
          <ac:chgData name="松川 侑生(MATSUKAWA Yuki)" userId="bedbc3f3-6eff-4c83-b6a3-51d2b7d3d294" providerId="ADAL" clId="{870DC29B-53D0-44FE-938E-EAA73CF83714}" dt="2024-04-12T08:37:45.399" v="1017" actId="1076"/>
          <ac:spMkLst>
            <pc:docMk/>
            <pc:sldMk cId="3636663615" sldId="351"/>
            <ac:spMk id="202" creationId="{A7143BFF-CF6A-AB5E-B90E-0ED2070E912A}"/>
          </ac:spMkLst>
        </pc:spChg>
        <pc:spChg chg="add mod">
          <ac:chgData name="松川 侑生(MATSUKAWA Yuki)" userId="bedbc3f3-6eff-4c83-b6a3-51d2b7d3d294" providerId="ADAL" clId="{870DC29B-53D0-44FE-938E-EAA73CF83714}" dt="2024-04-12T08:37:45.399" v="1017" actId="1076"/>
          <ac:spMkLst>
            <pc:docMk/>
            <pc:sldMk cId="3636663615" sldId="351"/>
            <ac:spMk id="203" creationId="{F95CDF0C-493B-7A95-D452-FDF81DBF3801}"/>
          </ac:spMkLst>
        </pc:spChg>
        <pc:spChg chg="add mod">
          <ac:chgData name="松川 侑生(MATSUKAWA Yuki)" userId="bedbc3f3-6eff-4c83-b6a3-51d2b7d3d294" providerId="ADAL" clId="{870DC29B-53D0-44FE-938E-EAA73CF83714}" dt="2024-04-12T08:37:45.399" v="1017" actId="1076"/>
          <ac:spMkLst>
            <pc:docMk/>
            <pc:sldMk cId="3636663615" sldId="351"/>
            <ac:spMk id="204" creationId="{342914E7-7DFD-C61D-B50B-AA250E8092FE}"/>
          </ac:spMkLst>
        </pc:spChg>
        <pc:spChg chg="add mod">
          <ac:chgData name="松川 侑生(MATSUKAWA Yuki)" userId="bedbc3f3-6eff-4c83-b6a3-51d2b7d3d294" providerId="ADAL" clId="{870DC29B-53D0-44FE-938E-EAA73CF83714}" dt="2024-04-12T08:37:45.399" v="1017" actId="1076"/>
          <ac:spMkLst>
            <pc:docMk/>
            <pc:sldMk cId="3636663615" sldId="351"/>
            <ac:spMk id="205" creationId="{046F3CC7-5FC5-EB3E-02DF-0EE0861A149E}"/>
          </ac:spMkLst>
        </pc:spChg>
        <pc:spChg chg="add mod">
          <ac:chgData name="松川 侑生(MATSUKAWA Yuki)" userId="bedbc3f3-6eff-4c83-b6a3-51d2b7d3d294" providerId="ADAL" clId="{870DC29B-53D0-44FE-938E-EAA73CF83714}" dt="2024-04-12T08:37:45.399" v="1017" actId="1076"/>
          <ac:spMkLst>
            <pc:docMk/>
            <pc:sldMk cId="3636663615" sldId="351"/>
            <ac:spMk id="206" creationId="{31ACA1CD-D3C7-78C2-4D30-1AFC0AA90B23}"/>
          </ac:spMkLst>
        </pc:spChg>
        <pc:spChg chg="add mod">
          <ac:chgData name="松川 侑生(MATSUKAWA Yuki)" userId="bedbc3f3-6eff-4c83-b6a3-51d2b7d3d294" providerId="ADAL" clId="{870DC29B-53D0-44FE-938E-EAA73CF83714}" dt="2024-04-12T08:37:45.399" v="1017" actId="1076"/>
          <ac:spMkLst>
            <pc:docMk/>
            <pc:sldMk cId="3636663615" sldId="351"/>
            <ac:spMk id="207" creationId="{F3979D55-9292-A718-56FF-82763EEA15E3}"/>
          </ac:spMkLst>
        </pc:spChg>
        <pc:spChg chg="add mod">
          <ac:chgData name="松川 侑生(MATSUKAWA Yuki)" userId="bedbc3f3-6eff-4c83-b6a3-51d2b7d3d294" providerId="ADAL" clId="{870DC29B-53D0-44FE-938E-EAA73CF83714}" dt="2024-04-12T08:37:45.399" v="1017" actId="1076"/>
          <ac:spMkLst>
            <pc:docMk/>
            <pc:sldMk cId="3636663615" sldId="351"/>
            <ac:spMk id="208" creationId="{C43CD814-B81A-0FF5-CA10-89987EC0B5B2}"/>
          </ac:spMkLst>
        </pc:spChg>
        <pc:spChg chg="add mod">
          <ac:chgData name="松川 侑生(MATSUKAWA Yuki)" userId="bedbc3f3-6eff-4c83-b6a3-51d2b7d3d294" providerId="ADAL" clId="{870DC29B-53D0-44FE-938E-EAA73CF83714}" dt="2024-04-12T08:37:45.399" v="1017" actId="1076"/>
          <ac:spMkLst>
            <pc:docMk/>
            <pc:sldMk cId="3636663615" sldId="351"/>
            <ac:spMk id="209" creationId="{7B27CE18-79AA-22EF-A532-4844696FFDC9}"/>
          </ac:spMkLst>
        </pc:spChg>
        <pc:spChg chg="add mod">
          <ac:chgData name="松川 侑生(MATSUKAWA Yuki)" userId="bedbc3f3-6eff-4c83-b6a3-51d2b7d3d294" providerId="ADAL" clId="{870DC29B-53D0-44FE-938E-EAA73CF83714}" dt="2024-04-12T08:37:45.399" v="1017" actId="1076"/>
          <ac:spMkLst>
            <pc:docMk/>
            <pc:sldMk cId="3636663615" sldId="351"/>
            <ac:spMk id="210" creationId="{1477F508-EE65-61B5-9922-579020A59E6B}"/>
          </ac:spMkLst>
        </pc:spChg>
        <pc:spChg chg="add mod">
          <ac:chgData name="松川 侑生(MATSUKAWA Yuki)" userId="bedbc3f3-6eff-4c83-b6a3-51d2b7d3d294" providerId="ADAL" clId="{870DC29B-53D0-44FE-938E-EAA73CF83714}" dt="2024-04-12T08:37:45.399" v="1017" actId="1076"/>
          <ac:spMkLst>
            <pc:docMk/>
            <pc:sldMk cId="3636663615" sldId="351"/>
            <ac:spMk id="211" creationId="{7F18E6DB-0F29-CF5C-5871-F076A3E6A30D}"/>
          </ac:spMkLst>
        </pc:spChg>
        <pc:spChg chg="add mod">
          <ac:chgData name="松川 侑生(MATSUKAWA Yuki)" userId="bedbc3f3-6eff-4c83-b6a3-51d2b7d3d294" providerId="ADAL" clId="{870DC29B-53D0-44FE-938E-EAA73CF83714}" dt="2024-04-12T08:37:45.399" v="1017" actId="1076"/>
          <ac:spMkLst>
            <pc:docMk/>
            <pc:sldMk cId="3636663615" sldId="351"/>
            <ac:spMk id="212" creationId="{8319388C-9414-73B9-04C5-D7B584BCE3A4}"/>
          </ac:spMkLst>
        </pc:spChg>
        <pc:spChg chg="add del mod">
          <ac:chgData name="松川 侑生(MATSUKAWA Yuki)" userId="bedbc3f3-6eff-4c83-b6a3-51d2b7d3d294" providerId="ADAL" clId="{870DC29B-53D0-44FE-938E-EAA73CF83714}" dt="2024-04-12T07:57:53.532" v="463" actId="478"/>
          <ac:spMkLst>
            <pc:docMk/>
            <pc:sldMk cId="3636663615" sldId="351"/>
            <ac:spMk id="213" creationId="{A0B7D18A-CF0A-C7EE-1970-679F0EF0DED8}"/>
          </ac:spMkLst>
        </pc:spChg>
        <pc:spChg chg="add mod">
          <ac:chgData name="松川 侑生(MATSUKAWA Yuki)" userId="bedbc3f3-6eff-4c83-b6a3-51d2b7d3d294" providerId="ADAL" clId="{870DC29B-53D0-44FE-938E-EAA73CF83714}" dt="2024-04-12T08:09:58.136" v="662" actId="20577"/>
          <ac:spMkLst>
            <pc:docMk/>
            <pc:sldMk cId="3636663615" sldId="351"/>
            <ac:spMk id="214" creationId="{E12D0CD9-91D8-0C2E-B755-74F8EAA01EAA}"/>
          </ac:spMkLst>
        </pc:spChg>
        <pc:spChg chg="add mod">
          <ac:chgData name="松川 侑生(MATSUKAWA Yuki)" userId="bedbc3f3-6eff-4c83-b6a3-51d2b7d3d294" providerId="ADAL" clId="{870DC29B-53D0-44FE-938E-EAA73CF83714}" dt="2024-04-12T08:10:02.866" v="668" actId="20577"/>
          <ac:spMkLst>
            <pc:docMk/>
            <pc:sldMk cId="3636663615" sldId="351"/>
            <ac:spMk id="215" creationId="{665AA229-AE16-E73C-BA77-14F8435AB771}"/>
          </ac:spMkLst>
        </pc:spChg>
        <pc:spChg chg="add mod">
          <ac:chgData name="松川 侑生(MATSUKAWA Yuki)" userId="bedbc3f3-6eff-4c83-b6a3-51d2b7d3d294" providerId="ADAL" clId="{870DC29B-53D0-44FE-938E-EAA73CF83714}" dt="2024-04-12T08:10:06.906" v="672" actId="20577"/>
          <ac:spMkLst>
            <pc:docMk/>
            <pc:sldMk cId="3636663615" sldId="351"/>
            <ac:spMk id="216" creationId="{99B483BE-5005-B341-BE81-F51FAABA4EF2}"/>
          </ac:spMkLst>
        </pc:spChg>
        <pc:spChg chg="add mod">
          <ac:chgData name="松川 侑生(MATSUKAWA Yuki)" userId="bedbc3f3-6eff-4c83-b6a3-51d2b7d3d294" providerId="ADAL" clId="{870DC29B-53D0-44FE-938E-EAA73CF83714}" dt="2024-04-12T08:10:12.386" v="676" actId="20577"/>
          <ac:spMkLst>
            <pc:docMk/>
            <pc:sldMk cId="3636663615" sldId="351"/>
            <ac:spMk id="217" creationId="{4F165B8A-C2F1-D9C2-07ED-95D41A95DD92}"/>
          </ac:spMkLst>
        </pc:spChg>
        <pc:spChg chg="add mod">
          <ac:chgData name="松川 侑生(MATSUKAWA Yuki)" userId="bedbc3f3-6eff-4c83-b6a3-51d2b7d3d294" providerId="ADAL" clId="{870DC29B-53D0-44FE-938E-EAA73CF83714}" dt="2024-04-12T08:10:19.684" v="682" actId="20577"/>
          <ac:spMkLst>
            <pc:docMk/>
            <pc:sldMk cId="3636663615" sldId="351"/>
            <ac:spMk id="218" creationId="{CBC8316A-BBFE-7244-7AD1-5BC8A4415CF6}"/>
          </ac:spMkLst>
        </pc:spChg>
        <pc:spChg chg="add mod">
          <ac:chgData name="松川 侑生(MATSUKAWA Yuki)" userId="bedbc3f3-6eff-4c83-b6a3-51d2b7d3d294" providerId="ADAL" clId="{870DC29B-53D0-44FE-938E-EAA73CF83714}" dt="2024-04-12T08:10:38.741" v="686" actId="20577"/>
          <ac:spMkLst>
            <pc:docMk/>
            <pc:sldMk cId="3636663615" sldId="351"/>
            <ac:spMk id="219" creationId="{242CB5F5-080B-6765-633D-D1FD2E0CB763}"/>
          </ac:spMkLst>
        </pc:spChg>
        <pc:spChg chg="add mod">
          <ac:chgData name="松川 侑生(MATSUKAWA Yuki)" userId="bedbc3f3-6eff-4c83-b6a3-51d2b7d3d294" providerId="ADAL" clId="{870DC29B-53D0-44FE-938E-EAA73CF83714}" dt="2024-04-12T08:10:43.138" v="690" actId="20577"/>
          <ac:spMkLst>
            <pc:docMk/>
            <pc:sldMk cId="3636663615" sldId="351"/>
            <ac:spMk id="220" creationId="{B9465A6D-7429-3BC5-6DA1-2B1088C5FAC9}"/>
          </ac:spMkLst>
        </pc:spChg>
        <pc:spChg chg="add mod">
          <ac:chgData name="松川 侑生(MATSUKAWA Yuki)" userId="bedbc3f3-6eff-4c83-b6a3-51d2b7d3d294" providerId="ADAL" clId="{870DC29B-53D0-44FE-938E-EAA73CF83714}" dt="2024-04-12T08:10:51.338" v="696" actId="20577"/>
          <ac:spMkLst>
            <pc:docMk/>
            <pc:sldMk cId="3636663615" sldId="351"/>
            <ac:spMk id="221" creationId="{63A3184E-A5D4-BF0B-D252-76F68731C133}"/>
          </ac:spMkLst>
        </pc:spChg>
        <pc:spChg chg="add mod">
          <ac:chgData name="松川 侑生(MATSUKAWA Yuki)" userId="bedbc3f3-6eff-4c83-b6a3-51d2b7d3d294" providerId="ADAL" clId="{870DC29B-53D0-44FE-938E-EAA73CF83714}" dt="2024-04-12T08:10:56.116" v="702" actId="20577"/>
          <ac:spMkLst>
            <pc:docMk/>
            <pc:sldMk cId="3636663615" sldId="351"/>
            <ac:spMk id="222" creationId="{2C5373DD-965F-A547-2E2A-6820F0275C9E}"/>
          </ac:spMkLst>
        </pc:spChg>
        <pc:spChg chg="add del mod">
          <ac:chgData name="松川 侑生(MATSUKAWA Yuki)" userId="bedbc3f3-6eff-4c83-b6a3-51d2b7d3d294" providerId="ADAL" clId="{870DC29B-53D0-44FE-938E-EAA73CF83714}" dt="2024-04-12T08:03:29.205" v="508" actId="478"/>
          <ac:spMkLst>
            <pc:docMk/>
            <pc:sldMk cId="3636663615" sldId="351"/>
            <ac:spMk id="223" creationId="{48D2E75A-2FDF-249A-60BA-4D7EBE7761DF}"/>
          </ac:spMkLst>
        </pc:spChg>
        <pc:spChg chg="add mod">
          <ac:chgData name="松川 侑生(MATSUKAWA Yuki)" userId="bedbc3f3-6eff-4c83-b6a3-51d2b7d3d294" providerId="ADAL" clId="{870DC29B-53D0-44FE-938E-EAA73CF83714}" dt="2024-04-12T08:28:12.968" v="1011" actId="1076"/>
          <ac:spMkLst>
            <pc:docMk/>
            <pc:sldMk cId="3636663615" sldId="351"/>
            <ac:spMk id="224" creationId="{A4499FE5-5A95-74D3-5552-E458E92EA382}"/>
          </ac:spMkLst>
        </pc:spChg>
        <pc:spChg chg="add mod">
          <ac:chgData name="松川 侑生(MATSUKAWA Yuki)" userId="bedbc3f3-6eff-4c83-b6a3-51d2b7d3d294" providerId="ADAL" clId="{870DC29B-53D0-44FE-938E-EAA73CF83714}" dt="2024-04-12T08:03:53.085" v="529" actId="20577"/>
          <ac:spMkLst>
            <pc:docMk/>
            <pc:sldMk cId="3636663615" sldId="351"/>
            <ac:spMk id="225" creationId="{D15C02BF-0BBD-2361-E96C-13FA52946805}"/>
          </ac:spMkLst>
        </pc:spChg>
        <pc:spChg chg="add mod">
          <ac:chgData name="松川 侑生(MATSUKAWA Yuki)" userId="bedbc3f3-6eff-4c83-b6a3-51d2b7d3d294" providerId="ADAL" clId="{870DC29B-53D0-44FE-938E-EAA73CF83714}" dt="2024-04-12T08:04:01.428" v="538" actId="20577"/>
          <ac:spMkLst>
            <pc:docMk/>
            <pc:sldMk cId="3636663615" sldId="351"/>
            <ac:spMk id="226" creationId="{59B746C6-A676-D783-F81C-6E38B0247F6B}"/>
          </ac:spMkLst>
        </pc:spChg>
        <pc:spChg chg="add mod">
          <ac:chgData name="松川 侑生(MATSUKAWA Yuki)" userId="bedbc3f3-6eff-4c83-b6a3-51d2b7d3d294" providerId="ADAL" clId="{870DC29B-53D0-44FE-938E-EAA73CF83714}" dt="2024-04-12T08:04:06.251" v="547" actId="20577"/>
          <ac:spMkLst>
            <pc:docMk/>
            <pc:sldMk cId="3636663615" sldId="351"/>
            <ac:spMk id="227" creationId="{2F7ED499-D15F-B410-DC5A-E3CB09D06735}"/>
          </ac:spMkLst>
        </pc:spChg>
        <pc:spChg chg="add mod">
          <ac:chgData name="松川 侑生(MATSUKAWA Yuki)" userId="bedbc3f3-6eff-4c83-b6a3-51d2b7d3d294" providerId="ADAL" clId="{870DC29B-53D0-44FE-938E-EAA73CF83714}" dt="2024-04-12T08:04:11.237" v="556" actId="20577"/>
          <ac:spMkLst>
            <pc:docMk/>
            <pc:sldMk cId="3636663615" sldId="351"/>
            <ac:spMk id="228" creationId="{17384A01-F88C-4B9E-714E-D266E1E40CDA}"/>
          </ac:spMkLst>
        </pc:spChg>
        <pc:spChg chg="add mod">
          <ac:chgData name="松川 侑生(MATSUKAWA Yuki)" userId="bedbc3f3-6eff-4c83-b6a3-51d2b7d3d294" providerId="ADAL" clId="{870DC29B-53D0-44FE-938E-EAA73CF83714}" dt="2024-04-12T08:28:12.968" v="1011" actId="1076"/>
          <ac:spMkLst>
            <pc:docMk/>
            <pc:sldMk cId="3636663615" sldId="351"/>
            <ac:spMk id="229" creationId="{6DF4CF44-1EB3-28BC-08CE-29C685F3825E}"/>
          </ac:spMkLst>
        </pc:spChg>
        <pc:spChg chg="add mod">
          <ac:chgData name="松川 侑生(MATSUKAWA Yuki)" userId="bedbc3f3-6eff-4c83-b6a3-51d2b7d3d294" providerId="ADAL" clId="{870DC29B-53D0-44FE-938E-EAA73CF83714}" dt="2024-04-12T08:04:21.791" v="572" actId="20577"/>
          <ac:spMkLst>
            <pc:docMk/>
            <pc:sldMk cId="3636663615" sldId="351"/>
            <ac:spMk id="230" creationId="{13FAE5A7-BC52-F649-A9FD-756298C5F7B8}"/>
          </ac:spMkLst>
        </pc:spChg>
        <pc:spChg chg="add mod">
          <ac:chgData name="松川 侑生(MATSUKAWA Yuki)" userId="bedbc3f3-6eff-4c83-b6a3-51d2b7d3d294" providerId="ADAL" clId="{870DC29B-53D0-44FE-938E-EAA73CF83714}" dt="2024-04-12T08:04:30.638" v="581" actId="20577"/>
          <ac:spMkLst>
            <pc:docMk/>
            <pc:sldMk cId="3636663615" sldId="351"/>
            <ac:spMk id="231" creationId="{DE44497F-E9AB-1C43-4BFE-C9804A8A7603}"/>
          </ac:spMkLst>
        </pc:spChg>
        <pc:spChg chg="add mod">
          <ac:chgData name="松川 侑生(MATSUKAWA Yuki)" userId="bedbc3f3-6eff-4c83-b6a3-51d2b7d3d294" providerId="ADAL" clId="{870DC29B-53D0-44FE-938E-EAA73CF83714}" dt="2024-04-12T08:04:35.972" v="590" actId="20577"/>
          <ac:spMkLst>
            <pc:docMk/>
            <pc:sldMk cId="3636663615" sldId="351"/>
            <ac:spMk id="232" creationId="{6D981B29-A7F9-D590-1EA6-710226DB02C7}"/>
          </ac:spMkLst>
        </pc:spChg>
        <pc:picChg chg="mod">
          <ac:chgData name="松川 侑生(MATSUKAWA Yuki)" userId="bedbc3f3-6eff-4c83-b6a3-51d2b7d3d294" providerId="ADAL" clId="{870DC29B-53D0-44FE-938E-EAA73CF83714}" dt="2024-04-12T08:03:32.533" v="510" actId="1076"/>
          <ac:picMkLst>
            <pc:docMk/>
            <pc:sldMk cId="3636663615" sldId="351"/>
            <ac:picMk id="8" creationId="{7591D47C-A59A-C4E3-8205-F3DF78B397EE}"/>
          </ac:picMkLst>
        </pc:picChg>
        <pc:picChg chg="del">
          <ac:chgData name="松川 侑生(MATSUKAWA Yuki)" userId="bedbc3f3-6eff-4c83-b6a3-51d2b7d3d294" providerId="ADAL" clId="{870DC29B-53D0-44FE-938E-EAA73CF83714}" dt="2024-04-15T05:21:24.535" v="2214" actId="478"/>
          <ac:picMkLst>
            <pc:docMk/>
            <pc:sldMk cId="3636663615" sldId="351"/>
            <ac:picMk id="13" creationId="{2F6C929D-5B31-6F9A-2B46-830BD73A34A6}"/>
          </ac:picMkLst>
        </pc:picChg>
        <pc:picChg chg="add mod">
          <ac:chgData name="松川 侑生(MATSUKAWA Yuki)" userId="bedbc3f3-6eff-4c83-b6a3-51d2b7d3d294" providerId="ADAL" clId="{870DC29B-53D0-44FE-938E-EAA73CF83714}" dt="2024-04-15T05:21:24.738" v="2215"/>
          <ac:picMkLst>
            <pc:docMk/>
            <pc:sldMk cId="3636663615" sldId="351"/>
            <ac:picMk id="113" creationId="{E4E1592A-B3A4-7E2C-46D0-215EE373189C}"/>
          </ac:picMkLst>
        </pc:picChg>
      </pc:sldChg>
      <pc:sldChg chg="addSp delSp modSp mod">
        <pc:chgData name="松川 侑生(MATSUKAWA Yuki)" userId="bedbc3f3-6eff-4c83-b6a3-51d2b7d3d294" providerId="ADAL" clId="{870DC29B-53D0-44FE-938E-EAA73CF83714}" dt="2024-04-15T05:21:28.338" v="2217"/>
        <pc:sldMkLst>
          <pc:docMk/>
          <pc:sldMk cId="538705367" sldId="352"/>
        </pc:sldMkLst>
        <pc:spChg chg="mod">
          <ac:chgData name="松川 侑生(MATSUKAWA Yuki)" userId="bedbc3f3-6eff-4c83-b6a3-51d2b7d3d294" providerId="ADAL" clId="{870DC29B-53D0-44FE-938E-EAA73CF83714}" dt="2024-04-12T07:33:03.066" v="232" actId="1076"/>
          <ac:spMkLst>
            <pc:docMk/>
            <pc:sldMk cId="538705367" sldId="352"/>
            <ac:spMk id="3" creationId="{B424514F-5447-2B8F-5005-728DD2CD5FAB}"/>
          </ac:spMkLst>
        </pc:spChg>
        <pc:spChg chg="add del mod">
          <ac:chgData name="松川 侑生(MATSUKAWA Yuki)" userId="bedbc3f3-6eff-4c83-b6a3-51d2b7d3d294" providerId="ADAL" clId="{870DC29B-53D0-44FE-938E-EAA73CF83714}" dt="2024-04-12T07:46:28" v="284" actId="478"/>
          <ac:spMkLst>
            <pc:docMk/>
            <pc:sldMk cId="538705367" sldId="352"/>
            <ac:spMk id="6" creationId="{741B0BEA-8823-6CE4-9F76-02C5484F057C}"/>
          </ac:spMkLst>
        </pc:spChg>
        <pc:spChg chg="add del mod">
          <ac:chgData name="松川 侑生(MATSUKAWA Yuki)" userId="bedbc3f3-6eff-4c83-b6a3-51d2b7d3d294" providerId="ADAL" clId="{870DC29B-53D0-44FE-938E-EAA73CF83714}" dt="2024-04-12T07:46:28" v="284" actId="478"/>
          <ac:spMkLst>
            <pc:docMk/>
            <pc:sldMk cId="538705367" sldId="352"/>
            <ac:spMk id="7" creationId="{D862A8A9-38AB-A8E6-5730-4E34B8E6AF8C}"/>
          </ac:spMkLst>
        </pc:spChg>
        <pc:spChg chg="add del mod ord">
          <ac:chgData name="松川 侑生(MATSUKAWA Yuki)" userId="bedbc3f3-6eff-4c83-b6a3-51d2b7d3d294" providerId="ADAL" clId="{870DC29B-53D0-44FE-938E-EAA73CF83714}" dt="2024-04-12T07:46:28" v="284" actId="478"/>
          <ac:spMkLst>
            <pc:docMk/>
            <pc:sldMk cId="538705367" sldId="352"/>
            <ac:spMk id="9" creationId="{4CA2F0C1-BAF8-D3C0-6244-15C59064A416}"/>
          </ac:spMkLst>
        </pc:spChg>
        <pc:spChg chg="add del mod">
          <ac:chgData name="松川 侑生(MATSUKAWA Yuki)" userId="bedbc3f3-6eff-4c83-b6a3-51d2b7d3d294" providerId="ADAL" clId="{870DC29B-53D0-44FE-938E-EAA73CF83714}" dt="2024-04-12T07:46:28" v="284" actId="478"/>
          <ac:spMkLst>
            <pc:docMk/>
            <pc:sldMk cId="538705367" sldId="352"/>
            <ac:spMk id="11" creationId="{63279079-16CB-33C3-157D-2E40FF03B17C}"/>
          </ac:spMkLst>
        </pc:spChg>
        <pc:spChg chg="add del mod">
          <ac:chgData name="松川 侑生(MATSUKAWA Yuki)" userId="bedbc3f3-6eff-4c83-b6a3-51d2b7d3d294" providerId="ADAL" clId="{870DC29B-53D0-44FE-938E-EAA73CF83714}" dt="2024-04-12T07:46:28" v="284" actId="478"/>
          <ac:spMkLst>
            <pc:docMk/>
            <pc:sldMk cId="538705367" sldId="352"/>
            <ac:spMk id="14" creationId="{04591DBA-105C-D6FF-4395-FD955D80E0D8}"/>
          </ac:spMkLst>
        </pc:spChg>
        <pc:spChg chg="add del mod">
          <ac:chgData name="松川 侑生(MATSUKAWA Yuki)" userId="bedbc3f3-6eff-4c83-b6a3-51d2b7d3d294" providerId="ADAL" clId="{870DC29B-53D0-44FE-938E-EAA73CF83714}" dt="2024-04-12T07:46:28" v="284" actId="478"/>
          <ac:spMkLst>
            <pc:docMk/>
            <pc:sldMk cId="538705367" sldId="352"/>
            <ac:spMk id="15" creationId="{73B55494-4989-1EF6-68D8-56C7B0B58001}"/>
          </ac:spMkLst>
        </pc:spChg>
        <pc:spChg chg="add del mod">
          <ac:chgData name="松川 侑生(MATSUKAWA Yuki)" userId="bedbc3f3-6eff-4c83-b6a3-51d2b7d3d294" providerId="ADAL" clId="{870DC29B-53D0-44FE-938E-EAA73CF83714}" dt="2024-04-12T07:46:28" v="284" actId="478"/>
          <ac:spMkLst>
            <pc:docMk/>
            <pc:sldMk cId="538705367" sldId="352"/>
            <ac:spMk id="17" creationId="{F3384F97-792D-5A7E-85C7-494783D2D7A6}"/>
          </ac:spMkLst>
        </pc:spChg>
        <pc:spChg chg="add del mod">
          <ac:chgData name="松川 侑生(MATSUKAWA Yuki)" userId="bedbc3f3-6eff-4c83-b6a3-51d2b7d3d294" providerId="ADAL" clId="{870DC29B-53D0-44FE-938E-EAA73CF83714}" dt="2024-04-12T07:46:28" v="284" actId="478"/>
          <ac:spMkLst>
            <pc:docMk/>
            <pc:sldMk cId="538705367" sldId="352"/>
            <ac:spMk id="18" creationId="{BB2B2D06-A7AE-E7A1-C340-AC59E3B151A4}"/>
          </ac:spMkLst>
        </pc:spChg>
        <pc:spChg chg="add del mod">
          <ac:chgData name="松川 侑生(MATSUKAWA Yuki)" userId="bedbc3f3-6eff-4c83-b6a3-51d2b7d3d294" providerId="ADAL" clId="{870DC29B-53D0-44FE-938E-EAA73CF83714}" dt="2024-04-12T07:46:28" v="284" actId="478"/>
          <ac:spMkLst>
            <pc:docMk/>
            <pc:sldMk cId="538705367" sldId="352"/>
            <ac:spMk id="19" creationId="{8864ABE9-A27F-521A-963B-7783F7564A72}"/>
          </ac:spMkLst>
        </pc:spChg>
        <pc:spChg chg="add del mod">
          <ac:chgData name="松川 侑生(MATSUKAWA Yuki)" userId="bedbc3f3-6eff-4c83-b6a3-51d2b7d3d294" providerId="ADAL" clId="{870DC29B-53D0-44FE-938E-EAA73CF83714}" dt="2024-04-12T07:46:28" v="284" actId="478"/>
          <ac:spMkLst>
            <pc:docMk/>
            <pc:sldMk cId="538705367" sldId="352"/>
            <ac:spMk id="20" creationId="{58C789BF-3FAF-985A-4209-77FC6E02ABF7}"/>
          </ac:spMkLst>
        </pc:spChg>
        <pc:spChg chg="add del mod">
          <ac:chgData name="松川 侑生(MATSUKAWA Yuki)" userId="bedbc3f3-6eff-4c83-b6a3-51d2b7d3d294" providerId="ADAL" clId="{870DC29B-53D0-44FE-938E-EAA73CF83714}" dt="2024-04-12T07:46:28" v="284" actId="478"/>
          <ac:spMkLst>
            <pc:docMk/>
            <pc:sldMk cId="538705367" sldId="352"/>
            <ac:spMk id="21" creationId="{450B5C6E-5BDD-DB79-355C-3221B5CD7EEF}"/>
          </ac:spMkLst>
        </pc:spChg>
        <pc:spChg chg="add del mod ord">
          <ac:chgData name="松川 侑生(MATSUKAWA Yuki)" userId="bedbc3f3-6eff-4c83-b6a3-51d2b7d3d294" providerId="ADAL" clId="{870DC29B-53D0-44FE-938E-EAA73CF83714}" dt="2024-04-12T07:46:28" v="284" actId="478"/>
          <ac:spMkLst>
            <pc:docMk/>
            <pc:sldMk cId="538705367" sldId="352"/>
            <ac:spMk id="22" creationId="{1B90468B-56D2-B2A7-CC95-ECDB65CA758F}"/>
          </ac:spMkLst>
        </pc:spChg>
        <pc:spChg chg="add del mod">
          <ac:chgData name="松川 侑生(MATSUKAWA Yuki)" userId="bedbc3f3-6eff-4c83-b6a3-51d2b7d3d294" providerId="ADAL" clId="{870DC29B-53D0-44FE-938E-EAA73CF83714}" dt="2024-04-12T07:30:14.182" v="169"/>
          <ac:spMkLst>
            <pc:docMk/>
            <pc:sldMk cId="538705367" sldId="352"/>
            <ac:spMk id="23" creationId="{4FD3CF11-FE9A-E511-65E5-8279BCFE2F80}"/>
          </ac:spMkLst>
        </pc:spChg>
        <pc:spChg chg="add del mod ord">
          <ac:chgData name="松川 侑生(MATSUKAWA Yuki)" userId="bedbc3f3-6eff-4c83-b6a3-51d2b7d3d294" providerId="ADAL" clId="{870DC29B-53D0-44FE-938E-EAA73CF83714}" dt="2024-04-12T07:46:28" v="284" actId="478"/>
          <ac:spMkLst>
            <pc:docMk/>
            <pc:sldMk cId="538705367" sldId="352"/>
            <ac:spMk id="24" creationId="{3C30D2E9-C236-90A7-B65C-010854D06070}"/>
          </ac:spMkLst>
        </pc:spChg>
        <pc:spChg chg="add del mod">
          <ac:chgData name="松川 侑生(MATSUKAWA Yuki)" userId="bedbc3f3-6eff-4c83-b6a3-51d2b7d3d294" providerId="ADAL" clId="{870DC29B-53D0-44FE-938E-EAA73CF83714}" dt="2024-04-12T07:46:28" v="284" actId="478"/>
          <ac:spMkLst>
            <pc:docMk/>
            <pc:sldMk cId="538705367" sldId="352"/>
            <ac:spMk id="25" creationId="{FD6955EF-62B8-C9C4-4A1E-0F5BF28DB906}"/>
          </ac:spMkLst>
        </pc:spChg>
        <pc:spChg chg="add del mod">
          <ac:chgData name="松川 侑生(MATSUKAWA Yuki)" userId="bedbc3f3-6eff-4c83-b6a3-51d2b7d3d294" providerId="ADAL" clId="{870DC29B-53D0-44FE-938E-EAA73CF83714}" dt="2024-04-12T07:46:28" v="284" actId="478"/>
          <ac:spMkLst>
            <pc:docMk/>
            <pc:sldMk cId="538705367" sldId="352"/>
            <ac:spMk id="26" creationId="{3CADFF10-D4C4-3256-7E3E-2F664A451CB2}"/>
          </ac:spMkLst>
        </pc:spChg>
        <pc:spChg chg="add del mod">
          <ac:chgData name="松川 侑生(MATSUKAWA Yuki)" userId="bedbc3f3-6eff-4c83-b6a3-51d2b7d3d294" providerId="ADAL" clId="{870DC29B-53D0-44FE-938E-EAA73CF83714}" dt="2024-04-12T07:46:28" v="284" actId="478"/>
          <ac:spMkLst>
            <pc:docMk/>
            <pc:sldMk cId="538705367" sldId="352"/>
            <ac:spMk id="27" creationId="{3BC04A57-32B7-5260-3DE5-E50B38F72E0C}"/>
          </ac:spMkLst>
        </pc:spChg>
        <pc:spChg chg="add del mod">
          <ac:chgData name="松川 侑生(MATSUKAWA Yuki)" userId="bedbc3f3-6eff-4c83-b6a3-51d2b7d3d294" providerId="ADAL" clId="{870DC29B-53D0-44FE-938E-EAA73CF83714}" dt="2024-04-12T07:46:28" v="284" actId="478"/>
          <ac:spMkLst>
            <pc:docMk/>
            <pc:sldMk cId="538705367" sldId="352"/>
            <ac:spMk id="29" creationId="{A7B8A090-F81E-9B69-35D2-4CD24B7BF06D}"/>
          </ac:spMkLst>
        </pc:spChg>
        <pc:spChg chg="add del mod">
          <ac:chgData name="松川 侑生(MATSUKAWA Yuki)" userId="bedbc3f3-6eff-4c83-b6a3-51d2b7d3d294" providerId="ADAL" clId="{870DC29B-53D0-44FE-938E-EAA73CF83714}" dt="2024-04-12T07:46:28" v="284" actId="478"/>
          <ac:spMkLst>
            <pc:docMk/>
            <pc:sldMk cId="538705367" sldId="352"/>
            <ac:spMk id="30" creationId="{936D0503-45CA-2803-71C3-EE63CE82A635}"/>
          </ac:spMkLst>
        </pc:spChg>
        <pc:spChg chg="add del mod">
          <ac:chgData name="松川 侑生(MATSUKAWA Yuki)" userId="bedbc3f3-6eff-4c83-b6a3-51d2b7d3d294" providerId="ADAL" clId="{870DC29B-53D0-44FE-938E-EAA73CF83714}" dt="2024-04-12T07:46:28" v="284" actId="478"/>
          <ac:spMkLst>
            <pc:docMk/>
            <pc:sldMk cId="538705367" sldId="352"/>
            <ac:spMk id="31" creationId="{C65FC004-C1FA-A116-F229-5A3C37994C06}"/>
          </ac:spMkLst>
        </pc:spChg>
        <pc:spChg chg="add del mod">
          <ac:chgData name="松川 侑生(MATSUKAWA Yuki)" userId="bedbc3f3-6eff-4c83-b6a3-51d2b7d3d294" providerId="ADAL" clId="{870DC29B-53D0-44FE-938E-EAA73CF83714}" dt="2024-04-12T07:46:28" v="284" actId="478"/>
          <ac:spMkLst>
            <pc:docMk/>
            <pc:sldMk cId="538705367" sldId="352"/>
            <ac:spMk id="32" creationId="{906BEB88-B9A9-C252-FB78-36E56B56A72E}"/>
          </ac:spMkLst>
        </pc:spChg>
        <pc:spChg chg="add del mod">
          <ac:chgData name="松川 侑生(MATSUKAWA Yuki)" userId="bedbc3f3-6eff-4c83-b6a3-51d2b7d3d294" providerId="ADAL" clId="{870DC29B-53D0-44FE-938E-EAA73CF83714}" dt="2024-04-12T07:46:28" v="284" actId="478"/>
          <ac:spMkLst>
            <pc:docMk/>
            <pc:sldMk cId="538705367" sldId="352"/>
            <ac:spMk id="33" creationId="{F48562D5-880B-5259-A426-BAB5B0A8808D}"/>
          </ac:spMkLst>
        </pc:spChg>
        <pc:spChg chg="add del mod">
          <ac:chgData name="松川 侑生(MATSUKAWA Yuki)" userId="bedbc3f3-6eff-4c83-b6a3-51d2b7d3d294" providerId="ADAL" clId="{870DC29B-53D0-44FE-938E-EAA73CF83714}" dt="2024-04-12T07:46:28" v="284" actId="478"/>
          <ac:spMkLst>
            <pc:docMk/>
            <pc:sldMk cId="538705367" sldId="352"/>
            <ac:spMk id="34" creationId="{40560809-3F91-9CC9-5BEF-C960136192AD}"/>
          </ac:spMkLst>
        </pc:spChg>
        <pc:picChg chg="add mod">
          <ac:chgData name="松川 侑生(MATSUKAWA Yuki)" userId="bedbc3f3-6eff-4c83-b6a3-51d2b7d3d294" providerId="ADAL" clId="{870DC29B-53D0-44FE-938E-EAA73CF83714}" dt="2024-04-15T05:21:28.338" v="2217"/>
          <ac:picMkLst>
            <pc:docMk/>
            <pc:sldMk cId="538705367" sldId="352"/>
            <ac:picMk id="6" creationId="{05BA92A1-9655-F960-FBD3-8DDD7D88F18F}"/>
          </ac:picMkLst>
        </pc:picChg>
        <pc:picChg chg="del">
          <ac:chgData name="松川 侑生(MATSUKAWA Yuki)" userId="bedbc3f3-6eff-4c83-b6a3-51d2b7d3d294" providerId="ADAL" clId="{870DC29B-53D0-44FE-938E-EAA73CF83714}" dt="2024-04-12T07:46:29.494" v="285" actId="478"/>
          <ac:picMkLst>
            <pc:docMk/>
            <pc:sldMk cId="538705367" sldId="352"/>
            <ac:picMk id="8" creationId="{B89ECD94-59B0-FBFB-4AAE-A4CB0E9FC76D}"/>
          </ac:picMkLst>
        </pc:picChg>
        <pc:picChg chg="del">
          <ac:chgData name="松川 侑生(MATSUKAWA Yuki)" userId="bedbc3f3-6eff-4c83-b6a3-51d2b7d3d294" providerId="ADAL" clId="{870DC29B-53D0-44FE-938E-EAA73CF83714}" dt="2024-04-15T05:21:28.148" v="2216" actId="478"/>
          <ac:picMkLst>
            <pc:docMk/>
            <pc:sldMk cId="538705367" sldId="352"/>
            <ac:picMk id="13" creationId="{9D91D63B-CB00-888C-FCB4-7DFA0AC9579C}"/>
          </ac:picMkLst>
        </pc:picChg>
        <pc:picChg chg="add mod">
          <ac:chgData name="松川 侑生(MATSUKAWA Yuki)" userId="bedbc3f3-6eff-4c83-b6a3-51d2b7d3d294" providerId="ADAL" clId="{870DC29B-53D0-44FE-938E-EAA73CF83714}" dt="2024-04-12T07:46:34.439" v="286" actId="1076"/>
          <ac:picMkLst>
            <pc:docMk/>
            <pc:sldMk cId="538705367" sldId="352"/>
            <ac:picMk id="36" creationId="{CD23690B-96C7-06D7-6780-73D350FC7549}"/>
          </ac:picMkLst>
        </pc:picChg>
      </pc:sldChg>
      <pc:sldChg chg="addSp delSp modSp mod">
        <pc:chgData name="松川 侑生(MATSUKAWA Yuki)" userId="bedbc3f3-6eff-4c83-b6a3-51d2b7d3d294" providerId="ADAL" clId="{870DC29B-53D0-44FE-938E-EAA73CF83714}" dt="2024-04-15T05:21:47.951" v="2223"/>
        <pc:sldMkLst>
          <pc:docMk/>
          <pc:sldMk cId="2546384072" sldId="353"/>
        </pc:sldMkLst>
        <pc:picChg chg="add mod">
          <ac:chgData name="松川 侑生(MATSUKAWA Yuki)" userId="bedbc3f3-6eff-4c83-b6a3-51d2b7d3d294" providerId="ADAL" clId="{870DC29B-53D0-44FE-938E-EAA73CF83714}" dt="2024-04-15T05:21:47.951" v="2223"/>
          <ac:picMkLst>
            <pc:docMk/>
            <pc:sldMk cId="2546384072" sldId="353"/>
            <ac:picMk id="2" creationId="{6F4B6AFC-8591-6F21-074D-56B3A3E19C69}"/>
          </ac:picMkLst>
        </pc:picChg>
        <pc:picChg chg="del">
          <ac:chgData name="松川 侑生(MATSUKAWA Yuki)" userId="bedbc3f3-6eff-4c83-b6a3-51d2b7d3d294" providerId="ADAL" clId="{870DC29B-53D0-44FE-938E-EAA73CF83714}" dt="2024-04-15T05:21:47.776" v="2222" actId="478"/>
          <ac:picMkLst>
            <pc:docMk/>
            <pc:sldMk cId="2546384072" sldId="353"/>
            <ac:picMk id="11" creationId="{75834A71-E8D7-96C8-3721-C496127D8288}"/>
          </ac:picMkLst>
        </pc:picChg>
      </pc:sldChg>
      <pc:sldChg chg="delCm">
        <pc:chgData name="松川 侑生(MATSUKAWA Yuki)" userId="bedbc3f3-6eff-4c83-b6a3-51d2b7d3d294" providerId="ADAL" clId="{870DC29B-53D0-44FE-938E-EAA73CF83714}" dt="2024-04-15T04:17:20.512" v="1138"/>
        <pc:sldMkLst>
          <pc:docMk/>
          <pc:sldMk cId="800133377" sldId="355"/>
        </pc:sldMkLst>
        <pc:extLst>
          <p:ext xmlns:p="http://schemas.openxmlformats.org/presentationml/2006/main" uri="{D6D511B9-2390-475A-947B-AFAB55BFBCF1}">
            <pc226:cmChg xmlns:pc226="http://schemas.microsoft.com/office/powerpoint/2022/06/main/command" chg="del">
              <pc226:chgData name="松川 侑生(MATSUKAWA Yuki)" userId="bedbc3f3-6eff-4c83-b6a3-51d2b7d3d294" providerId="ADAL" clId="{870DC29B-53D0-44FE-938E-EAA73CF83714}" dt="2024-04-15T04:17:20.512" v="1138"/>
              <pc2:cmMkLst xmlns:pc2="http://schemas.microsoft.com/office/powerpoint/2019/9/main/command">
                <pc:docMk/>
                <pc:sldMk cId="800133377" sldId="355"/>
                <pc2:cmMk id="{FE7479C3-3F6B-DD47-95AE-8BE87F66D9D2}"/>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E978F7C-A40B-5D18-E023-D847AA4677D4}"/>
              </a:ext>
            </a:extLst>
          </p:cNvPr>
          <p:cNvSpPr>
            <a:spLocks noGrp="1"/>
          </p:cNvSpPr>
          <p:nvPr>
            <p:ph type="hdr" sz="quarter"/>
          </p:nvPr>
        </p:nvSpPr>
        <p:spPr>
          <a:xfrm>
            <a:off x="0" y="1"/>
            <a:ext cx="2920004" cy="493866"/>
          </a:xfrm>
          <a:prstGeom prst="rect">
            <a:avLst/>
          </a:prstGeom>
        </p:spPr>
        <p:txBody>
          <a:bodyPr vert="horz" lIns="83110" tIns="41555" rIns="83110" bIns="41555"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4E5FB392-2563-BA6C-B40D-44799D406319}"/>
              </a:ext>
            </a:extLst>
          </p:cNvPr>
          <p:cNvSpPr>
            <a:spLocks noGrp="1"/>
          </p:cNvSpPr>
          <p:nvPr>
            <p:ph type="dt" sz="quarter" idx="1"/>
          </p:nvPr>
        </p:nvSpPr>
        <p:spPr>
          <a:xfrm>
            <a:off x="3816306" y="1"/>
            <a:ext cx="2920004" cy="493866"/>
          </a:xfrm>
          <a:prstGeom prst="rect">
            <a:avLst/>
          </a:prstGeom>
        </p:spPr>
        <p:txBody>
          <a:bodyPr vert="horz" lIns="83110" tIns="41555" rIns="83110" bIns="41555" rtlCol="0"/>
          <a:lstStyle>
            <a:lvl1pPr algn="r">
              <a:defRPr sz="1100"/>
            </a:lvl1pPr>
          </a:lstStyle>
          <a:p>
            <a:fld id="{41EBB93B-F1FB-FE4B-9B73-D21731578C90}" type="datetimeFigureOut">
              <a:rPr kumimoji="1" lang="ja-JP" altLang="en-US" smtClean="0"/>
              <a:t>2025/7/15</a:t>
            </a:fld>
            <a:endParaRPr kumimoji="1" lang="ja-JP" altLang="en-US"/>
          </a:p>
        </p:txBody>
      </p:sp>
      <p:sp>
        <p:nvSpPr>
          <p:cNvPr id="4" name="フッター プレースホルダー 3">
            <a:extLst>
              <a:ext uri="{FF2B5EF4-FFF2-40B4-BE49-F238E27FC236}">
                <a16:creationId xmlns:a16="http://schemas.microsoft.com/office/drawing/2014/main" id="{9FCC77AF-7EF9-A352-A1E5-DE1B2D5CFDE8}"/>
              </a:ext>
            </a:extLst>
          </p:cNvPr>
          <p:cNvSpPr>
            <a:spLocks noGrp="1"/>
          </p:cNvSpPr>
          <p:nvPr>
            <p:ph type="ftr" sz="quarter" idx="2"/>
          </p:nvPr>
        </p:nvSpPr>
        <p:spPr>
          <a:xfrm>
            <a:off x="0" y="9375623"/>
            <a:ext cx="2920004" cy="493866"/>
          </a:xfrm>
          <a:prstGeom prst="rect">
            <a:avLst/>
          </a:prstGeom>
        </p:spPr>
        <p:txBody>
          <a:bodyPr vert="horz" lIns="83110" tIns="41555" rIns="83110" bIns="41555"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753F7131-E364-C217-FBB9-154B3362A615}"/>
              </a:ext>
            </a:extLst>
          </p:cNvPr>
          <p:cNvSpPr>
            <a:spLocks noGrp="1"/>
          </p:cNvSpPr>
          <p:nvPr>
            <p:ph type="sldNum" sz="quarter" idx="3"/>
          </p:nvPr>
        </p:nvSpPr>
        <p:spPr>
          <a:xfrm>
            <a:off x="3816306" y="9375623"/>
            <a:ext cx="2920004" cy="493866"/>
          </a:xfrm>
          <a:prstGeom prst="rect">
            <a:avLst/>
          </a:prstGeom>
        </p:spPr>
        <p:txBody>
          <a:bodyPr vert="horz" lIns="83110" tIns="41555" rIns="83110" bIns="41555" rtlCol="0" anchor="b"/>
          <a:lstStyle>
            <a:lvl1pPr algn="r">
              <a:defRPr sz="1100"/>
            </a:lvl1pPr>
          </a:lstStyle>
          <a:p>
            <a:fld id="{5AAA9FA9-8FFC-4540-966E-C534E14385CA}" type="slidenum">
              <a:rPr kumimoji="1" lang="ja-JP" altLang="en-US" smtClean="0"/>
              <a:t>‹#›</a:t>
            </a:fld>
            <a:endParaRPr kumimoji="1" lang="ja-JP" altLang="en-US"/>
          </a:p>
        </p:txBody>
      </p:sp>
    </p:spTree>
    <p:extLst>
      <p:ext uri="{BB962C8B-B14F-4D97-AF65-F5344CB8AC3E}">
        <p14:creationId xmlns:p14="http://schemas.microsoft.com/office/powerpoint/2010/main" val="3416782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20004" cy="493866"/>
          </a:xfrm>
          <a:prstGeom prst="rect">
            <a:avLst/>
          </a:prstGeom>
        </p:spPr>
        <p:txBody>
          <a:bodyPr vert="horz" lIns="83110" tIns="41555" rIns="83110" bIns="4155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6306" y="1"/>
            <a:ext cx="2920004" cy="493866"/>
          </a:xfrm>
          <a:prstGeom prst="rect">
            <a:avLst/>
          </a:prstGeom>
        </p:spPr>
        <p:txBody>
          <a:bodyPr vert="horz" lIns="83110" tIns="41555" rIns="83110" bIns="41555" rtlCol="0"/>
          <a:lstStyle>
            <a:lvl1pPr algn="r">
              <a:defRPr sz="1100"/>
            </a:lvl1pPr>
          </a:lstStyle>
          <a:p>
            <a:fld id="{40B99D38-3D06-9540-9A30-5AD458CC1D34}" type="datetimeFigureOut">
              <a:rPr kumimoji="1" lang="ja-JP" altLang="en-US" smtClean="0"/>
              <a:t>2025/7/15</a:t>
            </a:fld>
            <a:endParaRPr kumimoji="1" lang="ja-JP" altLang="en-US"/>
          </a:p>
        </p:txBody>
      </p:sp>
      <p:sp>
        <p:nvSpPr>
          <p:cNvPr id="4" name="スライド イメージ プレースホルダー 3"/>
          <p:cNvSpPr>
            <a:spLocks noGrp="1" noRot="1" noChangeAspect="1"/>
          </p:cNvSpPr>
          <p:nvPr>
            <p:ph type="sldImg" idx="2"/>
          </p:nvPr>
        </p:nvSpPr>
        <p:spPr>
          <a:xfrm>
            <a:off x="966788" y="1235075"/>
            <a:ext cx="4803775" cy="3327400"/>
          </a:xfrm>
          <a:prstGeom prst="rect">
            <a:avLst/>
          </a:prstGeom>
          <a:noFill/>
          <a:ln w="12700">
            <a:solidFill>
              <a:prstClr val="black"/>
            </a:solidFill>
          </a:ln>
        </p:spPr>
        <p:txBody>
          <a:bodyPr vert="horz" lIns="83110" tIns="41555" rIns="83110" bIns="41555" rtlCol="0" anchor="ctr"/>
          <a:lstStyle/>
          <a:p>
            <a:endParaRPr lang="ja-JP" altLang="en-US"/>
          </a:p>
        </p:txBody>
      </p:sp>
      <p:sp>
        <p:nvSpPr>
          <p:cNvPr id="5" name="ノート プレースホルダー 4"/>
          <p:cNvSpPr>
            <a:spLocks noGrp="1"/>
          </p:cNvSpPr>
          <p:nvPr>
            <p:ph type="body" sz="quarter" idx="3"/>
          </p:nvPr>
        </p:nvSpPr>
        <p:spPr>
          <a:xfrm>
            <a:off x="673528" y="4750525"/>
            <a:ext cx="5390296" cy="3886258"/>
          </a:xfrm>
          <a:prstGeom prst="rect">
            <a:avLst/>
          </a:prstGeom>
        </p:spPr>
        <p:txBody>
          <a:bodyPr vert="horz" lIns="83110" tIns="41555" rIns="83110" bIns="415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5623"/>
            <a:ext cx="2920004" cy="493866"/>
          </a:xfrm>
          <a:prstGeom prst="rect">
            <a:avLst/>
          </a:prstGeom>
        </p:spPr>
        <p:txBody>
          <a:bodyPr vert="horz" lIns="83110" tIns="41555" rIns="83110" bIns="4155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6306" y="9375623"/>
            <a:ext cx="2920004" cy="493866"/>
          </a:xfrm>
          <a:prstGeom prst="rect">
            <a:avLst/>
          </a:prstGeom>
        </p:spPr>
        <p:txBody>
          <a:bodyPr vert="horz" lIns="83110" tIns="41555" rIns="83110" bIns="41555" rtlCol="0" anchor="b"/>
          <a:lstStyle>
            <a:lvl1pPr algn="r">
              <a:defRPr sz="1100"/>
            </a:lvl1pPr>
          </a:lstStyle>
          <a:p>
            <a:fld id="{393CC26B-8B71-564C-9260-1183C345C0FE}" type="slidenum">
              <a:rPr kumimoji="1" lang="ja-JP" altLang="en-US" smtClean="0"/>
              <a:t>‹#›</a:t>
            </a:fld>
            <a:endParaRPr kumimoji="1" lang="ja-JP" altLang="en-US"/>
          </a:p>
        </p:txBody>
      </p:sp>
    </p:spTree>
    <p:extLst>
      <p:ext uri="{BB962C8B-B14F-4D97-AF65-F5344CB8AC3E}">
        <p14:creationId xmlns:p14="http://schemas.microsoft.com/office/powerpoint/2010/main" val="536774700"/>
      </p:ext>
    </p:extLst>
  </p:cSld>
  <p:clrMap bg1="lt1" tx1="dk1" bg2="lt2" tx2="dk2" accent1="accent1" accent2="accent2" accent3="accent3" accent4="accent4" accent5="accent5" accent6="accent6" hlink="hlink" folHlink="folHlink"/>
  <p:notesStyle>
    <a:lvl1pPr marL="0" algn="l" defTabSz="839053" rtl="0" eaLnBrk="1" latinLnBrk="0" hangingPunct="1">
      <a:defRPr kumimoji="1" sz="1101" kern="1200">
        <a:solidFill>
          <a:schemeClr val="tx1"/>
        </a:solidFill>
        <a:latin typeface="+mn-lt"/>
        <a:ea typeface="+mn-ea"/>
        <a:cs typeface="+mn-cs"/>
      </a:defRPr>
    </a:lvl1pPr>
    <a:lvl2pPr marL="419527" algn="l" defTabSz="839053" rtl="0" eaLnBrk="1" latinLnBrk="0" hangingPunct="1">
      <a:defRPr kumimoji="1" sz="1101" kern="1200">
        <a:solidFill>
          <a:schemeClr val="tx1"/>
        </a:solidFill>
        <a:latin typeface="+mn-lt"/>
        <a:ea typeface="+mn-ea"/>
        <a:cs typeface="+mn-cs"/>
      </a:defRPr>
    </a:lvl2pPr>
    <a:lvl3pPr marL="839053" algn="l" defTabSz="839053" rtl="0" eaLnBrk="1" latinLnBrk="0" hangingPunct="1">
      <a:defRPr kumimoji="1" sz="1101" kern="1200">
        <a:solidFill>
          <a:schemeClr val="tx1"/>
        </a:solidFill>
        <a:latin typeface="+mn-lt"/>
        <a:ea typeface="+mn-ea"/>
        <a:cs typeface="+mn-cs"/>
      </a:defRPr>
    </a:lvl3pPr>
    <a:lvl4pPr marL="1258580" algn="l" defTabSz="839053" rtl="0" eaLnBrk="1" latinLnBrk="0" hangingPunct="1">
      <a:defRPr kumimoji="1" sz="1101" kern="1200">
        <a:solidFill>
          <a:schemeClr val="tx1"/>
        </a:solidFill>
        <a:latin typeface="+mn-lt"/>
        <a:ea typeface="+mn-ea"/>
        <a:cs typeface="+mn-cs"/>
      </a:defRPr>
    </a:lvl4pPr>
    <a:lvl5pPr marL="1678107" algn="l" defTabSz="839053" rtl="0" eaLnBrk="1" latinLnBrk="0" hangingPunct="1">
      <a:defRPr kumimoji="1" sz="1101" kern="1200">
        <a:solidFill>
          <a:schemeClr val="tx1"/>
        </a:solidFill>
        <a:latin typeface="+mn-lt"/>
        <a:ea typeface="+mn-ea"/>
        <a:cs typeface="+mn-cs"/>
      </a:defRPr>
    </a:lvl5pPr>
    <a:lvl6pPr marL="2097634" algn="l" defTabSz="839053" rtl="0" eaLnBrk="1" latinLnBrk="0" hangingPunct="1">
      <a:defRPr kumimoji="1" sz="1101" kern="1200">
        <a:solidFill>
          <a:schemeClr val="tx1"/>
        </a:solidFill>
        <a:latin typeface="+mn-lt"/>
        <a:ea typeface="+mn-ea"/>
        <a:cs typeface="+mn-cs"/>
      </a:defRPr>
    </a:lvl6pPr>
    <a:lvl7pPr marL="2517160" algn="l" defTabSz="839053" rtl="0" eaLnBrk="1" latinLnBrk="0" hangingPunct="1">
      <a:defRPr kumimoji="1" sz="1101" kern="1200">
        <a:solidFill>
          <a:schemeClr val="tx1"/>
        </a:solidFill>
        <a:latin typeface="+mn-lt"/>
        <a:ea typeface="+mn-ea"/>
        <a:cs typeface="+mn-cs"/>
      </a:defRPr>
    </a:lvl7pPr>
    <a:lvl8pPr marL="2936687" algn="l" defTabSz="839053" rtl="0" eaLnBrk="1" latinLnBrk="0" hangingPunct="1">
      <a:defRPr kumimoji="1" sz="1101" kern="1200">
        <a:solidFill>
          <a:schemeClr val="tx1"/>
        </a:solidFill>
        <a:latin typeface="+mn-lt"/>
        <a:ea typeface="+mn-ea"/>
        <a:cs typeface="+mn-cs"/>
      </a:defRPr>
    </a:lvl8pPr>
    <a:lvl9pPr marL="3356214" algn="l" defTabSz="839053" rtl="0" eaLnBrk="1" latinLnBrk="0" hangingPunct="1">
      <a:defRPr kumimoji="1" sz="11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1235075"/>
            <a:ext cx="4803775" cy="3327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0</a:t>
            </a:fld>
            <a:endParaRPr kumimoji="1" lang="ja-JP" altLang="en-US"/>
          </a:p>
        </p:txBody>
      </p:sp>
    </p:spTree>
    <p:extLst>
      <p:ext uri="{BB962C8B-B14F-4D97-AF65-F5344CB8AC3E}">
        <p14:creationId xmlns:p14="http://schemas.microsoft.com/office/powerpoint/2010/main" val="86459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31</a:t>
            </a:fld>
            <a:endParaRPr kumimoji="1" lang="ja-JP" altLang="en-US"/>
          </a:p>
        </p:txBody>
      </p:sp>
    </p:spTree>
    <p:extLst>
      <p:ext uri="{BB962C8B-B14F-4D97-AF65-F5344CB8AC3E}">
        <p14:creationId xmlns:p14="http://schemas.microsoft.com/office/powerpoint/2010/main" val="109881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35</a:t>
            </a:fld>
            <a:endParaRPr kumimoji="1" lang="ja-JP" altLang="en-US"/>
          </a:p>
        </p:txBody>
      </p:sp>
    </p:spTree>
    <p:extLst>
      <p:ext uri="{BB962C8B-B14F-4D97-AF65-F5344CB8AC3E}">
        <p14:creationId xmlns:p14="http://schemas.microsoft.com/office/powerpoint/2010/main" val="173936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41</a:t>
            </a:fld>
            <a:endParaRPr kumimoji="1" lang="ja-JP" altLang="en-US"/>
          </a:p>
        </p:txBody>
      </p:sp>
    </p:spTree>
    <p:extLst>
      <p:ext uri="{BB962C8B-B14F-4D97-AF65-F5344CB8AC3E}">
        <p14:creationId xmlns:p14="http://schemas.microsoft.com/office/powerpoint/2010/main" val="322178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42</a:t>
            </a:fld>
            <a:endParaRPr kumimoji="1" lang="ja-JP" altLang="en-US"/>
          </a:p>
        </p:txBody>
      </p:sp>
    </p:spTree>
    <p:extLst>
      <p:ext uri="{BB962C8B-B14F-4D97-AF65-F5344CB8AC3E}">
        <p14:creationId xmlns:p14="http://schemas.microsoft.com/office/powerpoint/2010/main" val="224200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1235075"/>
            <a:ext cx="4803775" cy="3327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6</a:t>
            </a:fld>
            <a:endParaRPr kumimoji="1" lang="ja-JP" altLang="en-US"/>
          </a:p>
        </p:txBody>
      </p:sp>
    </p:spTree>
    <p:extLst>
      <p:ext uri="{BB962C8B-B14F-4D97-AF65-F5344CB8AC3E}">
        <p14:creationId xmlns:p14="http://schemas.microsoft.com/office/powerpoint/2010/main" val="400554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8</a:t>
            </a:fld>
            <a:endParaRPr kumimoji="1" lang="ja-JP" altLang="en-US"/>
          </a:p>
        </p:txBody>
      </p:sp>
    </p:spTree>
    <p:extLst>
      <p:ext uri="{BB962C8B-B14F-4D97-AF65-F5344CB8AC3E}">
        <p14:creationId xmlns:p14="http://schemas.microsoft.com/office/powerpoint/2010/main" val="329922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18</a:t>
            </a:fld>
            <a:endParaRPr kumimoji="1" lang="ja-JP" altLang="en-US"/>
          </a:p>
        </p:txBody>
      </p:sp>
    </p:spTree>
    <p:extLst>
      <p:ext uri="{BB962C8B-B14F-4D97-AF65-F5344CB8AC3E}">
        <p14:creationId xmlns:p14="http://schemas.microsoft.com/office/powerpoint/2010/main" val="119097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23</a:t>
            </a:fld>
            <a:endParaRPr kumimoji="1" lang="ja-JP" altLang="en-US"/>
          </a:p>
        </p:txBody>
      </p:sp>
    </p:spTree>
    <p:extLst>
      <p:ext uri="{BB962C8B-B14F-4D97-AF65-F5344CB8AC3E}">
        <p14:creationId xmlns:p14="http://schemas.microsoft.com/office/powerpoint/2010/main" val="219881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24</a:t>
            </a:fld>
            <a:endParaRPr kumimoji="1" lang="ja-JP" altLang="en-US"/>
          </a:p>
        </p:txBody>
      </p:sp>
    </p:spTree>
    <p:extLst>
      <p:ext uri="{BB962C8B-B14F-4D97-AF65-F5344CB8AC3E}">
        <p14:creationId xmlns:p14="http://schemas.microsoft.com/office/powerpoint/2010/main" val="374112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28</a:t>
            </a:fld>
            <a:endParaRPr kumimoji="1" lang="ja-JP" altLang="en-US"/>
          </a:p>
        </p:txBody>
      </p:sp>
    </p:spTree>
    <p:extLst>
      <p:ext uri="{BB962C8B-B14F-4D97-AF65-F5344CB8AC3E}">
        <p14:creationId xmlns:p14="http://schemas.microsoft.com/office/powerpoint/2010/main" val="233165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29</a:t>
            </a:fld>
            <a:endParaRPr kumimoji="1" lang="ja-JP" altLang="en-US"/>
          </a:p>
        </p:txBody>
      </p:sp>
    </p:spTree>
    <p:extLst>
      <p:ext uri="{BB962C8B-B14F-4D97-AF65-F5344CB8AC3E}">
        <p14:creationId xmlns:p14="http://schemas.microsoft.com/office/powerpoint/2010/main" val="343183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93CC26B-8B71-564C-9260-1183C345C0FE}" type="slidenum">
              <a:rPr kumimoji="1" lang="ja-JP" altLang="en-US" smtClean="0"/>
              <a:t>30</a:t>
            </a:fld>
            <a:endParaRPr kumimoji="1" lang="ja-JP" altLang="en-US"/>
          </a:p>
        </p:txBody>
      </p:sp>
    </p:spTree>
    <p:extLst>
      <p:ext uri="{BB962C8B-B14F-4D97-AF65-F5344CB8AC3E}">
        <p14:creationId xmlns:p14="http://schemas.microsoft.com/office/powerpoint/2010/main" val="302839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3409" y="2598533"/>
            <a:ext cx="8425304" cy="495072"/>
          </a:xfrm>
          <a:prstGeom prst="rect">
            <a:avLst/>
          </a:prstGeom>
        </p:spPr>
        <p:txBody>
          <a:bodyPr wrap="square" lIns="0" tIns="0" rIns="0" bIns="0">
            <a:spAutoFit/>
          </a:bodyPr>
          <a:lstStyle>
            <a:lvl1pPr>
              <a:defRPr sz="3217" b="1" i="0">
                <a:solidFill>
                  <a:srgbClr val="231F20"/>
                </a:solidFill>
                <a:latin typeface="YuGothic"/>
                <a:cs typeface="YuGothic"/>
              </a:defRPr>
            </a:lvl1pPr>
          </a:lstStyle>
          <a:p>
            <a:endParaRPr/>
          </a:p>
        </p:txBody>
      </p:sp>
      <p:sp>
        <p:nvSpPr>
          <p:cNvPr id="3" name="Holder 3"/>
          <p:cNvSpPr>
            <a:spLocks noGrp="1"/>
          </p:cNvSpPr>
          <p:nvPr>
            <p:ph type="subTitle" idx="4"/>
          </p:nvPr>
        </p:nvSpPr>
        <p:spPr>
          <a:xfrm>
            <a:off x="1486818" y="3840480"/>
            <a:ext cx="6938486" cy="191463"/>
          </a:xfrm>
          <a:prstGeom prst="rect">
            <a:avLst/>
          </a:prstGeom>
        </p:spPr>
        <p:txBody>
          <a:bodyPr wrap="square" lIns="0" tIns="0" rIns="0" bIns="0">
            <a:spAutoFit/>
          </a:bodyPr>
          <a:lstStyle>
            <a:lvl1pPr>
              <a:defRPr sz="1244" b="0" i="0">
                <a:solidFill>
                  <a:srgbClr val="231F20"/>
                </a:solidFill>
                <a:latin typeface="YuGo-Medium"/>
                <a:cs typeface="YuGo-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62B260B-52B8-414E-9F9A-FF9270EB71D0}" type="datetime1">
              <a:rPr lang="ja-JP" altLang="en-US" smtClean="0"/>
              <a:t>2025/7/15</a:t>
            </a:fld>
            <a:endParaRPr lang="en-US"/>
          </a:p>
        </p:txBody>
      </p:sp>
      <p:sp>
        <p:nvSpPr>
          <p:cNvPr id="6" name="Holder 6"/>
          <p:cNvSpPr>
            <a:spLocks noGrp="1"/>
          </p:cNvSpPr>
          <p:nvPr>
            <p:ph type="sldNum" sz="quarter" idx="7"/>
          </p:nvPr>
        </p:nvSpPr>
        <p:spPr>
          <a:xfrm>
            <a:off x="7136728" y="6377939"/>
            <a:ext cx="227978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06646-5CBE-B021-B1DB-D511995C22D6}"/>
              </a:ext>
            </a:extLst>
          </p:cNvPr>
          <p:cNvSpPr>
            <a:spLocks noGrp="1"/>
          </p:cNvSpPr>
          <p:nvPr>
            <p:ph type="title"/>
          </p:nvPr>
        </p:nvSpPr>
        <p:spPr>
          <a:xfrm>
            <a:off x="682645" y="364962"/>
            <a:ext cx="8543772" cy="13263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8320D4-541B-781D-7A53-7B174CE0BF3B}"/>
              </a:ext>
            </a:extLst>
          </p:cNvPr>
          <p:cNvSpPr>
            <a:spLocks noGrp="1"/>
          </p:cNvSpPr>
          <p:nvPr>
            <p:ph type="body" idx="1"/>
          </p:nvPr>
        </p:nvSpPr>
        <p:spPr>
          <a:xfrm>
            <a:off x="682645" y="1681818"/>
            <a:ext cx="4190765" cy="823886"/>
          </a:xfrm>
        </p:spPr>
        <p:txBody>
          <a:bodyPr anchor="b"/>
          <a:lstStyle>
            <a:lvl1pPr marL="0" indent="0">
              <a:buNone/>
              <a:defRPr sz="2059" b="1"/>
            </a:lvl1pPr>
            <a:lvl2pPr marL="392186" indent="0">
              <a:buNone/>
              <a:defRPr sz="1716" b="1"/>
            </a:lvl2pPr>
            <a:lvl3pPr marL="784372" indent="0">
              <a:buNone/>
              <a:defRPr sz="1544" b="1"/>
            </a:lvl3pPr>
            <a:lvl4pPr marL="1176558" indent="0">
              <a:buNone/>
              <a:defRPr sz="1372" b="1"/>
            </a:lvl4pPr>
            <a:lvl5pPr marL="1568745" indent="0">
              <a:buNone/>
              <a:defRPr sz="1372" b="1"/>
            </a:lvl5pPr>
            <a:lvl6pPr marL="1960931" indent="0">
              <a:buNone/>
              <a:defRPr sz="1372" b="1"/>
            </a:lvl6pPr>
            <a:lvl7pPr marL="2353117" indent="0">
              <a:buNone/>
              <a:defRPr sz="1372" b="1"/>
            </a:lvl7pPr>
            <a:lvl8pPr marL="2745303" indent="0">
              <a:buNone/>
              <a:defRPr sz="1372" b="1"/>
            </a:lvl8pPr>
            <a:lvl9pPr marL="3137489" indent="0">
              <a:buNone/>
              <a:defRPr sz="137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91AF6C-1908-4B99-358B-3013D9B9E55D}"/>
              </a:ext>
            </a:extLst>
          </p:cNvPr>
          <p:cNvSpPr>
            <a:spLocks noGrp="1"/>
          </p:cNvSpPr>
          <p:nvPr>
            <p:ph sz="half" idx="2"/>
          </p:nvPr>
        </p:nvSpPr>
        <p:spPr>
          <a:xfrm>
            <a:off x="682645" y="2505703"/>
            <a:ext cx="4190765" cy="36836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B8A2AB-C440-426C-D134-C4CDCCDD4290}"/>
              </a:ext>
            </a:extLst>
          </p:cNvPr>
          <p:cNvSpPr>
            <a:spLocks noGrp="1"/>
          </p:cNvSpPr>
          <p:nvPr>
            <p:ph type="body" sz="quarter" idx="3"/>
          </p:nvPr>
        </p:nvSpPr>
        <p:spPr>
          <a:xfrm>
            <a:off x="5014224" y="1681818"/>
            <a:ext cx="4212193" cy="823886"/>
          </a:xfrm>
        </p:spPr>
        <p:txBody>
          <a:bodyPr anchor="b"/>
          <a:lstStyle>
            <a:lvl1pPr marL="0" indent="0">
              <a:buNone/>
              <a:defRPr sz="2059" b="1"/>
            </a:lvl1pPr>
            <a:lvl2pPr marL="392186" indent="0">
              <a:buNone/>
              <a:defRPr sz="1716" b="1"/>
            </a:lvl2pPr>
            <a:lvl3pPr marL="784372" indent="0">
              <a:buNone/>
              <a:defRPr sz="1544" b="1"/>
            </a:lvl3pPr>
            <a:lvl4pPr marL="1176558" indent="0">
              <a:buNone/>
              <a:defRPr sz="1372" b="1"/>
            </a:lvl4pPr>
            <a:lvl5pPr marL="1568745" indent="0">
              <a:buNone/>
              <a:defRPr sz="1372" b="1"/>
            </a:lvl5pPr>
            <a:lvl6pPr marL="1960931" indent="0">
              <a:buNone/>
              <a:defRPr sz="1372" b="1"/>
            </a:lvl6pPr>
            <a:lvl7pPr marL="2353117" indent="0">
              <a:buNone/>
              <a:defRPr sz="1372" b="1"/>
            </a:lvl7pPr>
            <a:lvl8pPr marL="2745303" indent="0">
              <a:buNone/>
              <a:defRPr sz="1372" b="1"/>
            </a:lvl8pPr>
            <a:lvl9pPr marL="3137489" indent="0">
              <a:buNone/>
              <a:defRPr sz="137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247339-0C9D-8E38-EF0F-22C7674E458E}"/>
              </a:ext>
            </a:extLst>
          </p:cNvPr>
          <p:cNvSpPr>
            <a:spLocks noGrp="1"/>
          </p:cNvSpPr>
          <p:nvPr>
            <p:ph sz="quarter" idx="4"/>
          </p:nvPr>
        </p:nvSpPr>
        <p:spPr>
          <a:xfrm>
            <a:off x="5014224" y="2505703"/>
            <a:ext cx="4212193" cy="36836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C69F73-5E57-1BA5-8D4C-15C8245C0175}"/>
              </a:ext>
            </a:extLst>
          </p:cNvPr>
          <p:cNvSpPr>
            <a:spLocks noGrp="1"/>
          </p:cNvSpPr>
          <p:nvPr>
            <p:ph type="dt" sz="half" idx="10"/>
          </p:nvPr>
        </p:nvSpPr>
        <p:spPr/>
        <p:txBody>
          <a:bodyPr/>
          <a:lstStyle/>
          <a:p>
            <a:fld id="{B401ADAC-9FA2-1341-83E9-2FB87AAB45CE}" type="datetime1">
              <a:rPr kumimoji="1" lang="ja-JP" altLang="en-US" smtClean="0"/>
              <a:t>2025/7/15</a:t>
            </a:fld>
            <a:endParaRPr kumimoji="1" lang="ja-JP" altLang="en-US"/>
          </a:p>
        </p:txBody>
      </p:sp>
      <p:sp>
        <p:nvSpPr>
          <p:cNvPr id="8" name="フッター プレースホルダー 7">
            <a:extLst>
              <a:ext uri="{FF2B5EF4-FFF2-40B4-BE49-F238E27FC236}">
                <a16:creationId xmlns:a16="http://schemas.microsoft.com/office/drawing/2014/main" id="{FBF31C33-384B-02EF-160A-342D35D545A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D41C329-CE26-2E29-D5A2-88782EEC3F88}"/>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357962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5BF75-1EDD-C99D-DC46-0F2145DF96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6B27B5C-0687-CE8D-15AB-E3C17D229F85}"/>
              </a:ext>
            </a:extLst>
          </p:cNvPr>
          <p:cNvSpPr>
            <a:spLocks noGrp="1"/>
          </p:cNvSpPr>
          <p:nvPr>
            <p:ph type="dt" sz="half" idx="10"/>
          </p:nvPr>
        </p:nvSpPr>
        <p:spPr/>
        <p:txBody>
          <a:bodyPr/>
          <a:lstStyle/>
          <a:p>
            <a:fld id="{036D7D41-A009-A444-84BF-E95376D2410A}" type="datetime1">
              <a:rPr kumimoji="1" lang="ja-JP" altLang="en-US" smtClean="0"/>
              <a:t>2025/7/15</a:t>
            </a:fld>
            <a:endParaRPr kumimoji="1" lang="ja-JP" altLang="en-US"/>
          </a:p>
        </p:txBody>
      </p:sp>
      <p:sp>
        <p:nvSpPr>
          <p:cNvPr id="4" name="フッター プレースホルダー 3">
            <a:extLst>
              <a:ext uri="{FF2B5EF4-FFF2-40B4-BE49-F238E27FC236}">
                <a16:creationId xmlns:a16="http://schemas.microsoft.com/office/drawing/2014/main" id="{4717D255-A68A-9584-8D7E-A36272E32C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6FA4625-6B62-1376-667E-FC024DC3E3E3}"/>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164128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33677F-EAA7-887D-B8BD-7C2F22EE72EF}"/>
              </a:ext>
            </a:extLst>
          </p:cNvPr>
          <p:cNvSpPr>
            <a:spLocks noGrp="1"/>
          </p:cNvSpPr>
          <p:nvPr>
            <p:ph type="dt" sz="half" idx="10"/>
          </p:nvPr>
        </p:nvSpPr>
        <p:spPr/>
        <p:txBody>
          <a:bodyPr/>
          <a:lstStyle/>
          <a:p>
            <a:fld id="{2806455F-683A-D344-AAC1-9B28F9F95820}" type="datetime1">
              <a:rPr kumimoji="1" lang="ja-JP" altLang="en-US" smtClean="0"/>
              <a:t>2025/7/15</a:t>
            </a:fld>
            <a:endParaRPr kumimoji="1" lang="ja-JP" altLang="en-US"/>
          </a:p>
        </p:txBody>
      </p:sp>
      <p:sp>
        <p:nvSpPr>
          <p:cNvPr id="3" name="フッター プレースホルダー 2">
            <a:extLst>
              <a:ext uri="{FF2B5EF4-FFF2-40B4-BE49-F238E27FC236}">
                <a16:creationId xmlns:a16="http://schemas.microsoft.com/office/drawing/2014/main" id="{2E3FB49D-F892-02E2-DF19-D5B58C574E3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E6D95-119D-A9B9-B3A3-D2EA101FE724}"/>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151458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D4029-CA73-52F1-D888-65CE9061306B}"/>
              </a:ext>
            </a:extLst>
          </p:cNvPr>
          <p:cNvSpPr>
            <a:spLocks noGrp="1"/>
          </p:cNvSpPr>
          <p:nvPr>
            <p:ph type="title"/>
          </p:nvPr>
        </p:nvSpPr>
        <p:spPr>
          <a:xfrm>
            <a:off x="682645" y="457563"/>
            <a:ext cx="3194349" cy="1600110"/>
          </a:xfrm>
        </p:spPr>
        <p:txBody>
          <a:bodyPr anchor="b"/>
          <a:lstStyle>
            <a:lvl1pPr>
              <a:defRPr sz="274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DEF16E-2493-3B6C-54D2-FFBC52B76192}"/>
              </a:ext>
            </a:extLst>
          </p:cNvPr>
          <p:cNvSpPr>
            <a:spLocks noGrp="1"/>
          </p:cNvSpPr>
          <p:nvPr>
            <p:ph idx="1"/>
          </p:nvPr>
        </p:nvSpPr>
        <p:spPr>
          <a:xfrm>
            <a:off x="4210663" y="987302"/>
            <a:ext cx="5015754" cy="4873864"/>
          </a:xfrm>
        </p:spPr>
        <p:txBody>
          <a:bodyPr/>
          <a:lstStyle>
            <a:lvl1pPr>
              <a:defRPr sz="2745"/>
            </a:lvl1pPr>
            <a:lvl2pPr>
              <a:defRPr sz="2402"/>
            </a:lvl2pPr>
            <a:lvl3pPr>
              <a:defRPr sz="2059"/>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F1FA9B5-1292-C505-A005-72408B0C495F}"/>
              </a:ext>
            </a:extLst>
          </p:cNvPr>
          <p:cNvSpPr>
            <a:spLocks noGrp="1"/>
          </p:cNvSpPr>
          <p:nvPr>
            <p:ph type="body" sz="half" idx="2"/>
          </p:nvPr>
        </p:nvSpPr>
        <p:spPr>
          <a:xfrm>
            <a:off x="682645" y="2057673"/>
            <a:ext cx="3194349" cy="3811664"/>
          </a:xfrm>
        </p:spPr>
        <p:txBody>
          <a:bodyPr/>
          <a:lstStyle>
            <a:lvl1pPr marL="0" indent="0">
              <a:buNone/>
              <a:defRPr sz="1372"/>
            </a:lvl1pPr>
            <a:lvl2pPr marL="392186" indent="0">
              <a:buNone/>
              <a:defRPr sz="1201"/>
            </a:lvl2pPr>
            <a:lvl3pPr marL="784372" indent="0">
              <a:buNone/>
              <a:defRPr sz="1029"/>
            </a:lvl3pPr>
            <a:lvl4pPr marL="1176558" indent="0">
              <a:buNone/>
              <a:defRPr sz="858"/>
            </a:lvl4pPr>
            <a:lvl5pPr marL="1568745" indent="0">
              <a:buNone/>
              <a:defRPr sz="858"/>
            </a:lvl5pPr>
            <a:lvl6pPr marL="1960931" indent="0">
              <a:buNone/>
              <a:defRPr sz="858"/>
            </a:lvl6pPr>
            <a:lvl7pPr marL="2353117" indent="0">
              <a:buNone/>
              <a:defRPr sz="858"/>
            </a:lvl7pPr>
            <a:lvl8pPr marL="2745303" indent="0">
              <a:buNone/>
              <a:defRPr sz="858"/>
            </a:lvl8pPr>
            <a:lvl9pPr marL="3137489" indent="0">
              <a:buNone/>
              <a:defRPr sz="85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584C03-39AE-2F80-83C2-04FCB1335F90}"/>
              </a:ext>
            </a:extLst>
          </p:cNvPr>
          <p:cNvSpPr>
            <a:spLocks noGrp="1"/>
          </p:cNvSpPr>
          <p:nvPr>
            <p:ph type="dt" sz="half" idx="10"/>
          </p:nvPr>
        </p:nvSpPr>
        <p:spPr/>
        <p:txBody>
          <a:bodyPr/>
          <a:lstStyle/>
          <a:p>
            <a:fld id="{0035008A-F15D-0B45-A6F2-CA6294683A15}"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0BA09508-88D1-BC1B-A968-13FA6A79BC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DBBD69-438C-246C-5E69-8DE5826A8D24}"/>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315230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F7717-0F74-5875-A04C-0A055414D634}"/>
              </a:ext>
            </a:extLst>
          </p:cNvPr>
          <p:cNvSpPr>
            <a:spLocks noGrp="1"/>
          </p:cNvSpPr>
          <p:nvPr>
            <p:ph type="title"/>
          </p:nvPr>
        </p:nvSpPr>
        <p:spPr>
          <a:xfrm>
            <a:off x="682645" y="457563"/>
            <a:ext cx="3194349" cy="1600110"/>
          </a:xfrm>
        </p:spPr>
        <p:txBody>
          <a:bodyPr anchor="b"/>
          <a:lstStyle>
            <a:lvl1pPr>
              <a:defRPr sz="274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C7C42DE-D6A6-F072-13D8-525D1FD4EEA8}"/>
              </a:ext>
            </a:extLst>
          </p:cNvPr>
          <p:cNvSpPr>
            <a:spLocks noGrp="1"/>
          </p:cNvSpPr>
          <p:nvPr>
            <p:ph type="pic" idx="1"/>
          </p:nvPr>
        </p:nvSpPr>
        <p:spPr>
          <a:xfrm>
            <a:off x="4210663" y="987302"/>
            <a:ext cx="5015754" cy="4873864"/>
          </a:xfrm>
        </p:spPr>
        <p:txBody>
          <a:bodyPr/>
          <a:lstStyle>
            <a:lvl1pPr marL="0" indent="0">
              <a:buNone/>
              <a:defRPr sz="2745"/>
            </a:lvl1pPr>
            <a:lvl2pPr marL="392186" indent="0">
              <a:buNone/>
              <a:defRPr sz="2402"/>
            </a:lvl2pPr>
            <a:lvl3pPr marL="784372" indent="0">
              <a:buNone/>
              <a:defRPr sz="2059"/>
            </a:lvl3pPr>
            <a:lvl4pPr marL="1176558" indent="0">
              <a:buNone/>
              <a:defRPr sz="1716"/>
            </a:lvl4pPr>
            <a:lvl5pPr marL="1568745" indent="0">
              <a:buNone/>
              <a:defRPr sz="1716"/>
            </a:lvl5pPr>
            <a:lvl6pPr marL="1960931" indent="0">
              <a:buNone/>
              <a:defRPr sz="1716"/>
            </a:lvl6pPr>
            <a:lvl7pPr marL="2353117" indent="0">
              <a:buNone/>
              <a:defRPr sz="1716"/>
            </a:lvl7pPr>
            <a:lvl8pPr marL="2745303" indent="0">
              <a:buNone/>
              <a:defRPr sz="1716"/>
            </a:lvl8pPr>
            <a:lvl9pPr marL="3137489" indent="0">
              <a:buNone/>
              <a:defRPr sz="1716"/>
            </a:lvl9pPr>
          </a:lstStyle>
          <a:p>
            <a:endParaRPr kumimoji="1" lang="ja-JP" altLang="en-US"/>
          </a:p>
        </p:txBody>
      </p:sp>
      <p:sp>
        <p:nvSpPr>
          <p:cNvPr id="4" name="テキスト プレースホルダー 3">
            <a:extLst>
              <a:ext uri="{FF2B5EF4-FFF2-40B4-BE49-F238E27FC236}">
                <a16:creationId xmlns:a16="http://schemas.microsoft.com/office/drawing/2014/main" id="{384485DC-8310-AF26-69F3-5E3694CA2552}"/>
              </a:ext>
            </a:extLst>
          </p:cNvPr>
          <p:cNvSpPr>
            <a:spLocks noGrp="1"/>
          </p:cNvSpPr>
          <p:nvPr>
            <p:ph type="body" sz="half" idx="2"/>
          </p:nvPr>
        </p:nvSpPr>
        <p:spPr>
          <a:xfrm>
            <a:off x="682645" y="2057673"/>
            <a:ext cx="3194349" cy="3811664"/>
          </a:xfrm>
        </p:spPr>
        <p:txBody>
          <a:bodyPr/>
          <a:lstStyle>
            <a:lvl1pPr marL="0" indent="0">
              <a:buNone/>
              <a:defRPr sz="1372"/>
            </a:lvl1pPr>
            <a:lvl2pPr marL="392186" indent="0">
              <a:buNone/>
              <a:defRPr sz="1201"/>
            </a:lvl2pPr>
            <a:lvl3pPr marL="784372" indent="0">
              <a:buNone/>
              <a:defRPr sz="1029"/>
            </a:lvl3pPr>
            <a:lvl4pPr marL="1176558" indent="0">
              <a:buNone/>
              <a:defRPr sz="858"/>
            </a:lvl4pPr>
            <a:lvl5pPr marL="1568745" indent="0">
              <a:buNone/>
              <a:defRPr sz="858"/>
            </a:lvl5pPr>
            <a:lvl6pPr marL="1960931" indent="0">
              <a:buNone/>
              <a:defRPr sz="858"/>
            </a:lvl6pPr>
            <a:lvl7pPr marL="2353117" indent="0">
              <a:buNone/>
              <a:defRPr sz="858"/>
            </a:lvl7pPr>
            <a:lvl8pPr marL="2745303" indent="0">
              <a:buNone/>
              <a:defRPr sz="858"/>
            </a:lvl8pPr>
            <a:lvl9pPr marL="3137489" indent="0">
              <a:buNone/>
              <a:defRPr sz="85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AC34F2-FD21-B3F1-CA4F-8C36256FD439}"/>
              </a:ext>
            </a:extLst>
          </p:cNvPr>
          <p:cNvSpPr>
            <a:spLocks noGrp="1"/>
          </p:cNvSpPr>
          <p:nvPr>
            <p:ph type="dt" sz="half" idx="10"/>
          </p:nvPr>
        </p:nvSpPr>
        <p:spPr/>
        <p:txBody>
          <a:bodyPr/>
          <a:lstStyle/>
          <a:p>
            <a:fld id="{692104B6-2059-6D4E-9C5E-2F59C0B37724}"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6EF1B8F7-05B2-2A3C-3511-447347E175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619B7A-2B4A-73C3-A5D8-A9FF2C5F8052}"/>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103448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D06AEA-CE06-F131-29F8-6D42A776010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6CC1A5-C3B6-A456-EF2F-11F529B68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78A1F3-3905-6A44-0C81-B183F0D0ED98}"/>
              </a:ext>
            </a:extLst>
          </p:cNvPr>
          <p:cNvSpPr>
            <a:spLocks noGrp="1"/>
          </p:cNvSpPr>
          <p:nvPr>
            <p:ph type="dt" sz="half" idx="10"/>
          </p:nvPr>
        </p:nvSpPr>
        <p:spPr/>
        <p:txBody>
          <a:bodyPr/>
          <a:lstStyle/>
          <a:p>
            <a:fld id="{96E4CCDE-8C9D-AE46-88B3-54DC12DC508D}"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4C723225-3B6A-CCCA-061F-E98173B65C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704DD5-3747-9FC7-7562-E7B0C8FD621F}"/>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468416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71FEA4-4117-ECD7-FF73-28D1DFB7A76D}"/>
              </a:ext>
            </a:extLst>
          </p:cNvPr>
          <p:cNvSpPr>
            <a:spLocks noGrp="1"/>
          </p:cNvSpPr>
          <p:nvPr>
            <p:ph type="title" orient="vert"/>
          </p:nvPr>
        </p:nvSpPr>
        <p:spPr>
          <a:xfrm>
            <a:off x="7089709" y="364961"/>
            <a:ext cx="2135178" cy="5812141"/>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7712B3-1802-71FB-A103-5E1654BA44BF}"/>
              </a:ext>
            </a:extLst>
          </p:cNvPr>
          <p:cNvSpPr>
            <a:spLocks noGrp="1"/>
          </p:cNvSpPr>
          <p:nvPr>
            <p:ph type="body" orient="vert" idx="1"/>
          </p:nvPr>
        </p:nvSpPr>
        <p:spPr>
          <a:xfrm>
            <a:off x="681114" y="364961"/>
            <a:ext cx="6261657" cy="58121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764B98-4967-F3E8-A981-A3551694AFFE}"/>
              </a:ext>
            </a:extLst>
          </p:cNvPr>
          <p:cNvSpPr>
            <a:spLocks noGrp="1"/>
          </p:cNvSpPr>
          <p:nvPr>
            <p:ph type="dt" sz="half" idx="10"/>
          </p:nvPr>
        </p:nvSpPr>
        <p:spPr/>
        <p:txBody>
          <a:bodyPr/>
          <a:lstStyle/>
          <a:p>
            <a:fld id="{D17EF5E9-80C0-4042-9B56-6887DC96BA3B}"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A0059DA9-EF43-B7DD-2023-05E03A8414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AE5D80-8EA3-7E82-75AB-A6D7133FDA91}"/>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33422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23B6FF-3CA9-C657-4E5B-DB0098372E6C}"/>
              </a:ext>
            </a:extLst>
          </p:cNvPr>
          <p:cNvSpPr>
            <a:spLocks noGrp="1"/>
          </p:cNvSpPr>
          <p:nvPr>
            <p:ph type="ctrTitle"/>
          </p:nvPr>
        </p:nvSpPr>
        <p:spPr>
          <a:xfrm>
            <a:off x="1238251" y="1122119"/>
            <a:ext cx="7429500" cy="2387227"/>
          </a:xfrm>
        </p:spPr>
        <p:txBody>
          <a:bodyPr anchor="b"/>
          <a:lstStyle>
            <a:lvl1pPr algn="ctr">
              <a:defRPr sz="5147"/>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51D8A85-60BB-3CAB-4F05-FC8EFE35B316}"/>
              </a:ext>
            </a:extLst>
          </p:cNvPr>
          <p:cNvSpPr>
            <a:spLocks noGrp="1"/>
          </p:cNvSpPr>
          <p:nvPr>
            <p:ph type="subTitle" idx="1"/>
          </p:nvPr>
        </p:nvSpPr>
        <p:spPr>
          <a:xfrm>
            <a:off x="1238251" y="3601948"/>
            <a:ext cx="7429500" cy="1655943"/>
          </a:xfrm>
        </p:spPr>
        <p:txBody>
          <a:bodyPr/>
          <a:lstStyle>
            <a:lvl1pPr marL="0" indent="0" algn="ctr">
              <a:buNone/>
              <a:defRPr sz="2059"/>
            </a:lvl1pPr>
            <a:lvl2pPr marL="392186" indent="0" algn="ctr">
              <a:buNone/>
              <a:defRPr sz="1716"/>
            </a:lvl2pPr>
            <a:lvl3pPr marL="784372" indent="0" algn="ctr">
              <a:buNone/>
              <a:defRPr sz="1544"/>
            </a:lvl3pPr>
            <a:lvl4pPr marL="1176558" indent="0" algn="ctr">
              <a:buNone/>
              <a:defRPr sz="1372"/>
            </a:lvl4pPr>
            <a:lvl5pPr marL="1568745" indent="0" algn="ctr">
              <a:buNone/>
              <a:defRPr sz="1372"/>
            </a:lvl5pPr>
            <a:lvl6pPr marL="1960931" indent="0" algn="ctr">
              <a:buNone/>
              <a:defRPr sz="1372"/>
            </a:lvl6pPr>
            <a:lvl7pPr marL="2353117" indent="0" algn="ctr">
              <a:buNone/>
              <a:defRPr sz="1372"/>
            </a:lvl7pPr>
            <a:lvl8pPr marL="2745303" indent="0" algn="ctr">
              <a:buNone/>
              <a:defRPr sz="1372"/>
            </a:lvl8pPr>
            <a:lvl9pPr marL="3137489" indent="0" algn="ctr">
              <a:buNone/>
              <a:defRPr sz="137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192DC8-D7A2-ECBD-5971-16991F02479C}"/>
              </a:ext>
            </a:extLst>
          </p:cNvPr>
          <p:cNvSpPr>
            <a:spLocks noGrp="1"/>
          </p:cNvSpPr>
          <p:nvPr>
            <p:ph type="dt" sz="half" idx="10"/>
          </p:nvPr>
        </p:nvSpPr>
        <p:spPr/>
        <p:txBody>
          <a:bodyPr/>
          <a:lstStyle/>
          <a:p>
            <a:fld id="{04E940EB-3153-4748-A739-AE5AAF477974}"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3E32CD5F-BE20-03E4-AC5D-03602EBF91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E20DE9-4D60-1148-3A23-AEBFCF502010}"/>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307453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8B9AD-F970-07CC-8619-87C433C52E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ED00BD-E014-0BE1-96E1-84B8C4B2A16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930B50-7CBA-C316-641C-7DE122A9C0D6}"/>
              </a:ext>
            </a:extLst>
          </p:cNvPr>
          <p:cNvSpPr>
            <a:spLocks noGrp="1"/>
          </p:cNvSpPr>
          <p:nvPr>
            <p:ph type="dt" sz="half" idx="10"/>
          </p:nvPr>
        </p:nvSpPr>
        <p:spPr/>
        <p:txBody>
          <a:bodyPr/>
          <a:lstStyle/>
          <a:p>
            <a:fld id="{84C85122-A542-5A43-B9EC-F1ED5C6D39D9}"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6B2680A1-00B3-46BB-2D61-24B7523F17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C3AA15-AC2B-7B90-AE05-06147AFE68A3}"/>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196041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21AF7-B2B5-77CB-002E-FE06E0CF5AA9}"/>
              </a:ext>
            </a:extLst>
          </p:cNvPr>
          <p:cNvSpPr>
            <a:spLocks noGrp="1"/>
          </p:cNvSpPr>
          <p:nvPr>
            <p:ph type="title"/>
          </p:nvPr>
        </p:nvSpPr>
        <p:spPr>
          <a:xfrm>
            <a:off x="676523" y="1710415"/>
            <a:ext cx="8543772" cy="2851599"/>
          </a:xfrm>
        </p:spPr>
        <p:txBody>
          <a:bodyPr anchor="b"/>
          <a:lstStyle>
            <a:lvl1pPr>
              <a:defRPr sz="5147"/>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8C3E9E-560C-E9B1-C31B-03DC78A398F4}"/>
              </a:ext>
            </a:extLst>
          </p:cNvPr>
          <p:cNvSpPr>
            <a:spLocks noGrp="1"/>
          </p:cNvSpPr>
          <p:nvPr>
            <p:ph type="body" idx="1"/>
          </p:nvPr>
        </p:nvSpPr>
        <p:spPr>
          <a:xfrm>
            <a:off x="676523" y="4589250"/>
            <a:ext cx="8543772" cy="1500698"/>
          </a:xfrm>
        </p:spPr>
        <p:txBody>
          <a:bodyPr/>
          <a:lstStyle>
            <a:lvl1pPr marL="0" indent="0">
              <a:buNone/>
              <a:defRPr sz="2059">
                <a:solidFill>
                  <a:schemeClr val="tx1">
                    <a:tint val="75000"/>
                  </a:schemeClr>
                </a:solidFill>
              </a:defRPr>
            </a:lvl1pPr>
            <a:lvl2pPr marL="392186" indent="0">
              <a:buNone/>
              <a:defRPr sz="1716">
                <a:solidFill>
                  <a:schemeClr val="tx1">
                    <a:tint val="75000"/>
                  </a:schemeClr>
                </a:solidFill>
              </a:defRPr>
            </a:lvl2pPr>
            <a:lvl3pPr marL="784372" indent="0">
              <a:buNone/>
              <a:defRPr sz="1544">
                <a:solidFill>
                  <a:schemeClr val="tx1">
                    <a:tint val="75000"/>
                  </a:schemeClr>
                </a:solidFill>
              </a:defRPr>
            </a:lvl3pPr>
            <a:lvl4pPr marL="1176558" indent="0">
              <a:buNone/>
              <a:defRPr sz="1372">
                <a:solidFill>
                  <a:schemeClr val="tx1">
                    <a:tint val="75000"/>
                  </a:schemeClr>
                </a:solidFill>
              </a:defRPr>
            </a:lvl4pPr>
            <a:lvl5pPr marL="1568745" indent="0">
              <a:buNone/>
              <a:defRPr sz="1372">
                <a:solidFill>
                  <a:schemeClr val="tx1">
                    <a:tint val="75000"/>
                  </a:schemeClr>
                </a:solidFill>
              </a:defRPr>
            </a:lvl5pPr>
            <a:lvl6pPr marL="1960931" indent="0">
              <a:buNone/>
              <a:defRPr sz="1372">
                <a:solidFill>
                  <a:schemeClr val="tx1">
                    <a:tint val="75000"/>
                  </a:schemeClr>
                </a:solidFill>
              </a:defRPr>
            </a:lvl6pPr>
            <a:lvl7pPr marL="2353117" indent="0">
              <a:buNone/>
              <a:defRPr sz="1372">
                <a:solidFill>
                  <a:schemeClr val="tx1">
                    <a:tint val="75000"/>
                  </a:schemeClr>
                </a:solidFill>
              </a:defRPr>
            </a:lvl7pPr>
            <a:lvl8pPr marL="2745303" indent="0">
              <a:buNone/>
              <a:defRPr sz="1372">
                <a:solidFill>
                  <a:schemeClr val="tx1">
                    <a:tint val="75000"/>
                  </a:schemeClr>
                </a:solidFill>
              </a:defRPr>
            </a:lvl8pPr>
            <a:lvl9pPr marL="3137489" indent="0">
              <a:buNone/>
              <a:defRPr sz="137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F73EDD-276A-39A5-58A3-5BA0FF8C24EF}"/>
              </a:ext>
            </a:extLst>
          </p:cNvPr>
          <p:cNvSpPr>
            <a:spLocks noGrp="1"/>
          </p:cNvSpPr>
          <p:nvPr>
            <p:ph type="dt" sz="half" idx="10"/>
          </p:nvPr>
        </p:nvSpPr>
        <p:spPr/>
        <p:txBody>
          <a:bodyPr/>
          <a:lstStyle/>
          <a:p>
            <a:fld id="{79DE61AC-2C28-BF44-A3B3-F6B3CEEE19CF}"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6B8D7A33-43AA-35AA-E5B5-28A910ADAB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C63364-A2CB-1F04-836F-840A310BF045}"/>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374860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DE9D3"/>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1956" y="916112"/>
            <a:ext cx="4868511" cy="516937"/>
          </a:xfrm>
          <a:prstGeom prst="rect">
            <a:avLst/>
          </a:prstGeom>
        </p:spPr>
        <p:txBody>
          <a:bodyPr lIns="0" tIns="0" rIns="0" bIns="0"/>
          <a:lstStyle>
            <a:lvl1pPr>
              <a:defRPr sz="3217" b="1" i="0">
                <a:solidFill>
                  <a:srgbClr val="231F20"/>
                </a:solidFill>
                <a:latin typeface="YuGothic"/>
                <a:cs typeface="YuGothic"/>
              </a:defRPr>
            </a:lvl1pPr>
          </a:lstStyle>
          <a:p>
            <a:endParaRPr/>
          </a:p>
        </p:txBody>
      </p:sp>
      <p:sp>
        <p:nvSpPr>
          <p:cNvPr id="3" name="Holder 3"/>
          <p:cNvSpPr>
            <a:spLocks noGrp="1"/>
          </p:cNvSpPr>
          <p:nvPr>
            <p:ph type="body" idx="1"/>
          </p:nvPr>
        </p:nvSpPr>
        <p:spPr>
          <a:xfrm>
            <a:off x="5326213" y="2724332"/>
            <a:ext cx="4131990" cy="191463"/>
          </a:xfrm>
        </p:spPr>
        <p:txBody>
          <a:bodyPr lIns="0" tIns="0" rIns="0" bIns="0"/>
          <a:lstStyle>
            <a:lvl1pPr>
              <a:defRPr sz="1244" b="0" i="0">
                <a:solidFill>
                  <a:srgbClr val="231F20"/>
                </a:solidFill>
                <a:latin typeface="YuGo-Medium"/>
                <a:cs typeface="YuGo-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059000D-2E02-5641-AF4E-DE867F608E19}" type="datetime1">
              <a:rPr lang="ja-JP" altLang="en-US" smtClean="0"/>
              <a:t>2025/7/15</a:t>
            </a:fld>
            <a:endParaRPr lang="en-US"/>
          </a:p>
        </p:txBody>
      </p:sp>
      <p:sp>
        <p:nvSpPr>
          <p:cNvPr id="6" name="Holder 6"/>
          <p:cNvSpPr>
            <a:spLocks noGrp="1"/>
          </p:cNvSpPr>
          <p:nvPr>
            <p:ph type="sldNum" sz="quarter" idx="7"/>
          </p:nvPr>
        </p:nvSpPr>
        <p:spPr>
          <a:xfrm>
            <a:off x="7136728" y="6377939"/>
            <a:ext cx="227978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76D332-DF0F-8289-A74A-32BCE68D2E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CE1D32-0507-4390-F2B4-5943AE3CB8C1}"/>
              </a:ext>
            </a:extLst>
          </p:cNvPr>
          <p:cNvSpPr>
            <a:spLocks noGrp="1"/>
          </p:cNvSpPr>
          <p:nvPr>
            <p:ph sz="half" idx="1"/>
          </p:nvPr>
        </p:nvSpPr>
        <p:spPr>
          <a:xfrm>
            <a:off x="681115" y="1826168"/>
            <a:ext cx="4198417" cy="435093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738FFAD-3AAF-776A-36AE-85B759938202}"/>
              </a:ext>
            </a:extLst>
          </p:cNvPr>
          <p:cNvSpPr>
            <a:spLocks noGrp="1"/>
          </p:cNvSpPr>
          <p:nvPr>
            <p:ph sz="half" idx="2"/>
          </p:nvPr>
        </p:nvSpPr>
        <p:spPr>
          <a:xfrm>
            <a:off x="5026469" y="1826168"/>
            <a:ext cx="4198418" cy="435093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51E3688-2254-D77C-867D-23B01866D7A4}"/>
              </a:ext>
            </a:extLst>
          </p:cNvPr>
          <p:cNvSpPr>
            <a:spLocks noGrp="1"/>
          </p:cNvSpPr>
          <p:nvPr>
            <p:ph type="dt" sz="half" idx="10"/>
          </p:nvPr>
        </p:nvSpPr>
        <p:spPr/>
        <p:txBody>
          <a:bodyPr/>
          <a:lstStyle/>
          <a:p>
            <a:fld id="{A7C31352-94C1-C34F-BE27-56A8310D7305}"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E4C7BF03-2586-C957-BF07-D7333C5FC5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3290AA-A62E-26CB-73B7-4C628FE02304}"/>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3309645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F9B2C-28FF-B5D1-06C4-0229AFD19994}"/>
              </a:ext>
            </a:extLst>
          </p:cNvPr>
          <p:cNvSpPr>
            <a:spLocks noGrp="1"/>
          </p:cNvSpPr>
          <p:nvPr>
            <p:ph type="title"/>
          </p:nvPr>
        </p:nvSpPr>
        <p:spPr>
          <a:xfrm>
            <a:off x="682645" y="364962"/>
            <a:ext cx="8543772" cy="13263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E93783-51D7-7A78-26CE-0A99CBF9BF6F}"/>
              </a:ext>
            </a:extLst>
          </p:cNvPr>
          <p:cNvSpPr>
            <a:spLocks noGrp="1"/>
          </p:cNvSpPr>
          <p:nvPr>
            <p:ph type="body" idx="1"/>
          </p:nvPr>
        </p:nvSpPr>
        <p:spPr>
          <a:xfrm>
            <a:off x="682645" y="1681818"/>
            <a:ext cx="4190765" cy="823886"/>
          </a:xfrm>
        </p:spPr>
        <p:txBody>
          <a:bodyPr anchor="b"/>
          <a:lstStyle>
            <a:lvl1pPr marL="0" indent="0">
              <a:buNone/>
              <a:defRPr sz="2059" b="1"/>
            </a:lvl1pPr>
            <a:lvl2pPr marL="392186" indent="0">
              <a:buNone/>
              <a:defRPr sz="1716" b="1"/>
            </a:lvl2pPr>
            <a:lvl3pPr marL="784372" indent="0">
              <a:buNone/>
              <a:defRPr sz="1544" b="1"/>
            </a:lvl3pPr>
            <a:lvl4pPr marL="1176558" indent="0">
              <a:buNone/>
              <a:defRPr sz="1372" b="1"/>
            </a:lvl4pPr>
            <a:lvl5pPr marL="1568745" indent="0">
              <a:buNone/>
              <a:defRPr sz="1372" b="1"/>
            </a:lvl5pPr>
            <a:lvl6pPr marL="1960931" indent="0">
              <a:buNone/>
              <a:defRPr sz="1372" b="1"/>
            </a:lvl6pPr>
            <a:lvl7pPr marL="2353117" indent="0">
              <a:buNone/>
              <a:defRPr sz="1372" b="1"/>
            </a:lvl7pPr>
            <a:lvl8pPr marL="2745303" indent="0">
              <a:buNone/>
              <a:defRPr sz="1372" b="1"/>
            </a:lvl8pPr>
            <a:lvl9pPr marL="3137489" indent="0">
              <a:buNone/>
              <a:defRPr sz="137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9DC080-BA42-12EE-CB91-A525C98307A7}"/>
              </a:ext>
            </a:extLst>
          </p:cNvPr>
          <p:cNvSpPr>
            <a:spLocks noGrp="1"/>
          </p:cNvSpPr>
          <p:nvPr>
            <p:ph sz="half" idx="2"/>
          </p:nvPr>
        </p:nvSpPr>
        <p:spPr>
          <a:xfrm>
            <a:off x="682645" y="2505703"/>
            <a:ext cx="4190765" cy="36836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D54753-F0E6-3FB0-3505-B1A85C61D2A5}"/>
              </a:ext>
            </a:extLst>
          </p:cNvPr>
          <p:cNvSpPr>
            <a:spLocks noGrp="1"/>
          </p:cNvSpPr>
          <p:nvPr>
            <p:ph type="body" sz="quarter" idx="3"/>
          </p:nvPr>
        </p:nvSpPr>
        <p:spPr>
          <a:xfrm>
            <a:off x="5014224" y="1681818"/>
            <a:ext cx="4212193" cy="823886"/>
          </a:xfrm>
        </p:spPr>
        <p:txBody>
          <a:bodyPr anchor="b"/>
          <a:lstStyle>
            <a:lvl1pPr marL="0" indent="0">
              <a:buNone/>
              <a:defRPr sz="2059" b="1"/>
            </a:lvl1pPr>
            <a:lvl2pPr marL="392186" indent="0">
              <a:buNone/>
              <a:defRPr sz="1716" b="1"/>
            </a:lvl2pPr>
            <a:lvl3pPr marL="784372" indent="0">
              <a:buNone/>
              <a:defRPr sz="1544" b="1"/>
            </a:lvl3pPr>
            <a:lvl4pPr marL="1176558" indent="0">
              <a:buNone/>
              <a:defRPr sz="1372" b="1"/>
            </a:lvl4pPr>
            <a:lvl5pPr marL="1568745" indent="0">
              <a:buNone/>
              <a:defRPr sz="1372" b="1"/>
            </a:lvl5pPr>
            <a:lvl6pPr marL="1960931" indent="0">
              <a:buNone/>
              <a:defRPr sz="1372" b="1"/>
            </a:lvl6pPr>
            <a:lvl7pPr marL="2353117" indent="0">
              <a:buNone/>
              <a:defRPr sz="1372" b="1"/>
            </a:lvl7pPr>
            <a:lvl8pPr marL="2745303" indent="0">
              <a:buNone/>
              <a:defRPr sz="1372" b="1"/>
            </a:lvl8pPr>
            <a:lvl9pPr marL="3137489" indent="0">
              <a:buNone/>
              <a:defRPr sz="137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B8F2D4B-113D-F809-B349-AAEAF7A1853D}"/>
              </a:ext>
            </a:extLst>
          </p:cNvPr>
          <p:cNvSpPr>
            <a:spLocks noGrp="1"/>
          </p:cNvSpPr>
          <p:nvPr>
            <p:ph sz="quarter" idx="4"/>
          </p:nvPr>
        </p:nvSpPr>
        <p:spPr>
          <a:xfrm>
            <a:off x="5014224" y="2505703"/>
            <a:ext cx="4212193" cy="36836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7271210-42C5-BDAF-104C-DDFB4ADD94F1}"/>
              </a:ext>
            </a:extLst>
          </p:cNvPr>
          <p:cNvSpPr>
            <a:spLocks noGrp="1"/>
          </p:cNvSpPr>
          <p:nvPr>
            <p:ph type="dt" sz="half" idx="10"/>
          </p:nvPr>
        </p:nvSpPr>
        <p:spPr/>
        <p:txBody>
          <a:bodyPr/>
          <a:lstStyle/>
          <a:p>
            <a:fld id="{3ABBE983-BC15-2342-BF87-36D0479EEF97}" type="datetime1">
              <a:rPr kumimoji="1" lang="ja-JP" altLang="en-US" smtClean="0"/>
              <a:t>2025/7/15</a:t>
            </a:fld>
            <a:endParaRPr kumimoji="1" lang="ja-JP" altLang="en-US"/>
          </a:p>
        </p:txBody>
      </p:sp>
      <p:sp>
        <p:nvSpPr>
          <p:cNvPr id="8" name="フッター プレースホルダー 7">
            <a:extLst>
              <a:ext uri="{FF2B5EF4-FFF2-40B4-BE49-F238E27FC236}">
                <a16:creationId xmlns:a16="http://schemas.microsoft.com/office/drawing/2014/main" id="{3BE11C3E-3B8D-7CD0-2DC8-994A91D758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8557FD2-FD93-DE6C-41BA-DCFFB1CACCE5}"/>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1523328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7AEDE-E1D6-62C5-F98E-C46934E048A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C7DD4AA-1AE9-2E9D-FB81-B024DC3CCDE0}"/>
              </a:ext>
            </a:extLst>
          </p:cNvPr>
          <p:cNvSpPr>
            <a:spLocks noGrp="1"/>
          </p:cNvSpPr>
          <p:nvPr>
            <p:ph type="dt" sz="half" idx="10"/>
          </p:nvPr>
        </p:nvSpPr>
        <p:spPr/>
        <p:txBody>
          <a:bodyPr/>
          <a:lstStyle/>
          <a:p>
            <a:fld id="{2338C233-7734-9840-9096-490488335295}" type="datetime1">
              <a:rPr kumimoji="1" lang="ja-JP" altLang="en-US" smtClean="0"/>
              <a:t>2025/7/15</a:t>
            </a:fld>
            <a:endParaRPr kumimoji="1" lang="ja-JP" altLang="en-US"/>
          </a:p>
        </p:txBody>
      </p:sp>
      <p:sp>
        <p:nvSpPr>
          <p:cNvPr id="4" name="フッター プレースホルダー 3">
            <a:extLst>
              <a:ext uri="{FF2B5EF4-FFF2-40B4-BE49-F238E27FC236}">
                <a16:creationId xmlns:a16="http://schemas.microsoft.com/office/drawing/2014/main" id="{FABC5C30-4391-4ACD-6389-F0A568C6AE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CE1A17-0A75-1E7C-ED7B-0C9D9EC6E00B}"/>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21908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B123079-93E0-EAE1-44C3-E16714F8A189}"/>
              </a:ext>
            </a:extLst>
          </p:cNvPr>
          <p:cNvSpPr>
            <a:spLocks noGrp="1"/>
          </p:cNvSpPr>
          <p:nvPr>
            <p:ph type="dt" sz="half" idx="10"/>
          </p:nvPr>
        </p:nvSpPr>
        <p:spPr/>
        <p:txBody>
          <a:bodyPr/>
          <a:lstStyle/>
          <a:p>
            <a:fld id="{A0C77CB0-0B54-E349-A61E-BD54807925E8}" type="datetime1">
              <a:rPr kumimoji="1" lang="ja-JP" altLang="en-US" smtClean="0"/>
              <a:t>2025/7/15</a:t>
            </a:fld>
            <a:endParaRPr kumimoji="1" lang="ja-JP" altLang="en-US"/>
          </a:p>
        </p:txBody>
      </p:sp>
      <p:sp>
        <p:nvSpPr>
          <p:cNvPr id="3" name="フッター プレースホルダー 2">
            <a:extLst>
              <a:ext uri="{FF2B5EF4-FFF2-40B4-BE49-F238E27FC236}">
                <a16:creationId xmlns:a16="http://schemas.microsoft.com/office/drawing/2014/main" id="{7D845FCC-8587-9836-6E90-F78AE2C919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AB9617-FF6F-1306-C744-1389E86B6D9F}"/>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106802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4795C-DD71-7A12-8338-45F1C3B955BB}"/>
              </a:ext>
            </a:extLst>
          </p:cNvPr>
          <p:cNvSpPr>
            <a:spLocks noGrp="1"/>
          </p:cNvSpPr>
          <p:nvPr>
            <p:ph type="title"/>
          </p:nvPr>
        </p:nvSpPr>
        <p:spPr>
          <a:xfrm>
            <a:off x="682645" y="457563"/>
            <a:ext cx="3194349" cy="1600110"/>
          </a:xfrm>
        </p:spPr>
        <p:txBody>
          <a:bodyPr anchor="b"/>
          <a:lstStyle>
            <a:lvl1pPr>
              <a:defRPr sz="274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F1F5AC-C4B9-A1D7-7880-8F36AAACF895}"/>
              </a:ext>
            </a:extLst>
          </p:cNvPr>
          <p:cNvSpPr>
            <a:spLocks noGrp="1"/>
          </p:cNvSpPr>
          <p:nvPr>
            <p:ph idx="1"/>
          </p:nvPr>
        </p:nvSpPr>
        <p:spPr>
          <a:xfrm>
            <a:off x="4210663" y="987302"/>
            <a:ext cx="5015754" cy="4873864"/>
          </a:xfrm>
        </p:spPr>
        <p:txBody>
          <a:bodyPr/>
          <a:lstStyle>
            <a:lvl1pPr>
              <a:defRPr sz="2745"/>
            </a:lvl1pPr>
            <a:lvl2pPr>
              <a:defRPr sz="2402"/>
            </a:lvl2pPr>
            <a:lvl3pPr>
              <a:defRPr sz="2059"/>
            </a:lvl3pPr>
            <a:lvl4pPr>
              <a:defRPr sz="1716"/>
            </a:lvl4pPr>
            <a:lvl5pPr>
              <a:defRPr sz="1716"/>
            </a:lvl5pPr>
            <a:lvl6pPr>
              <a:defRPr sz="1716"/>
            </a:lvl6pPr>
            <a:lvl7pPr>
              <a:defRPr sz="1716"/>
            </a:lvl7pPr>
            <a:lvl8pPr>
              <a:defRPr sz="1716"/>
            </a:lvl8pPr>
            <a:lvl9pPr>
              <a:defRPr sz="17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3210EA-2F3D-A21A-5B78-A04AAFD22DAA}"/>
              </a:ext>
            </a:extLst>
          </p:cNvPr>
          <p:cNvSpPr>
            <a:spLocks noGrp="1"/>
          </p:cNvSpPr>
          <p:nvPr>
            <p:ph type="body" sz="half" idx="2"/>
          </p:nvPr>
        </p:nvSpPr>
        <p:spPr>
          <a:xfrm>
            <a:off x="682645" y="2057673"/>
            <a:ext cx="3194349" cy="3811664"/>
          </a:xfrm>
        </p:spPr>
        <p:txBody>
          <a:bodyPr/>
          <a:lstStyle>
            <a:lvl1pPr marL="0" indent="0">
              <a:buNone/>
              <a:defRPr sz="1372"/>
            </a:lvl1pPr>
            <a:lvl2pPr marL="392186" indent="0">
              <a:buNone/>
              <a:defRPr sz="1201"/>
            </a:lvl2pPr>
            <a:lvl3pPr marL="784372" indent="0">
              <a:buNone/>
              <a:defRPr sz="1029"/>
            </a:lvl3pPr>
            <a:lvl4pPr marL="1176558" indent="0">
              <a:buNone/>
              <a:defRPr sz="858"/>
            </a:lvl4pPr>
            <a:lvl5pPr marL="1568745" indent="0">
              <a:buNone/>
              <a:defRPr sz="858"/>
            </a:lvl5pPr>
            <a:lvl6pPr marL="1960931" indent="0">
              <a:buNone/>
              <a:defRPr sz="858"/>
            </a:lvl6pPr>
            <a:lvl7pPr marL="2353117" indent="0">
              <a:buNone/>
              <a:defRPr sz="858"/>
            </a:lvl7pPr>
            <a:lvl8pPr marL="2745303" indent="0">
              <a:buNone/>
              <a:defRPr sz="858"/>
            </a:lvl8pPr>
            <a:lvl9pPr marL="3137489" indent="0">
              <a:buNone/>
              <a:defRPr sz="85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92717B-6351-D62B-9DE5-3E9E4BCDE4CA}"/>
              </a:ext>
            </a:extLst>
          </p:cNvPr>
          <p:cNvSpPr>
            <a:spLocks noGrp="1"/>
          </p:cNvSpPr>
          <p:nvPr>
            <p:ph type="dt" sz="half" idx="10"/>
          </p:nvPr>
        </p:nvSpPr>
        <p:spPr/>
        <p:txBody>
          <a:bodyPr/>
          <a:lstStyle/>
          <a:p>
            <a:fld id="{6BA3CDCC-28E4-C04F-9FCD-F226AFFADDE6}"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B782B776-FF19-0FC4-601E-14562E34A2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A0A2D4-E9B1-53CC-08E0-546B42892812}"/>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4186618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17662-6E09-CFA0-2F3C-52DEBFC102EE}"/>
              </a:ext>
            </a:extLst>
          </p:cNvPr>
          <p:cNvSpPr>
            <a:spLocks noGrp="1"/>
          </p:cNvSpPr>
          <p:nvPr>
            <p:ph type="title"/>
          </p:nvPr>
        </p:nvSpPr>
        <p:spPr>
          <a:xfrm>
            <a:off x="682645" y="457563"/>
            <a:ext cx="3194349" cy="1600110"/>
          </a:xfrm>
        </p:spPr>
        <p:txBody>
          <a:bodyPr anchor="b"/>
          <a:lstStyle>
            <a:lvl1pPr>
              <a:defRPr sz="274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593419-0356-3D46-71F8-5E45E1148F79}"/>
              </a:ext>
            </a:extLst>
          </p:cNvPr>
          <p:cNvSpPr>
            <a:spLocks noGrp="1"/>
          </p:cNvSpPr>
          <p:nvPr>
            <p:ph type="pic" idx="1"/>
          </p:nvPr>
        </p:nvSpPr>
        <p:spPr>
          <a:xfrm>
            <a:off x="4210663" y="987302"/>
            <a:ext cx="5015754" cy="4873864"/>
          </a:xfrm>
        </p:spPr>
        <p:txBody>
          <a:bodyPr/>
          <a:lstStyle>
            <a:lvl1pPr marL="0" indent="0">
              <a:buNone/>
              <a:defRPr sz="2745"/>
            </a:lvl1pPr>
            <a:lvl2pPr marL="392186" indent="0">
              <a:buNone/>
              <a:defRPr sz="2402"/>
            </a:lvl2pPr>
            <a:lvl3pPr marL="784372" indent="0">
              <a:buNone/>
              <a:defRPr sz="2059"/>
            </a:lvl3pPr>
            <a:lvl4pPr marL="1176558" indent="0">
              <a:buNone/>
              <a:defRPr sz="1716"/>
            </a:lvl4pPr>
            <a:lvl5pPr marL="1568745" indent="0">
              <a:buNone/>
              <a:defRPr sz="1716"/>
            </a:lvl5pPr>
            <a:lvl6pPr marL="1960931" indent="0">
              <a:buNone/>
              <a:defRPr sz="1716"/>
            </a:lvl6pPr>
            <a:lvl7pPr marL="2353117" indent="0">
              <a:buNone/>
              <a:defRPr sz="1716"/>
            </a:lvl7pPr>
            <a:lvl8pPr marL="2745303" indent="0">
              <a:buNone/>
              <a:defRPr sz="1716"/>
            </a:lvl8pPr>
            <a:lvl9pPr marL="3137489" indent="0">
              <a:buNone/>
              <a:defRPr sz="1716"/>
            </a:lvl9pPr>
          </a:lstStyle>
          <a:p>
            <a:endParaRPr kumimoji="1" lang="ja-JP" altLang="en-US"/>
          </a:p>
        </p:txBody>
      </p:sp>
      <p:sp>
        <p:nvSpPr>
          <p:cNvPr id="4" name="テキスト プレースホルダー 3">
            <a:extLst>
              <a:ext uri="{FF2B5EF4-FFF2-40B4-BE49-F238E27FC236}">
                <a16:creationId xmlns:a16="http://schemas.microsoft.com/office/drawing/2014/main" id="{6CA2C5AB-E15F-EA93-44ED-A40FCD6CE54A}"/>
              </a:ext>
            </a:extLst>
          </p:cNvPr>
          <p:cNvSpPr>
            <a:spLocks noGrp="1"/>
          </p:cNvSpPr>
          <p:nvPr>
            <p:ph type="body" sz="half" idx="2"/>
          </p:nvPr>
        </p:nvSpPr>
        <p:spPr>
          <a:xfrm>
            <a:off x="682645" y="2057673"/>
            <a:ext cx="3194349" cy="3811664"/>
          </a:xfrm>
        </p:spPr>
        <p:txBody>
          <a:bodyPr/>
          <a:lstStyle>
            <a:lvl1pPr marL="0" indent="0">
              <a:buNone/>
              <a:defRPr sz="1372"/>
            </a:lvl1pPr>
            <a:lvl2pPr marL="392186" indent="0">
              <a:buNone/>
              <a:defRPr sz="1201"/>
            </a:lvl2pPr>
            <a:lvl3pPr marL="784372" indent="0">
              <a:buNone/>
              <a:defRPr sz="1029"/>
            </a:lvl3pPr>
            <a:lvl4pPr marL="1176558" indent="0">
              <a:buNone/>
              <a:defRPr sz="858"/>
            </a:lvl4pPr>
            <a:lvl5pPr marL="1568745" indent="0">
              <a:buNone/>
              <a:defRPr sz="858"/>
            </a:lvl5pPr>
            <a:lvl6pPr marL="1960931" indent="0">
              <a:buNone/>
              <a:defRPr sz="858"/>
            </a:lvl6pPr>
            <a:lvl7pPr marL="2353117" indent="0">
              <a:buNone/>
              <a:defRPr sz="858"/>
            </a:lvl7pPr>
            <a:lvl8pPr marL="2745303" indent="0">
              <a:buNone/>
              <a:defRPr sz="858"/>
            </a:lvl8pPr>
            <a:lvl9pPr marL="3137489" indent="0">
              <a:buNone/>
              <a:defRPr sz="85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CEFDD8-2D8F-72F6-A2F5-48CC1E309702}"/>
              </a:ext>
            </a:extLst>
          </p:cNvPr>
          <p:cNvSpPr>
            <a:spLocks noGrp="1"/>
          </p:cNvSpPr>
          <p:nvPr>
            <p:ph type="dt" sz="half" idx="10"/>
          </p:nvPr>
        </p:nvSpPr>
        <p:spPr/>
        <p:txBody>
          <a:bodyPr/>
          <a:lstStyle/>
          <a:p>
            <a:fld id="{FCD79BA1-3E99-1643-844B-1D3AC8F5CB82}"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7CEA2C8B-C857-EF26-5B99-57A4F4E9A8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DF3A1C-948D-ED46-1182-A63C06AEE0EB}"/>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324395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A8967-FA8B-2DBC-20F7-011792832C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EEADCD-8FE9-A495-FF48-EACD1D9D72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ADD72B-582D-562A-0805-08D3D81D9B2A}"/>
              </a:ext>
            </a:extLst>
          </p:cNvPr>
          <p:cNvSpPr>
            <a:spLocks noGrp="1"/>
          </p:cNvSpPr>
          <p:nvPr>
            <p:ph type="dt" sz="half" idx="10"/>
          </p:nvPr>
        </p:nvSpPr>
        <p:spPr/>
        <p:txBody>
          <a:bodyPr/>
          <a:lstStyle/>
          <a:p>
            <a:fld id="{863E6424-1C81-D640-9A3D-825A612D094A}"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70D23500-6E20-0EEC-1F57-7172491A5B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EBC905-A17B-28AE-7D1E-F3541B507804}"/>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2580318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0597E7F-7B5F-8399-E621-18A4812638E7}"/>
              </a:ext>
            </a:extLst>
          </p:cNvPr>
          <p:cNvSpPr>
            <a:spLocks noGrp="1"/>
          </p:cNvSpPr>
          <p:nvPr>
            <p:ph type="title" orient="vert"/>
          </p:nvPr>
        </p:nvSpPr>
        <p:spPr>
          <a:xfrm>
            <a:off x="7089709" y="364961"/>
            <a:ext cx="2135178" cy="5812141"/>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2749F2-E735-A6E1-DE2A-FAF83D852E42}"/>
              </a:ext>
            </a:extLst>
          </p:cNvPr>
          <p:cNvSpPr>
            <a:spLocks noGrp="1"/>
          </p:cNvSpPr>
          <p:nvPr>
            <p:ph type="body" orient="vert" idx="1"/>
          </p:nvPr>
        </p:nvSpPr>
        <p:spPr>
          <a:xfrm>
            <a:off x="681114" y="364961"/>
            <a:ext cx="6261657" cy="58121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64C489-1C46-49BE-0D7B-D19407928507}"/>
              </a:ext>
            </a:extLst>
          </p:cNvPr>
          <p:cNvSpPr>
            <a:spLocks noGrp="1"/>
          </p:cNvSpPr>
          <p:nvPr>
            <p:ph type="dt" sz="half" idx="10"/>
          </p:nvPr>
        </p:nvSpPr>
        <p:spPr/>
        <p:txBody>
          <a:bodyPr/>
          <a:lstStyle/>
          <a:p>
            <a:fld id="{EAB2A232-0C40-FD47-87BF-C89F7405A231}"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6B730ACC-4700-3F54-AC59-47F478D86E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482027-C4BA-9BB9-B83B-FAA98826BBF7}"/>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3191241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0388D-ECA8-4F16-A796-808C2E053C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DBCE938-BF29-295B-45E2-F5F87FDCA816}"/>
              </a:ext>
            </a:extLst>
          </p:cNvPr>
          <p:cNvSpPr>
            <a:spLocks noGrp="1"/>
          </p:cNvSpPr>
          <p:nvPr>
            <p:ph type="dt" sz="half" idx="10"/>
          </p:nvPr>
        </p:nvSpPr>
        <p:spPr/>
        <p:txBody>
          <a:bodyPr/>
          <a:lstStyle/>
          <a:p>
            <a:fld id="{0CB75E49-36AA-BD40-BAB5-E161474E5DFD}" type="datetime1">
              <a:rPr kumimoji="1" lang="ja-JP" altLang="en-US" smtClean="0"/>
              <a:t>2025/7/15</a:t>
            </a:fld>
            <a:endParaRPr kumimoji="1" lang="ja-JP" altLang="en-US"/>
          </a:p>
        </p:txBody>
      </p:sp>
      <p:sp>
        <p:nvSpPr>
          <p:cNvPr id="4" name="フッター プレースホルダー 3">
            <a:extLst>
              <a:ext uri="{FF2B5EF4-FFF2-40B4-BE49-F238E27FC236}">
                <a16:creationId xmlns:a16="http://schemas.microsoft.com/office/drawing/2014/main" id="{F2C6B4BF-9F0B-E3EA-1BFE-629437D4C68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A9FB98E-E8AE-E810-78A7-2C4AC39A873B}"/>
              </a:ext>
            </a:extLst>
          </p:cNvPr>
          <p:cNvSpPr>
            <a:spLocks noGrp="1"/>
          </p:cNvSpPr>
          <p:nvPr>
            <p:ph type="sldNum" sz="quarter" idx="12"/>
          </p:nvPr>
        </p:nvSpPr>
        <p:spPr/>
        <p:txBody>
          <a:body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18138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31956" y="916112"/>
            <a:ext cx="4868511" cy="516937"/>
          </a:xfrm>
          <a:prstGeom prst="rect">
            <a:avLst/>
          </a:prstGeom>
        </p:spPr>
        <p:txBody>
          <a:bodyPr lIns="0" tIns="0" rIns="0" bIns="0"/>
          <a:lstStyle>
            <a:lvl1pPr>
              <a:defRPr sz="3217" b="1" i="0">
                <a:solidFill>
                  <a:srgbClr val="231F20"/>
                </a:solidFill>
                <a:latin typeface="YuGothic"/>
                <a:cs typeface="YuGothic"/>
              </a:defRPr>
            </a:lvl1pPr>
          </a:lstStyle>
          <a:p>
            <a:endParaRPr/>
          </a:p>
        </p:txBody>
      </p:sp>
      <p:sp>
        <p:nvSpPr>
          <p:cNvPr id="3" name="Holder 3"/>
          <p:cNvSpPr>
            <a:spLocks noGrp="1"/>
          </p:cNvSpPr>
          <p:nvPr>
            <p:ph sz="half" idx="2"/>
          </p:nvPr>
        </p:nvSpPr>
        <p:spPr>
          <a:xfrm>
            <a:off x="495606" y="1577340"/>
            <a:ext cx="4311773" cy="22313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4743" y="1577340"/>
            <a:ext cx="4311773" cy="22313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4686AC2-F297-5F4E-8312-AEF7ABFE5A0E}" type="datetime1">
              <a:rPr lang="ja-JP" altLang="en-US" smtClean="0"/>
              <a:t>2025/7/15</a:t>
            </a:fld>
            <a:endParaRPr lang="en-US"/>
          </a:p>
        </p:txBody>
      </p:sp>
      <p:sp>
        <p:nvSpPr>
          <p:cNvPr id="7" name="Holder 7"/>
          <p:cNvSpPr>
            <a:spLocks noGrp="1"/>
          </p:cNvSpPr>
          <p:nvPr>
            <p:ph type="sldNum" sz="quarter" idx="7"/>
          </p:nvPr>
        </p:nvSpPr>
        <p:spPr>
          <a:xfrm>
            <a:off x="7136728" y="6377939"/>
            <a:ext cx="227978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31956" y="916112"/>
            <a:ext cx="4868511" cy="516937"/>
          </a:xfrm>
          <a:prstGeom prst="rect">
            <a:avLst/>
          </a:prstGeom>
        </p:spPr>
        <p:txBody>
          <a:bodyPr lIns="0" tIns="0" rIns="0" bIns="0"/>
          <a:lstStyle>
            <a:lvl1pPr>
              <a:defRPr sz="3217" b="1" i="0">
                <a:solidFill>
                  <a:srgbClr val="231F20"/>
                </a:solidFill>
                <a:latin typeface="YuGothic"/>
                <a:cs typeface="Yu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EDD2327-DDA4-B444-84B0-76A8420354FB}" type="datetime1">
              <a:rPr lang="ja-JP" altLang="en-US" smtClean="0"/>
              <a:t>2025/7/15</a:t>
            </a:fld>
            <a:endParaRPr lang="en-US"/>
          </a:p>
        </p:txBody>
      </p:sp>
      <p:sp>
        <p:nvSpPr>
          <p:cNvPr id="5" name="Holder 5"/>
          <p:cNvSpPr>
            <a:spLocks noGrp="1"/>
          </p:cNvSpPr>
          <p:nvPr>
            <p:ph type="sldNum" sz="quarter" idx="7"/>
          </p:nvPr>
        </p:nvSpPr>
        <p:spPr>
          <a:xfrm>
            <a:off x="7136728" y="6377939"/>
            <a:ext cx="227978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4A3739-CC43-D045-9172-8BBC970BBF63}" type="datetime1">
              <a:rPr lang="ja-JP" altLang="en-US" smtClean="0"/>
              <a:t>2025/7/15</a:t>
            </a:fld>
            <a:endParaRPr lang="en-US"/>
          </a:p>
        </p:txBody>
      </p:sp>
      <p:sp>
        <p:nvSpPr>
          <p:cNvPr id="4" name="Holder 4"/>
          <p:cNvSpPr>
            <a:spLocks noGrp="1"/>
          </p:cNvSpPr>
          <p:nvPr>
            <p:ph type="sldNum" sz="quarter" idx="7"/>
          </p:nvPr>
        </p:nvSpPr>
        <p:spPr>
          <a:xfrm>
            <a:off x="7136728" y="6377939"/>
            <a:ext cx="227978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FED1F-6604-2C09-1BA0-E41C0A58C409}"/>
              </a:ext>
            </a:extLst>
          </p:cNvPr>
          <p:cNvSpPr>
            <a:spLocks noGrp="1"/>
          </p:cNvSpPr>
          <p:nvPr>
            <p:ph type="ctrTitle"/>
          </p:nvPr>
        </p:nvSpPr>
        <p:spPr>
          <a:xfrm>
            <a:off x="1238251" y="1122119"/>
            <a:ext cx="7429500" cy="2387227"/>
          </a:xfrm>
        </p:spPr>
        <p:txBody>
          <a:bodyPr anchor="b"/>
          <a:lstStyle>
            <a:lvl1pPr algn="ctr">
              <a:defRPr sz="5147"/>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8483851-16F4-09CB-4A88-DA6832962D47}"/>
              </a:ext>
            </a:extLst>
          </p:cNvPr>
          <p:cNvSpPr>
            <a:spLocks noGrp="1"/>
          </p:cNvSpPr>
          <p:nvPr>
            <p:ph type="subTitle" idx="1"/>
          </p:nvPr>
        </p:nvSpPr>
        <p:spPr>
          <a:xfrm>
            <a:off x="1238251" y="3601948"/>
            <a:ext cx="7429500" cy="1655943"/>
          </a:xfrm>
        </p:spPr>
        <p:txBody>
          <a:bodyPr/>
          <a:lstStyle>
            <a:lvl1pPr marL="0" indent="0" algn="ctr">
              <a:buNone/>
              <a:defRPr sz="2059"/>
            </a:lvl1pPr>
            <a:lvl2pPr marL="392186" indent="0" algn="ctr">
              <a:buNone/>
              <a:defRPr sz="1716"/>
            </a:lvl2pPr>
            <a:lvl3pPr marL="784372" indent="0" algn="ctr">
              <a:buNone/>
              <a:defRPr sz="1544"/>
            </a:lvl3pPr>
            <a:lvl4pPr marL="1176558" indent="0" algn="ctr">
              <a:buNone/>
              <a:defRPr sz="1372"/>
            </a:lvl4pPr>
            <a:lvl5pPr marL="1568745" indent="0" algn="ctr">
              <a:buNone/>
              <a:defRPr sz="1372"/>
            </a:lvl5pPr>
            <a:lvl6pPr marL="1960931" indent="0" algn="ctr">
              <a:buNone/>
              <a:defRPr sz="1372"/>
            </a:lvl6pPr>
            <a:lvl7pPr marL="2353117" indent="0" algn="ctr">
              <a:buNone/>
              <a:defRPr sz="1372"/>
            </a:lvl7pPr>
            <a:lvl8pPr marL="2745303" indent="0" algn="ctr">
              <a:buNone/>
              <a:defRPr sz="1372"/>
            </a:lvl8pPr>
            <a:lvl9pPr marL="3137489" indent="0" algn="ctr">
              <a:buNone/>
              <a:defRPr sz="137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7FD3B6-1FC7-1D7B-D4B8-39878D24F6D0}"/>
              </a:ext>
            </a:extLst>
          </p:cNvPr>
          <p:cNvSpPr>
            <a:spLocks noGrp="1"/>
          </p:cNvSpPr>
          <p:nvPr>
            <p:ph type="dt" sz="half" idx="10"/>
          </p:nvPr>
        </p:nvSpPr>
        <p:spPr/>
        <p:txBody>
          <a:bodyPr/>
          <a:lstStyle/>
          <a:p>
            <a:fld id="{57D6E41A-078F-534F-A2EB-60D9485A6595}"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96238D40-97DD-47EF-0C7D-359C33AB52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184932-1985-4D7F-DB89-C1C10B313743}"/>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39849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3234-969D-FB25-6D45-806667BC18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0CBC3F-F191-FE63-4F64-D78EF93346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F67E68-3B14-001D-5F9B-2B3E285A231C}"/>
              </a:ext>
            </a:extLst>
          </p:cNvPr>
          <p:cNvSpPr>
            <a:spLocks noGrp="1"/>
          </p:cNvSpPr>
          <p:nvPr>
            <p:ph type="dt" sz="half" idx="10"/>
          </p:nvPr>
        </p:nvSpPr>
        <p:spPr/>
        <p:txBody>
          <a:bodyPr/>
          <a:lstStyle/>
          <a:p>
            <a:fld id="{7CED7730-B7E3-A94D-B8AF-8F5194812B49}"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A69CB2D5-5D04-2517-1507-9656F96283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CDCB62-F2F6-ACCE-6D9C-E58E8FF0F057}"/>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131259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44B85-407A-FD91-B84A-A13560523E30}"/>
              </a:ext>
            </a:extLst>
          </p:cNvPr>
          <p:cNvSpPr>
            <a:spLocks noGrp="1"/>
          </p:cNvSpPr>
          <p:nvPr>
            <p:ph type="title"/>
          </p:nvPr>
        </p:nvSpPr>
        <p:spPr>
          <a:xfrm>
            <a:off x="676523" y="1710415"/>
            <a:ext cx="8543772" cy="2851599"/>
          </a:xfrm>
        </p:spPr>
        <p:txBody>
          <a:bodyPr anchor="b"/>
          <a:lstStyle>
            <a:lvl1pPr>
              <a:defRPr sz="5147"/>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A8E3B5-CA45-D058-7EBE-D6064B22913E}"/>
              </a:ext>
            </a:extLst>
          </p:cNvPr>
          <p:cNvSpPr>
            <a:spLocks noGrp="1"/>
          </p:cNvSpPr>
          <p:nvPr>
            <p:ph type="body" idx="1"/>
          </p:nvPr>
        </p:nvSpPr>
        <p:spPr>
          <a:xfrm>
            <a:off x="676523" y="4589250"/>
            <a:ext cx="8543772" cy="1500698"/>
          </a:xfrm>
        </p:spPr>
        <p:txBody>
          <a:bodyPr/>
          <a:lstStyle>
            <a:lvl1pPr marL="0" indent="0">
              <a:buNone/>
              <a:defRPr sz="2059">
                <a:solidFill>
                  <a:schemeClr val="tx1">
                    <a:tint val="75000"/>
                  </a:schemeClr>
                </a:solidFill>
              </a:defRPr>
            </a:lvl1pPr>
            <a:lvl2pPr marL="392186" indent="0">
              <a:buNone/>
              <a:defRPr sz="1716">
                <a:solidFill>
                  <a:schemeClr val="tx1">
                    <a:tint val="75000"/>
                  </a:schemeClr>
                </a:solidFill>
              </a:defRPr>
            </a:lvl2pPr>
            <a:lvl3pPr marL="784372" indent="0">
              <a:buNone/>
              <a:defRPr sz="1544">
                <a:solidFill>
                  <a:schemeClr val="tx1">
                    <a:tint val="75000"/>
                  </a:schemeClr>
                </a:solidFill>
              </a:defRPr>
            </a:lvl3pPr>
            <a:lvl4pPr marL="1176558" indent="0">
              <a:buNone/>
              <a:defRPr sz="1372">
                <a:solidFill>
                  <a:schemeClr val="tx1">
                    <a:tint val="75000"/>
                  </a:schemeClr>
                </a:solidFill>
              </a:defRPr>
            </a:lvl4pPr>
            <a:lvl5pPr marL="1568745" indent="0">
              <a:buNone/>
              <a:defRPr sz="1372">
                <a:solidFill>
                  <a:schemeClr val="tx1">
                    <a:tint val="75000"/>
                  </a:schemeClr>
                </a:solidFill>
              </a:defRPr>
            </a:lvl5pPr>
            <a:lvl6pPr marL="1960931" indent="0">
              <a:buNone/>
              <a:defRPr sz="1372">
                <a:solidFill>
                  <a:schemeClr val="tx1">
                    <a:tint val="75000"/>
                  </a:schemeClr>
                </a:solidFill>
              </a:defRPr>
            </a:lvl6pPr>
            <a:lvl7pPr marL="2353117" indent="0">
              <a:buNone/>
              <a:defRPr sz="1372">
                <a:solidFill>
                  <a:schemeClr val="tx1">
                    <a:tint val="75000"/>
                  </a:schemeClr>
                </a:solidFill>
              </a:defRPr>
            </a:lvl7pPr>
            <a:lvl8pPr marL="2745303" indent="0">
              <a:buNone/>
              <a:defRPr sz="1372">
                <a:solidFill>
                  <a:schemeClr val="tx1">
                    <a:tint val="75000"/>
                  </a:schemeClr>
                </a:solidFill>
              </a:defRPr>
            </a:lvl8pPr>
            <a:lvl9pPr marL="3137489" indent="0">
              <a:buNone/>
              <a:defRPr sz="137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B11538B-C861-6F67-7B7F-6CA6AEFC1692}"/>
              </a:ext>
            </a:extLst>
          </p:cNvPr>
          <p:cNvSpPr>
            <a:spLocks noGrp="1"/>
          </p:cNvSpPr>
          <p:nvPr>
            <p:ph type="dt" sz="half" idx="10"/>
          </p:nvPr>
        </p:nvSpPr>
        <p:spPr/>
        <p:txBody>
          <a:bodyPr/>
          <a:lstStyle/>
          <a:p>
            <a:fld id="{F9BEF1C1-53B8-C14F-A96B-CF4D07456F68}"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93B49D98-8357-2585-AB69-B596123A09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F374F2-4119-29F2-D32E-3FAC0CEA8C07}"/>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17028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F415E-F19F-6A31-F133-8114A0D2BD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562863-AF16-5891-EEC2-590017A04E3F}"/>
              </a:ext>
            </a:extLst>
          </p:cNvPr>
          <p:cNvSpPr>
            <a:spLocks noGrp="1"/>
          </p:cNvSpPr>
          <p:nvPr>
            <p:ph sz="half" idx="1"/>
          </p:nvPr>
        </p:nvSpPr>
        <p:spPr>
          <a:xfrm>
            <a:off x="681115" y="1826168"/>
            <a:ext cx="4198417" cy="435093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2182D9-883B-8381-63A9-0644E0DBAE66}"/>
              </a:ext>
            </a:extLst>
          </p:cNvPr>
          <p:cNvSpPr>
            <a:spLocks noGrp="1"/>
          </p:cNvSpPr>
          <p:nvPr>
            <p:ph sz="half" idx="2"/>
          </p:nvPr>
        </p:nvSpPr>
        <p:spPr>
          <a:xfrm>
            <a:off x="5026469" y="1826168"/>
            <a:ext cx="4198418" cy="435093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B2A0B9-0B26-B95A-7FF0-6A14DC068A3A}"/>
              </a:ext>
            </a:extLst>
          </p:cNvPr>
          <p:cNvSpPr>
            <a:spLocks noGrp="1"/>
          </p:cNvSpPr>
          <p:nvPr>
            <p:ph type="dt" sz="half" idx="10"/>
          </p:nvPr>
        </p:nvSpPr>
        <p:spPr/>
        <p:txBody>
          <a:bodyPr/>
          <a:lstStyle/>
          <a:p>
            <a:fld id="{9B11501C-F123-224F-9F4B-51E2D144E3E5}"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DA61FADA-2B2E-A419-7D7B-0741D37654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1ABA17-3DD0-BA10-2FCC-88CADCF7A946}"/>
              </a:ext>
            </a:extLst>
          </p:cNvPr>
          <p:cNvSpPr>
            <a:spLocks noGrp="1"/>
          </p:cNvSpPr>
          <p:nvPr>
            <p:ph type="sldNum" sz="quarter" idx="12"/>
          </p:nvPr>
        </p:nvSpPr>
        <p:spPr/>
        <p:txBody>
          <a:body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274254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879062" cy="6853097"/>
          </a:xfrm>
          <a:custGeom>
            <a:avLst/>
            <a:gdLst/>
            <a:ahLst/>
            <a:cxnLst/>
            <a:rect l="l" t="t" r="r" b="b"/>
            <a:pathLst>
              <a:path w="10246360" h="7988934">
                <a:moveTo>
                  <a:pt x="10246271" y="0"/>
                </a:moveTo>
                <a:lnTo>
                  <a:pt x="0" y="0"/>
                </a:lnTo>
                <a:lnTo>
                  <a:pt x="0" y="7988401"/>
                </a:lnTo>
                <a:lnTo>
                  <a:pt x="10246271" y="7988401"/>
                </a:lnTo>
                <a:lnTo>
                  <a:pt x="10246271" y="0"/>
                </a:lnTo>
                <a:close/>
              </a:path>
            </a:pathLst>
          </a:custGeom>
          <a:solidFill>
            <a:srgbClr val="FDE9D3"/>
          </a:solidFill>
        </p:spPr>
        <p:txBody>
          <a:bodyPr wrap="square" lIns="0" tIns="0" rIns="0" bIns="0" rtlCol="0"/>
          <a:lstStyle/>
          <a:p>
            <a:endParaRPr/>
          </a:p>
        </p:txBody>
      </p:sp>
      <p:sp>
        <p:nvSpPr>
          <p:cNvPr id="3" name="Holder 3"/>
          <p:cNvSpPr>
            <a:spLocks noGrp="1"/>
          </p:cNvSpPr>
          <p:nvPr>
            <p:ph type="body" idx="1"/>
          </p:nvPr>
        </p:nvSpPr>
        <p:spPr>
          <a:xfrm>
            <a:off x="5326213" y="2724332"/>
            <a:ext cx="4131990" cy="223138"/>
          </a:xfrm>
          <a:prstGeom prst="rect">
            <a:avLst/>
          </a:prstGeom>
        </p:spPr>
        <p:txBody>
          <a:bodyPr wrap="square" lIns="0" tIns="0" rIns="0" bIns="0">
            <a:spAutoFit/>
          </a:bodyPr>
          <a:lstStyle>
            <a:lvl1pPr>
              <a:defRPr sz="1450" b="0" i="0">
                <a:solidFill>
                  <a:srgbClr val="231F20"/>
                </a:solidFill>
                <a:latin typeface="YuGo-Medium"/>
                <a:cs typeface="YuGo-Medium"/>
              </a:defRPr>
            </a:lvl1pPr>
          </a:lstStyle>
          <a:p>
            <a:endParaRPr/>
          </a:p>
        </p:txBody>
      </p:sp>
      <p:sp>
        <p:nvSpPr>
          <p:cNvPr id="4" name="Holder 4"/>
          <p:cNvSpPr>
            <a:spLocks noGrp="1"/>
          </p:cNvSpPr>
          <p:nvPr>
            <p:ph type="ftr" sz="quarter" idx="5"/>
          </p:nvPr>
        </p:nvSpPr>
        <p:spPr>
          <a:xfrm>
            <a:off x="3370122" y="6377939"/>
            <a:ext cx="317187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606" y="6377939"/>
            <a:ext cx="2279788" cy="276999"/>
          </a:xfrm>
          <a:prstGeom prst="rect">
            <a:avLst/>
          </a:prstGeom>
        </p:spPr>
        <p:txBody>
          <a:bodyPr wrap="square" lIns="0" tIns="0" rIns="0" bIns="0">
            <a:spAutoFit/>
          </a:bodyPr>
          <a:lstStyle>
            <a:lvl1pPr algn="l">
              <a:defRPr>
                <a:solidFill>
                  <a:schemeClr val="tx1">
                    <a:tint val="75000"/>
                  </a:schemeClr>
                </a:solidFill>
              </a:defRPr>
            </a:lvl1pPr>
          </a:lstStyle>
          <a:p>
            <a:fld id="{721967C6-787E-4149-9CA7-07F41459F3A1}" type="datetime1">
              <a:rPr lang="ja-JP" altLang="en-US" smtClean="0"/>
              <a:t>2025/7/15</a:t>
            </a:fld>
            <a:endParaRPr lang="en-US"/>
          </a:p>
        </p:txBody>
      </p:sp>
      <p:sp>
        <p:nvSpPr>
          <p:cNvPr id="8" name="タイトル プレースホルダー 7">
            <a:extLst>
              <a:ext uri="{FF2B5EF4-FFF2-40B4-BE49-F238E27FC236}">
                <a16:creationId xmlns:a16="http://schemas.microsoft.com/office/drawing/2014/main" id="{EF44D004-4379-5169-1FAE-14DA7E2DEE9B}"/>
              </a:ext>
            </a:extLst>
          </p:cNvPr>
          <p:cNvSpPr>
            <a:spLocks noGrp="1"/>
          </p:cNvSpPr>
          <p:nvPr>
            <p:ph type="title"/>
          </p:nvPr>
        </p:nvSpPr>
        <p:spPr>
          <a:xfrm>
            <a:off x="681115" y="364962"/>
            <a:ext cx="8543772" cy="13263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9" name="スライド番号プレースホルダー 8">
            <a:extLst>
              <a:ext uri="{FF2B5EF4-FFF2-40B4-BE49-F238E27FC236}">
                <a16:creationId xmlns:a16="http://schemas.microsoft.com/office/drawing/2014/main" id="{7FC1590A-C7C0-5408-4E3C-44C6850B6550}"/>
              </a:ext>
            </a:extLst>
          </p:cNvPr>
          <p:cNvSpPr>
            <a:spLocks noGrp="1"/>
          </p:cNvSpPr>
          <p:nvPr>
            <p:ph type="sldNum" sz="quarter" idx="4"/>
          </p:nvPr>
        </p:nvSpPr>
        <p:spPr>
          <a:xfrm>
            <a:off x="6996343" y="6356859"/>
            <a:ext cx="2228544" cy="364961"/>
          </a:xfrm>
          <a:prstGeom prst="rect">
            <a:avLst/>
          </a:prstGeom>
        </p:spPr>
        <p:txBody>
          <a:bodyPr vert="horz" lIns="91440" tIns="45720" rIns="91440" bIns="45720" rtlCol="0" anchor="ctr"/>
          <a:lstStyle>
            <a:lvl1pPr algn="r">
              <a:defRPr sz="1029">
                <a:solidFill>
                  <a:schemeClr val="tx1">
                    <a:tint val="75000"/>
                  </a:schemeClr>
                </a:solidFill>
              </a:defRPr>
            </a:lvl1pPr>
          </a:lstStyle>
          <a:p>
            <a:fld id="{DF9F4CBA-E4DF-D44E-AE59-5DA789A4A05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92186">
        <a:defRPr>
          <a:latin typeface="+mn-lt"/>
          <a:ea typeface="+mn-ea"/>
          <a:cs typeface="+mn-cs"/>
        </a:defRPr>
      </a:lvl2pPr>
      <a:lvl3pPr marL="784372">
        <a:defRPr>
          <a:latin typeface="+mn-lt"/>
          <a:ea typeface="+mn-ea"/>
          <a:cs typeface="+mn-cs"/>
        </a:defRPr>
      </a:lvl3pPr>
      <a:lvl4pPr marL="1176558">
        <a:defRPr>
          <a:latin typeface="+mn-lt"/>
          <a:ea typeface="+mn-ea"/>
          <a:cs typeface="+mn-cs"/>
        </a:defRPr>
      </a:lvl4pPr>
      <a:lvl5pPr marL="1568745">
        <a:defRPr>
          <a:latin typeface="+mn-lt"/>
          <a:ea typeface="+mn-ea"/>
          <a:cs typeface="+mn-cs"/>
        </a:defRPr>
      </a:lvl5pPr>
      <a:lvl6pPr marL="1960931">
        <a:defRPr>
          <a:latin typeface="+mn-lt"/>
          <a:ea typeface="+mn-ea"/>
          <a:cs typeface="+mn-cs"/>
        </a:defRPr>
      </a:lvl6pPr>
      <a:lvl7pPr marL="2353117">
        <a:defRPr>
          <a:latin typeface="+mn-lt"/>
          <a:ea typeface="+mn-ea"/>
          <a:cs typeface="+mn-cs"/>
        </a:defRPr>
      </a:lvl7pPr>
      <a:lvl8pPr marL="2745303">
        <a:defRPr>
          <a:latin typeface="+mn-lt"/>
          <a:ea typeface="+mn-ea"/>
          <a:cs typeface="+mn-cs"/>
        </a:defRPr>
      </a:lvl8pPr>
      <a:lvl9pPr marL="3137489">
        <a:defRPr>
          <a:latin typeface="+mn-lt"/>
          <a:ea typeface="+mn-ea"/>
          <a:cs typeface="+mn-cs"/>
        </a:defRPr>
      </a:lvl9pPr>
    </p:bodyStyle>
    <p:otherStyle>
      <a:lvl1pPr marL="0">
        <a:defRPr>
          <a:latin typeface="+mn-lt"/>
          <a:ea typeface="+mn-ea"/>
          <a:cs typeface="+mn-cs"/>
        </a:defRPr>
      </a:lvl1pPr>
      <a:lvl2pPr marL="392186">
        <a:defRPr>
          <a:latin typeface="+mn-lt"/>
          <a:ea typeface="+mn-ea"/>
          <a:cs typeface="+mn-cs"/>
        </a:defRPr>
      </a:lvl2pPr>
      <a:lvl3pPr marL="784372">
        <a:defRPr>
          <a:latin typeface="+mn-lt"/>
          <a:ea typeface="+mn-ea"/>
          <a:cs typeface="+mn-cs"/>
        </a:defRPr>
      </a:lvl3pPr>
      <a:lvl4pPr marL="1176558">
        <a:defRPr>
          <a:latin typeface="+mn-lt"/>
          <a:ea typeface="+mn-ea"/>
          <a:cs typeface="+mn-cs"/>
        </a:defRPr>
      </a:lvl4pPr>
      <a:lvl5pPr marL="1568745">
        <a:defRPr>
          <a:latin typeface="+mn-lt"/>
          <a:ea typeface="+mn-ea"/>
          <a:cs typeface="+mn-cs"/>
        </a:defRPr>
      </a:lvl5pPr>
      <a:lvl6pPr marL="1960931">
        <a:defRPr>
          <a:latin typeface="+mn-lt"/>
          <a:ea typeface="+mn-ea"/>
          <a:cs typeface="+mn-cs"/>
        </a:defRPr>
      </a:lvl6pPr>
      <a:lvl7pPr marL="2353117">
        <a:defRPr>
          <a:latin typeface="+mn-lt"/>
          <a:ea typeface="+mn-ea"/>
          <a:cs typeface="+mn-cs"/>
        </a:defRPr>
      </a:lvl7pPr>
      <a:lvl8pPr marL="2745303">
        <a:defRPr>
          <a:latin typeface="+mn-lt"/>
          <a:ea typeface="+mn-ea"/>
          <a:cs typeface="+mn-cs"/>
        </a:defRPr>
      </a:lvl8pPr>
      <a:lvl9pPr marL="313748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BCC52E-A8CA-31E4-AAA9-46678B883292}"/>
              </a:ext>
            </a:extLst>
          </p:cNvPr>
          <p:cNvSpPr>
            <a:spLocks noGrp="1"/>
          </p:cNvSpPr>
          <p:nvPr>
            <p:ph type="title"/>
          </p:nvPr>
        </p:nvSpPr>
        <p:spPr>
          <a:xfrm>
            <a:off x="681115" y="364962"/>
            <a:ext cx="8543772" cy="13263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07E8B8-4995-1425-F70C-F503546882D6}"/>
              </a:ext>
            </a:extLst>
          </p:cNvPr>
          <p:cNvSpPr>
            <a:spLocks noGrp="1"/>
          </p:cNvSpPr>
          <p:nvPr>
            <p:ph type="body" idx="1"/>
          </p:nvPr>
        </p:nvSpPr>
        <p:spPr>
          <a:xfrm>
            <a:off x="681115" y="1826168"/>
            <a:ext cx="8543772" cy="435093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5ACDDD-3F80-7576-0D9D-0452B0750DB4}"/>
              </a:ext>
            </a:extLst>
          </p:cNvPr>
          <p:cNvSpPr>
            <a:spLocks noGrp="1"/>
          </p:cNvSpPr>
          <p:nvPr>
            <p:ph type="dt" sz="half" idx="2"/>
          </p:nvPr>
        </p:nvSpPr>
        <p:spPr>
          <a:xfrm>
            <a:off x="681114" y="6356859"/>
            <a:ext cx="2228544" cy="364961"/>
          </a:xfrm>
          <a:prstGeom prst="rect">
            <a:avLst/>
          </a:prstGeom>
        </p:spPr>
        <p:txBody>
          <a:bodyPr vert="horz" lIns="91440" tIns="45720" rIns="91440" bIns="45720" rtlCol="0" anchor="ctr"/>
          <a:lstStyle>
            <a:lvl1pPr algn="l">
              <a:defRPr sz="1029">
                <a:solidFill>
                  <a:schemeClr val="tx1">
                    <a:tint val="75000"/>
                  </a:schemeClr>
                </a:solidFill>
              </a:defRPr>
            </a:lvl1pPr>
          </a:lstStyle>
          <a:p>
            <a:fld id="{281ED8BE-A32B-3D4A-92C1-42A7E5241F78}"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04B0C9DA-955B-7DFF-E489-FAA503A98603}"/>
              </a:ext>
            </a:extLst>
          </p:cNvPr>
          <p:cNvSpPr>
            <a:spLocks noGrp="1"/>
          </p:cNvSpPr>
          <p:nvPr>
            <p:ph type="ftr" sz="quarter" idx="3"/>
          </p:nvPr>
        </p:nvSpPr>
        <p:spPr>
          <a:xfrm>
            <a:off x="3281592" y="6356859"/>
            <a:ext cx="3342816" cy="364961"/>
          </a:xfrm>
          <a:prstGeom prst="rect">
            <a:avLst/>
          </a:prstGeom>
        </p:spPr>
        <p:txBody>
          <a:bodyPr vert="horz" lIns="91440" tIns="45720" rIns="91440" bIns="45720" rtlCol="0" anchor="ctr"/>
          <a:lstStyle>
            <a:lvl1pPr algn="ctr">
              <a:defRPr sz="1029">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2FB1AE-EDFB-8D8E-01AC-1B5BE3298315}"/>
              </a:ext>
            </a:extLst>
          </p:cNvPr>
          <p:cNvSpPr>
            <a:spLocks noGrp="1"/>
          </p:cNvSpPr>
          <p:nvPr>
            <p:ph type="sldNum" sz="quarter" idx="4"/>
          </p:nvPr>
        </p:nvSpPr>
        <p:spPr>
          <a:xfrm>
            <a:off x="6996343" y="6356859"/>
            <a:ext cx="2228544" cy="364961"/>
          </a:xfrm>
          <a:prstGeom prst="rect">
            <a:avLst/>
          </a:prstGeom>
        </p:spPr>
        <p:txBody>
          <a:bodyPr vert="horz" lIns="91440" tIns="45720" rIns="91440" bIns="45720" rtlCol="0" anchor="ctr"/>
          <a:lstStyle>
            <a:lvl1pPr algn="r">
              <a:defRPr sz="1029">
                <a:solidFill>
                  <a:schemeClr val="tx1">
                    <a:tint val="75000"/>
                  </a:schemeClr>
                </a:solidFill>
              </a:defRPr>
            </a:lvl1pPr>
          </a:lstStyle>
          <a:p>
            <a:fld id="{88E095F9-527C-C44B-8490-B08440F48269}" type="slidenum">
              <a:rPr kumimoji="1" lang="ja-JP" altLang="en-US" smtClean="0"/>
              <a:t>‹#›</a:t>
            </a:fld>
            <a:endParaRPr kumimoji="1" lang="ja-JP" altLang="en-US"/>
          </a:p>
        </p:txBody>
      </p:sp>
    </p:spTree>
    <p:extLst>
      <p:ext uri="{BB962C8B-B14F-4D97-AF65-F5344CB8AC3E}">
        <p14:creationId xmlns:p14="http://schemas.microsoft.com/office/powerpoint/2010/main" val="41793184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784372" rtl="0" eaLnBrk="1" latinLnBrk="0" hangingPunct="1">
        <a:lnSpc>
          <a:spcPct val="90000"/>
        </a:lnSpc>
        <a:spcBef>
          <a:spcPct val="0"/>
        </a:spcBef>
        <a:buNone/>
        <a:defRPr kumimoji="1" sz="3774" kern="1200">
          <a:solidFill>
            <a:schemeClr val="tx1"/>
          </a:solidFill>
          <a:latin typeface="+mj-lt"/>
          <a:ea typeface="+mj-ea"/>
          <a:cs typeface="+mj-cs"/>
        </a:defRPr>
      </a:lvl1pPr>
    </p:titleStyle>
    <p:bodyStyle>
      <a:lvl1pPr marL="196093" indent="-196093" algn="l" defTabSz="784372" rtl="0" eaLnBrk="1" latinLnBrk="0" hangingPunct="1">
        <a:lnSpc>
          <a:spcPct val="90000"/>
        </a:lnSpc>
        <a:spcBef>
          <a:spcPts val="858"/>
        </a:spcBef>
        <a:buFont typeface="Arial" panose="020B0604020202020204" pitchFamily="34" charset="0"/>
        <a:buChar char="•"/>
        <a:defRPr kumimoji="1" sz="2402" kern="1200">
          <a:solidFill>
            <a:schemeClr val="tx1"/>
          </a:solidFill>
          <a:latin typeface="+mn-lt"/>
          <a:ea typeface="+mn-ea"/>
          <a:cs typeface="+mn-cs"/>
        </a:defRPr>
      </a:lvl1pPr>
      <a:lvl2pPr marL="588279" indent="-196093" algn="l" defTabSz="784372" rtl="0" eaLnBrk="1" latinLnBrk="0" hangingPunct="1">
        <a:lnSpc>
          <a:spcPct val="90000"/>
        </a:lnSpc>
        <a:spcBef>
          <a:spcPts val="429"/>
        </a:spcBef>
        <a:buFont typeface="Arial" panose="020B0604020202020204" pitchFamily="34" charset="0"/>
        <a:buChar char="•"/>
        <a:defRPr kumimoji="1" sz="2059" kern="1200">
          <a:solidFill>
            <a:schemeClr val="tx1"/>
          </a:solidFill>
          <a:latin typeface="+mn-lt"/>
          <a:ea typeface="+mn-ea"/>
          <a:cs typeface="+mn-cs"/>
        </a:defRPr>
      </a:lvl2pPr>
      <a:lvl3pPr marL="980465" indent="-196093" algn="l" defTabSz="784372" rtl="0" eaLnBrk="1" latinLnBrk="0" hangingPunct="1">
        <a:lnSpc>
          <a:spcPct val="90000"/>
        </a:lnSpc>
        <a:spcBef>
          <a:spcPts val="429"/>
        </a:spcBef>
        <a:buFont typeface="Arial" panose="020B0604020202020204" pitchFamily="34" charset="0"/>
        <a:buChar char="•"/>
        <a:defRPr kumimoji="1" sz="1716" kern="1200">
          <a:solidFill>
            <a:schemeClr val="tx1"/>
          </a:solidFill>
          <a:latin typeface="+mn-lt"/>
          <a:ea typeface="+mn-ea"/>
          <a:cs typeface="+mn-cs"/>
        </a:defRPr>
      </a:lvl3pPr>
      <a:lvl4pPr marL="1372652"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4pPr>
      <a:lvl5pPr marL="1764838"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5pPr>
      <a:lvl6pPr marL="2157024"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6pPr>
      <a:lvl7pPr marL="2549210"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7pPr>
      <a:lvl8pPr marL="2941396"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8pPr>
      <a:lvl9pPr marL="3333582"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9pPr>
    </p:bodyStyle>
    <p:otherStyle>
      <a:defPPr>
        <a:defRPr lang="ja-JP"/>
      </a:defPPr>
      <a:lvl1pPr marL="0" algn="l" defTabSz="784372" rtl="0" eaLnBrk="1" latinLnBrk="0" hangingPunct="1">
        <a:defRPr kumimoji="1" sz="1544" kern="1200">
          <a:solidFill>
            <a:schemeClr val="tx1"/>
          </a:solidFill>
          <a:latin typeface="+mn-lt"/>
          <a:ea typeface="+mn-ea"/>
          <a:cs typeface="+mn-cs"/>
        </a:defRPr>
      </a:lvl1pPr>
      <a:lvl2pPr marL="392186" algn="l" defTabSz="784372" rtl="0" eaLnBrk="1" latinLnBrk="0" hangingPunct="1">
        <a:defRPr kumimoji="1" sz="1544" kern="1200">
          <a:solidFill>
            <a:schemeClr val="tx1"/>
          </a:solidFill>
          <a:latin typeface="+mn-lt"/>
          <a:ea typeface="+mn-ea"/>
          <a:cs typeface="+mn-cs"/>
        </a:defRPr>
      </a:lvl2pPr>
      <a:lvl3pPr marL="784372" algn="l" defTabSz="784372" rtl="0" eaLnBrk="1" latinLnBrk="0" hangingPunct="1">
        <a:defRPr kumimoji="1" sz="1544" kern="1200">
          <a:solidFill>
            <a:schemeClr val="tx1"/>
          </a:solidFill>
          <a:latin typeface="+mn-lt"/>
          <a:ea typeface="+mn-ea"/>
          <a:cs typeface="+mn-cs"/>
        </a:defRPr>
      </a:lvl3pPr>
      <a:lvl4pPr marL="1176558" algn="l" defTabSz="784372" rtl="0" eaLnBrk="1" latinLnBrk="0" hangingPunct="1">
        <a:defRPr kumimoji="1" sz="1544" kern="1200">
          <a:solidFill>
            <a:schemeClr val="tx1"/>
          </a:solidFill>
          <a:latin typeface="+mn-lt"/>
          <a:ea typeface="+mn-ea"/>
          <a:cs typeface="+mn-cs"/>
        </a:defRPr>
      </a:lvl4pPr>
      <a:lvl5pPr marL="1568745" algn="l" defTabSz="784372" rtl="0" eaLnBrk="1" latinLnBrk="0" hangingPunct="1">
        <a:defRPr kumimoji="1" sz="1544" kern="1200">
          <a:solidFill>
            <a:schemeClr val="tx1"/>
          </a:solidFill>
          <a:latin typeface="+mn-lt"/>
          <a:ea typeface="+mn-ea"/>
          <a:cs typeface="+mn-cs"/>
        </a:defRPr>
      </a:lvl5pPr>
      <a:lvl6pPr marL="1960931" algn="l" defTabSz="784372" rtl="0" eaLnBrk="1" latinLnBrk="0" hangingPunct="1">
        <a:defRPr kumimoji="1" sz="1544" kern="1200">
          <a:solidFill>
            <a:schemeClr val="tx1"/>
          </a:solidFill>
          <a:latin typeface="+mn-lt"/>
          <a:ea typeface="+mn-ea"/>
          <a:cs typeface="+mn-cs"/>
        </a:defRPr>
      </a:lvl6pPr>
      <a:lvl7pPr marL="2353117" algn="l" defTabSz="784372" rtl="0" eaLnBrk="1" latinLnBrk="0" hangingPunct="1">
        <a:defRPr kumimoji="1" sz="1544" kern="1200">
          <a:solidFill>
            <a:schemeClr val="tx1"/>
          </a:solidFill>
          <a:latin typeface="+mn-lt"/>
          <a:ea typeface="+mn-ea"/>
          <a:cs typeface="+mn-cs"/>
        </a:defRPr>
      </a:lvl7pPr>
      <a:lvl8pPr marL="2745303" algn="l" defTabSz="784372" rtl="0" eaLnBrk="1" latinLnBrk="0" hangingPunct="1">
        <a:defRPr kumimoji="1" sz="1544" kern="1200">
          <a:solidFill>
            <a:schemeClr val="tx1"/>
          </a:solidFill>
          <a:latin typeface="+mn-lt"/>
          <a:ea typeface="+mn-ea"/>
          <a:cs typeface="+mn-cs"/>
        </a:defRPr>
      </a:lvl8pPr>
      <a:lvl9pPr marL="3137489" algn="l" defTabSz="784372" rtl="0" eaLnBrk="1" latinLnBrk="0" hangingPunct="1">
        <a:defRPr kumimoji="1" sz="15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46EF65-0430-1392-1D77-5CD434CAB2E4}"/>
              </a:ext>
            </a:extLst>
          </p:cNvPr>
          <p:cNvSpPr>
            <a:spLocks noGrp="1"/>
          </p:cNvSpPr>
          <p:nvPr>
            <p:ph type="title"/>
          </p:nvPr>
        </p:nvSpPr>
        <p:spPr>
          <a:xfrm>
            <a:off x="681115" y="364962"/>
            <a:ext cx="8543772" cy="13263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C1E26F-428C-D075-7EC3-0DD0A0B07B9F}"/>
              </a:ext>
            </a:extLst>
          </p:cNvPr>
          <p:cNvSpPr>
            <a:spLocks noGrp="1"/>
          </p:cNvSpPr>
          <p:nvPr>
            <p:ph type="body" idx="1"/>
          </p:nvPr>
        </p:nvSpPr>
        <p:spPr>
          <a:xfrm>
            <a:off x="681115" y="1826168"/>
            <a:ext cx="8543772" cy="435093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891284-7DEF-D149-F5FC-7AA4C7DAD11E}"/>
              </a:ext>
            </a:extLst>
          </p:cNvPr>
          <p:cNvSpPr>
            <a:spLocks noGrp="1"/>
          </p:cNvSpPr>
          <p:nvPr>
            <p:ph type="dt" sz="half" idx="2"/>
          </p:nvPr>
        </p:nvSpPr>
        <p:spPr>
          <a:xfrm>
            <a:off x="681114" y="6356859"/>
            <a:ext cx="2228544" cy="364961"/>
          </a:xfrm>
          <a:prstGeom prst="rect">
            <a:avLst/>
          </a:prstGeom>
        </p:spPr>
        <p:txBody>
          <a:bodyPr vert="horz" lIns="91440" tIns="45720" rIns="91440" bIns="45720" rtlCol="0" anchor="ctr"/>
          <a:lstStyle>
            <a:lvl1pPr algn="l">
              <a:defRPr sz="1029">
                <a:solidFill>
                  <a:schemeClr val="tx1">
                    <a:tint val="75000"/>
                  </a:schemeClr>
                </a:solidFill>
              </a:defRPr>
            </a:lvl1pPr>
          </a:lstStyle>
          <a:p>
            <a:fld id="{13F26553-6737-004F-84C1-6C24576A4DBC}"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4C705861-51F3-CCFF-8561-210625204DC7}"/>
              </a:ext>
            </a:extLst>
          </p:cNvPr>
          <p:cNvSpPr>
            <a:spLocks noGrp="1"/>
          </p:cNvSpPr>
          <p:nvPr>
            <p:ph type="ftr" sz="quarter" idx="3"/>
          </p:nvPr>
        </p:nvSpPr>
        <p:spPr>
          <a:xfrm>
            <a:off x="3281592" y="6356859"/>
            <a:ext cx="3342816" cy="364961"/>
          </a:xfrm>
          <a:prstGeom prst="rect">
            <a:avLst/>
          </a:prstGeom>
        </p:spPr>
        <p:txBody>
          <a:bodyPr vert="horz" lIns="91440" tIns="45720" rIns="91440" bIns="45720" rtlCol="0" anchor="ctr"/>
          <a:lstStyle>
            <a:lvl1pPr algn="ctr">
              <a:defRPr sz="1029">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06A6910-2647-ECA8-32D5-7C1940A254AA}"/>
              </a:ext>
            </a:extLst>
          </p:cNvPr>
          <p:cNvSpPr>
            <a:spLocks noGrp="1"/>
          </p:cNvSpPr>
          <p:nvPr>
            <p:ph type="sldNum" sz="quarter" idx="4"/>
          </p:nvPr>
        </p:nvSpPr>
        <p:spPr>
          <a:xfrm>
            <a:off x="6996343" y="6356859"/>
            <a:ext cx="2228544" cy="364961"/>
          </a:xfrm>
          <a:prstGeom prst="rect">
            <a:avLst/>
          </a:prstGeom>
        </p:spPr>
        <p:txBody>
          <a:bodyPr vert="horz" lIns="91440" tIns="45720" rIns="91440" bIns="45720" rtlCol="0" anchor="ctr"/>
          <a:lstStyle>
            <a:lvl1pPr algn="r">
              <a:defRPr sz="1029">
                <a:solidFill>
                  <a:schemeClr val="tx1">
                    <a:tint val="75000"/>
                  </a:schemeClr>
                </a:solidFill>
              </a:defRPr>
            </a:lvl1pPr>
          </a:lstStyle>
          <a:p>
            <a:fld id="{43DF90B3-D210-4941-BEFA-F79A827AD882}" type="slidenum">
              <a:rPr kumimoji="1" lang="ja-JP" altLang="en-US" smtClean="0"/>
              <a:t>‹#›</a:t>
            </a:fld>
            <a:endParaRPr kumimoji="1" lang="ja-JP" altLang="en-US"/>
          </a:p>
        </p:txBody>
      </p:sp>
    </p:spTree>
    <p:extLst>
      <p:ext uri="{BB962C8B-B14F-4D97-AF65-F5344CB8AC3E}">
        <p14:creationId xmlns:p14="http://schemas.microsoft.com/office/powerpoint/2010/main" val="20919143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defTabSz="784372" rtl="0" eaLnBrk="1" latinLnBrk="0" hangingPunct="1">
        <a:lnSpc>
          <a:spcPct val="90000"/>
        </a:lnSpc>
        <a:spcBef>
          <a:spcPct val="0"/>
        </a:spcBef>
        <a:buNone/>
        <a:defRPr kumimoji="1" sz="3774" kern="1200">
          <a:solidFill>
            <a:schemeClr val="tx1"/>
          </a:solidFill>
          <a:latin typeface="+mj-lt"/>
          <a:ea typeface="+mj-ea"/>
          <a:cs typeface="+mj-cs"/>
        </a:defRPr>
      </a:lvl1pPr>
    </p:titleStyle>
    <p:bodyStyle>
      <a:lvl1pPr marL="196093" indent="-196093" algn="l" defTabSz="784372" rtl="0" eaLnBrk="1" latinLnBrk="0" hangingPunct="1">
        <a:lnSpc>
          <a:spcPct val="90000"/>
        </a:lnSpc>
        <a:spcBef>
          <a:spcPts val="858"/>
        </a:spcBef>
        <a:buFont typeface="Arial" panose="020B0604020202020204" pitchFamily="34" charset="0"/>
        <a:buChar char="•"/>
        <a:defRPr kumimoji="1" sz="2402" kern="1200">
          <a:solidFill>
            <a:schemeClr val="tx1"/>
          </a:solidFill>
          <a:latin typeface="+mn-lt"/>
          <a:ea typeface="+mn-ea"/>
          <a:cs typeface="+mn-cs"/>
        </a:defRPr>
      </a:lvl1pPr>
      <a:lvl2pPr marL="588279" indent="-196093" algn="l" defTabSz="784372" rtl="0" eaLnBrk="1" latinLnBrk="0" hangingPunct="1">
        <a:lnSpc>
          <a:spcPct val="90000"/>
        </a:lnSpc>
        <a:spcBef>
          <a:spcPts val="429"/>
        </a:spcBef>
        <a:buFont typeface="Arial" panose="020B0604020202020204" pitchFamily="34" charset="0"/>
        <a:buChar char="•"/>
        <a:defRPr kumimoji="1" sz="2059" kern="1200">
          <a:solidFill>
            <a:schemeClr val="tx1"/>
          </a:solidFill>
          <a:latin typeface="+mn-lt"/>
          <a:ea typeface="+mn-ea"/>
          <a:cs typeface="+mn-cs"/>
        </a:defRPr>
      </a:lvl2pPr>
      <a:lvl3pPr marL="980465" indent="-196093" algn="l" defTabSz="784372" rtl="0" eaLnBrk="1" latinLnBrk="0" hangingPunct="1">
        <a:lnSpc>
          <a:spcPct val="90000"/>
        </a:lnSpc>
        <a:spcBef>
          <a:spcPts val="429"/>
        </a:spcBef>
        <a:buFont typeface="Arial" panose="020B0604020202020204" pitchFamily="34" charset="0"/>
        <a:buChar char="•"/>
        <a:defRPr kumimoji="1" sz="1716" kern="1200">
          <a:solidFill>
            <a:schemeClr val="tx1"/>
          </a:solidFill>
          <a:latin typeface="+mn-lt"/>
          <a:ea typeface="+mn-ea"/>
          <a:cs typeface="+mn-cs"/>
        </a:defRPr>
      </a:lvl3pPr>
      <a:lvl4pPr marL="1372652"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4pPr>
      <a:lvl5pPr marL="1764838"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5pPr>
      <a:lvl6pPr marL="2157024"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6pPr>
      <a:lvl7pPr marL="2549210"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7pPr>
      <a:lvl8pPr marL="2941396"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8pPr>
      <a:lvl9pPr marL="3333582" indent="-196093" algn="l" defTabSz="784372" rtl="0" eaLnBrk="1" latinLnBrk="0" hangingPunct="1">
        <a:lnSpc>
          <a:spcPct val="90000"/>
        </a:lnSpc>
        <a:spcBef>
          <a:spcPts val="429"/>
        </a:spcBef>
        <a:buFont typeface="Arial" panose="020B0604020202020204" pitchFamily="34" charset="0"/>
        <a:buChar char="•"/>
        <a:defRPr kumimoji="1" sz="1544" kern="1200">
          <a:solidFill>
            <a:schemeClr val="tx1"/>
          </a:solidFill>
          <a:latin typeface="+mn-lt"/>
          <a:ea typeface="+mn-ea"/>
          <a:cs typeface="+mn-cs"/>
        </a:defRPr>
      </a:lvl9pPr>
    </p:bodyStyle>
    <p:otherStyle>
      <a:defPPr>
        <a:defRPr lang="ja-JP"/>
      </a:defPPr>
      <a:lvl1pPr marL="0" algn="l" defTabSz="784372" rtl="0" eaLnBrk="1" latinLnBrk="0" hangingPunct="1">
        <a:defRPr kumimoji="1" sz="1544" kern="1200">
          <a:solidFill>
            <a:schemeClr val="tx1"/>
          </a:solidFill>
          <a:latin typeface="+mn-lt"/>
          <a:ea typeface="+mn-ea"/>
          <a:cs typeface="+mn-cs"/>
        </a:defRPr>
      </a:lvl1pPr>
      <a:lvl2pPr marL="392186" algn="l" defTabSz="784372" rtl="0" eaLnBrk="1" latinLnBrk="0" hangingPunct="1">
        <a:defRPr kumimoji="1" sz="1544" kern="1200">
          <a:solidFill>
            <a:schemeClr val="tx1"/>
          </a:solidFill>
          <a:latin typeface="+mn-lt"/>
          <a:ea typeface="+mn-ea"/>
          <a:cs typeface="+mn-cs"/>
        </a:defRPr>
      </a:lvl2pPr>
      <a:lvl3pPr marL="784372" algn="l" defTabSz="784372" rtl="0" eaLnBrk="1" latinLnBrk="0" hangingPunct="1">
        <a:defRPr kumimoji="1" sz="1544" kern="1200">
          <a:solidFill>
            <a:schemeClr val="tx1"/>
          </a:solidFill>
          <a:latin typeface="+mn-lt"/>
          <a:ea typeface="+mn-ea"/>
          <a:cs typeface="+mn-cs"/>
        </a:defRPr>
      </a:lvl3pPr>
      <a:lvl4pPr marL="1176558" algn="l" defTabSz="784372" rtl="0" eaLnBrk="1" latinLnBrk="0" hangingPunct="1">
        <a:defRPr kumimoji="1" sz="1544" kern="1200">
          <a:solidFill>
            <a:schemeClr val="tx1"/>
          </a:solidFill>
          <a:latin typeface="+mn-lt"/>
          <a:ea typeface="+mn-ea"/>
          <a:cs typeface="+mn-cs"/>
        </a:defRPr>
      </a:lvl4pPr>
      <a:lvl5pPr marL="1568745" algn="l" defTabSz="784372" rtl="0" eaLnBrk="1" latinLnBrk="0" hangingPunct="1">
        <a:defRPr kumimoji="1" sz="1544" kern="1200">
          <a:solidFill>
            <a:schemeClr val="tx1"/>
          </a:solidFill>
          <a:latin typeface="+mn-lt"/>
          <a:ea typeface="+mn-ea"/>
          <a:cs typeface="+mn-cs"/>
        </a:defRPr>
      </a:lvl5pPr>
      <a:lvl6pPr marL="1960931" algn="l" defTabSz="784372" rtl="0" eaLnBrk="1" latinLnBrk="0" hangingPunct="1">
        <a:defRPr kumimoji="1" sz="1544" kern="1200">
          <a:solidFill>
            <a:schemeClr val="tx1"/>
          </a:solidFill>
          <a:latin typeface="+mn-lt"/>
          <a:ea typeface="+mn-ea"/>
          <a:cs typeface="+mn-cs"/>
        </a:defRPr>
      </a:lvl6pPr>
      <a:lvl7pPr marL="2353117" algn="l" defTabSz="784372" rtl="0" eaLnBrk="1" latinLnBrk="0" hangingPunct="1">
        <a:defRPr kumimoji="1" sz="1544" kern="1200">
          <a:solidFill>
            <a:schemeClr val="tx1"/>
          </a:solidFill>
          <a:latin typeface="+mn-lt"/>
          <a:ea typeface="+mn-ea"/>
          <a:cs typeface="+mn-cs"/>
        </a:defRPr>
      </a:lvl7pPr>
      <a:lvl8pPr marL="2745303" algn="l" defTabSz="784372" rtl="0" eaLnBrk="1" latinLnBrk="0" hangingPunct="1">
        <a:defRPr kumimoji="1" sz="1544" kern="1200">
          <a:solidFill>
            <a:schemeClr val="tx1"/>
          </a:solidFill>
          <a:latin typeface="+mn-lt"/>
          <a:ea typeface="+mn-ea"/>
          <a:cs typeface="+mn-cs"/>
        </a:defRPr>
      </a:lvl8pPr>
      <a:lvl9pPr marL="3137489" algn="l" defTabSz="784372" rtl="0" eaLnBrk="1" latinLnBrk="0" hangingPunct="1">
        <a:defRPr kumimoji="1" sz="1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9747" y="438989"/>
            <a:ext cx="5704730" cy="531262"/>
          </a:xfrm>
          <a:prstGeom prst="rect">
            <a:avLst/>
          </a:prstGeom>
        </p:spPr>
        <p:txBody>
          <a:bodyPr vert="horz" wrap="square" lIns="0" tIns="9805" rIns="0" bIns="0" rtlCol="0" anchor="ctr">
            <a:spAutoFit/>
          </a:bodyPr>
          <a:lstStyle/>
          <a:p>
            <a:pPr marL="10894" algn="ctr">
              <a:spcBef>
                <a:spcPts val="77"/>
              </a:spcBef>
            </a:pPr>
            <a:r>
              <a:rPr sz="3400" err="1">
                <a:latin typeface="Yu Gothic UI" panose="020B0500000000000000" pitchFamily="34" charset="-128"/>
                <a:ea typeface="Yu Gothic UI" panose="020B0500000000000000" pitchFamily="34" charset="-128"/>
              </a:rPr>
              <a:t>つながりサポータ</a:t>
            </a:r>
            <a:r>
              <a:rPr sz="3400">
                <a:latin typeface="Yu Gothic UI" panose="020B0500000000000000" pitchFamily="34" charset="-128"/>
                <a:ea typeface="Yu Gothic UI" panose="020B0500000000000000" pitchFamily="34" charset="-128"/>
              </a:rPr>
              <a:t>ー</a:t>
            </a:r>
            <a:r>
              <a:rPr lang="ja-JP" altLang="en-US" sz="3400">
                <a:latin typeface="Yu Gothic UI" panose="020B0500000000000000" pitchFamily="34" charset="-128"/>
                <a:ea typeface="Yu Gothic UI" panose="020B0500000000000000" pitchFamily="34" charset="-128"/>
              </a:rPr>
              <a:t>養成</a:t>
            </a:r>
            <a:r>
              <a:rPr sz="3400" err="1">
                <a:latin typeface="Yu Gothic UI" panose="020B0500000000000000" pitchFamily="34" charset="-128"/>
                <a:ea typeface="Yu Gothic UI" panose="020B0500000000000000" pitchFamily="34" charset="-128"/>
              </a:rPr>
              <a:t>講座</a:t>
            </a:r>
            <a:endParaRPr sz="3400">
              <a:latin typeface="Yu Gothic UI" panose="020B0500000000000000" pitchFamily="34" charset="-128"/>
              <a:ea typeface="Yu Gothic UI" panose="020B0500000000000000" pitchFamily="34" charset="-128"/>
            </a:endParaRPr>
          </a:p>
        </p:txBody>
      </p:sp>
      <p:pic>
        <p:nvPicPr>
          <p:cNvPr id="6" name="図 5">
            <a:extLst>
              <a:ext uri="{FF2B5EF4-FFF2-40B4-BE49-F238E27FC236}">
                <a16:creationId xmlns:a16="http://schemas.microsoft.com/office/drawing/2014/main" id="{083A5CB5-0704-E750-936B-B6115DEB99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3453" y="1843380"/>
            <a:ext cx="4597316" cy="4575631"/>
          </a:xfrm>
          <a:prstGeom prst="rect">
            <a:avLst/>
          </a:prstGeom>
        </p:spPr>
      </p:pic>
      <p:sp>
        <p:nvSpPr>
          <p:cNvPr id="4" name="正方形/長方形 3">
            <a:extLst>
              <a:ext uri="{FF2B5EF4-FFF2-40B4-BE49-F238E27FC236}">
                <a16:creationId xmlns:a16="http://schemas.microsoft.com/office/drawing/2014/main" id="{6F68AF95-D0B2-66D6-558C-523161402651}"/>
              </a:ext>
            </a:extLst>
          </p:cNvPr>
          <p:cNvSpPr/>
          <p:nvPr/>
        </p:nvSpPr>
        <p:spPr>
          <a:xfrm>
            <a:off x="4455418" y="1120239"/>
            <a:ext cx="1464119" cy="431835"/>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231F20"/>
                </a:solidFill>
                <a:latin typeface="Yu Gothic UI" panose="020B0500000000000000" pitchFamily="34" charset="-128"/>
                <a:ea typeface="Yu Gothic UI" panose="020B0500000000000000" pitchFamily="34" charset="-128"/>
                <a:cs typeface="YuGo-Medium"/>
              </a:rPr>
              <a:t>標準テキスト</a:t>
            </a:r>
          </a:p>
        </p:txBody>
      </p:sp>
      <p:sp>
        <p:nvSpPr>
          <p:cNvPr id="3" name="テキスト ボックス 2">
            <a:extLst>
              <a:ext uri="{FF2B5EF4-FFF2-40B4-BE49-F238E27FC236}">
                <a16:creationId xmlns:a16="http://schemas.microsoft.com/office/drawing/2014/main" id="{CC9604F2-4C41-4E25-BC9E-0981DB263761}"/>
              </a:ext>
            </a:extLst>
          </p:cNvPr>
          <p:cNvSpPr txBox="1"/>
          <p:nvPr/>
        </p:nvSpPr>
        <p:spPr>
          <a:xfrm>
            <a:off x="7776911" y="6419011"/>
            <a:ext cx="1848583" cy="338554"/>
          </a:xfrm>
          <a:prstGeom prst="rect">
            <a:avLst/>
          </a:prstGeom>
          <a:noFill/>
        </p:spPr>
        <p:txBody>
          <a:bodyPr wrap="none" rtlCol="0">
            <a:spAutoFit/>
          </a:bodyPr>
          <a:lstStyle/>
          <a:p>
            <a:r>
              <a:rPr kumimoji="1" lang="ja-JP" altLang="en-US" sz="1600" dirty="0">
                <a:latin typeface="游ゴシック Medium" panose="020B0500000000000000" pitchFamily="50" charset="-128"/>
                <a:ea typeface="游ゴシック Medium" panose="020B0500000000000000" pitchFamily="50" charset="-128"/>
              </a:rPr>
              <a:t>令和</a:t>
            </a:r>
            <a:r>
              <a:rPr kumimoji="1" lang="en-US" altLang="ja-JP" sz="1600" dirty="0">
                <a:latin typeface="游ゴシック Medium" panose="020B0500000000000000" pitchFamily="50" charset="-128"/>
                <a:ea typeface="游ゴシック Medium" panose="020B0500000000000000" pitchFamily="50" charset="-128"/>
              </a:rPr>
              <a:t>7</a:t>
            </a:r>
            <a:r>
              <a:rPr kumimoji="1" lang="ja-JP" altLang="en-US" sz="1600" dirty="0">
                <a:latin typeface="游ゴシック Medium" panose="020B0500000000000000" pitchFamily="50" charset="-128"/>
                <a:ea typeface="游ゴシック Medium" panose="020B0500000000000000" pitchFamily="50" charset="-128"/>
              </a:rPr>
              <a:t>年</a:t>
            </a:r>
            <a:r>
              <a:rPr kumimoji="1" lang="en-US" altLang="ja-JP" sz="1600">
                <a:latin typeface="游ゴシック Medium" panose="020B0500000000000000" pitchFamily="50" charset="-128"/>
                <a:ea typeface="游ゴシック Medium" panose="020B0500000000000000" pitchFamily="50" charset="-128"/>
              </a:rPr>
              <a:t>7</a:t>
            </a:r>
            <a:r>
              <a:rPr kumimoji="1" lang="ja-JP" altLang="en-US" sz="1600">
                <a:latin typeface="游ゴシック Medium" panose="020B0500000000000000" pitchFamily="50" charset="-128"/>
                <a:ea typeface="游ゴシック Medium" panose="020B0500000000000000" pitchFamily="50" charset="-128"/>
              </a:rPr>
              <a:t>月</a:t>
            </a:r>
            <a:r>
              <a:rPr kumimoji="1" lang="ja-JP" altLang="en-US" sz="1600" dirty="0">
                <a:latin typeface="游ゴシック Medium" panose="020B0500000000000000" pitchFamily="50" charset="-128"/>
                <a:ea typeface="游ゴシック Medium" panose="020B0500000000000000" pitchFamily="50" charset="-128"/>
              </a:rPr>
              <a:t>時点版</a:t>
            </a:r>
            <a:endParaRPr kumimoji="1" lang="en-US" altLang="ja-JP" sz="1600" dirty="0">
              <a:latin typeface="游ゴシック Medium" panose="020B0500000000000000" pitchFamily="50" charset="-128"/>
              <a:ea typeface="游ゴシック Medium" panose="020B05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35" name="object 12">
            <a:extLst>
              <a:ext uri="{FF2B5EF4-FFF2-40B4-BE49-F238E27FC236}">
                <a16:creationId xmlns:a16="http://schemas.microsoft.com/office/drawing/2014/main" id="{712F41C7-E3FF-E4B0-F276-58B095E3D61B}"/>
              </a:ext>
            </a:extLst>
          </p:cNvPr>
          <p:cNvSpPr/>
          <p:nvPr/>
        </p:nvSpPr>
        <p:spPr>
          <a:xfrm>
            <a:off x="3457720" y="3532364"/>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42" name="object 12">
            <a:extLst>
              <a:ext uri="{FF2B5EF4-FFF2-40B4-BE49-F238E27FC236}">
                <a16:creationId xmlns:a16="http://schemas.microsoft.com/office/drawing/2014/main" id="{821EB938-5AFE-AB49-E601-1482BC7D6599}"/>
              </a:ext>
            </a:extLst>
          </p:cNvPr>
          <p:cNvSpPr/>
          <p:nvPr/>
        </p:nvSpPr>
        <p:spPr>
          <a:xfrm>
            <a:off x="4953000" y="3529857"/>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51" name="object 12">
            <a:extLst>
              <a:ext uri="{FF2B5EF4-FFF2-40B4-BE49-F238E27FC236}">
                <a16:creationId xmlns:a16="http://schemas.microsoft.com/office/drawing/2014/main" id="{EA00AB5C-3274-2D52-1BE2-74E3407E7A6E}"/>
              </a:ext>
            </a:extLst>
          </p:cNvPr>
          <p:cNvSpPr/>
          <p:nvPr/>
        </p:nvSpPr>
        <p:spPr>
          <a:xfrm>
            <a:off x="6531405" y="3532364"/>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52" name="object 12">
            <a:extLst>
              <a:ext uri="{FF2B5EF4-FFF2-40B4-BE49-F238E27FC236}">
                <a16:creationId xmlns:a16="http://schemas.microsoft.com/office/drawing/2014/main" id="{D5C03B84-28DB-795E-FAB4-75176632CB29}"/>
              </a:ext>
            </a:extLst>
          </p:cNvPr>
          <p:cNvSpPr/>
          <p:nvPr/>
        </p:nvSpPr>
        <p:spPr>
          <a:xfrm>
            <a:off x="1894026" y="3534195"/>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28" name="object 12">
            <a:extLst>
              <a:ext uri="{FF2B5EF4-FFF2-40B4-BE49-F238E27FC236}">
                <a16:creationId xmlns:a16="http://schemas.microsoft.com/office/drawing/2014/main" id="{A7219C5F-FDC5-C8C0-F6B6-C20083542ECE}"/>
              </a:ext>
            </a:extLst>
          </p:cNvPr>
          <p:cNvSpPr/>
          <p:nvPr/>
        </p:nvSpPr>
        <p:spPr>
          <a:xfrm>
            <a:off x="3440113" y="2821216"/>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29" name="object 12">
            <a:extLst>
              <a:ext uri="{FF2B5EF4-FFF2-40B4-BE49-F238E27FC236}">
                <a16:creationId xmlns:a16="http://schemas.microsoft.com/office/drawing/2014/main" id="{1E87EF22-BFCA-C9BA-C1DA-014FB4B1E081}"/>
              </a:ext>
            </a:extLst>
          </p:cNvPr>
          <p:cNvSpPr/>
          <p:nvPr/>
        </p:nvSpPr>
        <p:spPr>
          <a:xfrm>
            <a:off x="4935393" y="2818709"/>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34" name="object 12">
            <a:extLst>
              <a:ext uri="{FF2B5EF4-FFF2-40B4-BE49-F238E27FC236}">
                <a16:creationId xmlns:a16="http://schemas.microsoft.com/office/drawing/2014/main" id="{7CB13633-8C1C-6F34-4589-99E3D0310F56}"/>
              </a:ext>
            </a:extLst>
          </p:cNvPr>
          <p:cNvSpPr/>
          <p:nvPr/>
        </p:nvSpPr>
        <p:spPr>
          <a:xfrm>
            <a:off x="6513798" y="2821216"/>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sp>
        <p:nvSpPr>
          <p:cNvPr id="37" name="object 37"/>
          <p:cNvSpPr txBox="1"/>
          <p:nvPr/>
        </p:nvSpPr>
        <p:spPr>
          <a:xfrm>
            <a:off x="5139558" y="3669380"/>
            <a:ext cx="1068706" cy="225344"/>
          </a:xfrm>
          <a:prstGeom prst="rect">
            <a:avLst/>
          </a:prstGeom>
        </p:spPr>
        <p:txBody>
          <a:bodyPr vert="horz" wrap="square" lIns="0" tIns="9805" rIns="0" bIns="0" rtlCol="0">
            <a:spAutoFit/>
          </a:bodyPr>
          <a:lstStyle/>
          <a:p>
            <a:pPr marL="10894">
              <a:spcBef>
                <a:spcPts val="77"/>
              </a:spcBef>
            </a:pPr>
            <a:r>
              <a:rPr sz="1400" b="1" dirty="0" err="1">
                <a:solidFill>
                  <a:srgbClr val="231F20"/>
                </a:solidFill>
                <a:latin typeface="Yu Gothic UI" panose="020B0500000000000000" pitchFamily="34" charset="-128"/>
                <a:ea typeface="Yu Gothic UI" panose="020B0500000000000000" pitchFamily="34" charset="-128"/>
                <a:cs typeface="YuGothic"/>
              </a:rPr>
              <a:t>経済的困窮</a:t>
            </a:r>
            <a:endParaRPr sz="1400" dirty="0">
              <a:latin typeface="Yu Gothic UI" panose="020B0500000000000000" pitchFamily="34" charset="-128"/>
              <a:ea typeface="Yu Gothic UI" panose="020B0500000000000000" pitchFamily="34" charset="-128"/>
              <a:cs typeface="YuGothic"/>
            </a:endParaRPr>
          </a:p>
        </p:txBody>
      </p:sp>
      <p:sp>
        <p:nvSpPr>
          <p:cNvPr id="10" name="object 12">
            <a:extLst>
              <a:ext uri="{FF2B5EF4-FFF2-40B4-BE49-F238E27FC236}">
                <a16:creationId xmlns:a16="http://schemas.microsoft.com/office/drawing/2014/main" id="{79436ABE-10DA-B33B-D17E-33538C12F30E}"/>
              </a:ext>
            </a:extLst>
          </p:cNvPr>
          <p:cNvSpPr/>
          <p:nvPr/>
        </p:nvSpPr>
        <p:spPr>
          <a:xfrm>
            <a:off x="1876419" y="2823047"/>
            <a:ext cx="1260412" cy="560147"/>
          </a:xfrm>
          <a:custGeom>
            <a:avLst/>
            <a:gdLst/>
            <a:ahLst/>
            <a:cxnLst/>
            <a:rect l="l" t="t" r="r" b="b"/>
            <a:pathLst>
              <a:path w="1197610" h="424179">
                <a:moveTo>
                  <a:pt x="985037" y="0"/>
                </a:moveTo>
                <a:lnTo>
                  <a:pt x="211962" y="0"/>
                </a:lnTo>
                <a:lnTo>
                  <a:pt x="163364" y="5597"/>
                </a:lnTo>
                <a:lnTo>
                  <a:pt x="118750" y="21543"/>
                </a:lnTo>
                <a:lnTo>
                  <a:pt x="79394" y="46564"/>
                </a:lnTo>
                <a:lnTo>
                  <a:pt x="46568" y="79388"/>
                </a:lnTo>
                <a:lnTo>
                  <a:pt x="21545" y="118745"/>
                </a:lnTo>
                <a:lnTo>
                  <a:pt x="5598" y="163360"/>
                </a:lnTo>
                <a:lnTo>
                  <a:pt x="0" y="211963"/>
                </a:lnTo>
                <a:lnTo>
                  <a:pt x="5598" y="260566"/>
                </a:lnTo>
                <a:lnTo>
                  <a:pt x="21545" y="305183"/>
                </a:lnTo>
                <a:lnTo>
                  <a:pt x="46568" y="344542"/>
                </a:lnTo>
                <a:lnTo>
                  <a:pt x="79394" y="377369"/>
                </a:lnTo>
                <a:lnTo>
                  <a:pt x="118750" y="402392"/>
                </a:lnTo>
                <a:lnTo>
                  <a:pt x="163364" y="418340"/>
                </a:lnTo>
                <a:lnTo>
                  <a:pt x="211962" y="423938"/>
                </a:lnTo>
                <a:lnTo>
                  <a:pt x="985037" y="423938"/>
                </a:lnTo>
                <a:lnTo>
                  <a:pt x="1033640" y="418340"/>
                </a:lnTo>
                <a:lnTo>
                  <a:pt x="1078257" y="402392"/>
                </a:lnTo>
                <a:lnTo>
                  <a:pt x="1117616" y="377369"/>
                </a:lnTo>
                <a:lnTo>
                  <a:pt x="1150443" y="344542"/>
                </a:lnTo>
                <a:lnTo>
                  <a:pt x="1175467" y="305183"/>
                </a:lnTo>
                <a:lnTo>
                  <a:pt x="1191414" y="260566"/>
                </a:lnTo>
                <a:lnTo>
                  <a:pt x="1197013" y="211963"/>
                </a:lnTo>
                <a:lnTo>
                  <a:pt x="1191414" y="163360"/>
                </a:lnTo>
                <a:lnTo>
                  <a:pt x="1175467" y="118745"/>
                </a:lnTo>
                <a:lnTo>
                  <a:pt x="1150443" y="79388"/>
                </a:lnTo>
                <a:lnTo>
                  <a:pt x="1117616" y="46564"/>
                </a:lnTo>
                <a:lnTo>
                  <a:pt x="1078257" y="21543"/>
                </a:lnTo>
                <a:lnTo>
                  <a:pt x="1033640" y="5597"/>
                </a:lnTo>
                <a:lnTo>
                  <a:pt x="985037" y="0"/>
                </a:lnTo>
                <a:close/>
              </a:path>
            </a:pathLst>
          </a:custGeom>
          <a:solidFill>
            <a:schemeClr val="bg1"/>
          </a:solidFill>
        </p:spPr>
        <p:txBody>
          <a:bodyPr wrap="square" lIns="0" tIns="0" rIns="0" bIns="0" rtlCol="0"/>
          <a:lstStyle/>
          <a:p>
            <a:endParaRPr sz="1300">
              <a:latin typeface="Yu Gothic UI" panose="020B0500000000000000" pitchFamily="34" charset="-128"/>
              <a:ea typeface="Yu Gothic UI" panose="020B0500000000000000" pitchFamily="34" charset="-128"/>
            </a:endParaRPr>
          </a:p>
        </p:txBody>
      </p:sp>
      <p:grpSp>
        <p:nvGrpSpPr>
          <p:cNvPr id="89" name="object 3">
            <a:extLst>
              <a:ext uri="{FF2B5EF4-FFF2-40B4-BE49-F238E27FC236}">
                <a16:creationId xmlns:a16="http://schemas.microsoft.com/office/drawing/2014/main" id="{83650D44-6B18-4068-B0DF-B9AD04B33AD5}"/>
              </a:ext>
            </a:extLst>
          </p:cNvPr>
          <p:cNvGrpSpPr/>
          <p:nvPr/>
        </p:nvGrpSpPr>
        <p:grpSpPr>
          <a:xfrm>
            <a:off x="3887113" y="4905136"/>
            <a:ext cx="2186749" cy="1518129"/>
            <a:chOff x="2316564" y="5819327"/>
            <a:chExt cx="2355850" cy="1769745"/>
          </a:xfrm>
        </p:grpSpPr>
        <p:sp>
          <p:nvSpPr>
            <p:cNvPr id="90" name="object 4">
              <a:extLst>
                <a:ext uri="{FF2B5EF4-FFF2-40B4-BE49-F238E27FC236}">
                  <a16:creationId xmlns:a16="http://schemas.microsoft.com/office/drawing/2014/main" id="{8C58C995-CC9F-804F-6B5D-93009F4E4A7E}"/>
                </a:ext>
              </a:extLst>
            </p:cNvPr>
            <p:cNvSpPr/>
            <p:nvPr/>
          </p:nvSpPr>
          <p:spPr>
            <a:xfrm>
              <a:off x="2329264" y="5832027"/>
              <a:ext cx="2330450" cy="1744345"/>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91" name="object 5">
              <a:extLst>
                <a:ext uri="{FF2B5EF4-FFF2-40B4-BE49-F238E27FC236}">
                  <a16:creationId xmlns:a16="http://schemas.microsoft.com/office/drawing/2014/main" id="{D59E1BB2-60D3-86BB-39FA-F49BEAC74997}"/>
                </a:ext>
              </a:extLst>
            </p:cNvPr>
            <p:cNvSpPr/>
            <p:nvPr/>
          </p:nvSpPr>
          <p:spPr>
            <a:xfrm>
              <a:off x="2329264" y="5832027"/>
              <a:ext cx="2330450" cy="1744345"/>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grpSp>
        <p:nvGrpSpPr>
          <p:cNvPr id="92" name="object 3">
            <a:extLst>
              <a:ext uri="{FF2B5EF4-FFF2-40B4-BE49-F238E27FC236}">
                <a16:creationId xmlns:a16="http://schemas.microsoft.com/office/drawing/2014/main" id="{A348133C-7A5A-83AF-66F5-1081B6D90BCC}"/>
              </a:ext>
            </a:extLst>
          </p:cNvPr>
          <p:cNvGrpSpPr/>
          <p:nvPr/>
        </p:nvGrpSpPr>
        <p:grpSpPr>
          <a:xfrm>
            <a:off x="6442730" y="4899650"/>
            <a:ext cx="2186749" cy="1518129"/>
            <a:chOff x="2316564" y="5819327"/>
            <a:chExt cx="2355850" cy="1769745"/>
          </a:xfrm>
        </p:grpSpPr>
        <p:sp>
          <p:nvSpPr>
            <p:cNvPr id="93" name="object 4">
              <a:extLst>
                <a:ext uri="{FF2B5EF4-FFF2-40B4-BE49-F238E27FC236}">
                  <a16:creationId xmlns:a16="http://schemas.microsoft.com/office/drawing/2014/main" id="{6140FCEC-734A-DBE0-3889-3979FB0701DA}"/>
                </a:ext>
              </a:extLst>
            </p:cNvPr>
            <p:cNvSpPr/>
            <p:nvPr/>
          </p:nvSpPr>
          <p:spPr>
            <a:xfrm>
              <a:off x="2329264" y="5832027"/>
              <a:ext cx="2330450" cy="1744345"/>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94" name="object 5">
              <a:extLst>
                <a:ext uri="{FF2B5EF4-FFF2-40B4-BE49-F238E27FC236}">
                  <a16:creationId xmlns:a16="http://schemas.microsoft.com/office/drawing/2014/main" id="{A8FF0FE2-9883-EDB1-EC73-FF3F1773CB88}"/>
                </a:ext>
              </a:extLst>
            </p:cNvPr>
            <p:cNvSpPr/>
            <p:nvPr/>
          </p:nvSpPr>
          <p:spPr>
            <a:xfrm>
              <a:off x="2329264" y="5832027"/>
              <a:ext cx="2330450" cy="1744345"/>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grpSp>
        <p:nvGrpSpPr>
          <p:cNvPr id="3" name="object 3"/>
          <p:cNvGrpSpPr/>
          <p:nvPr/>
        </p:nvGrpSpPr>
        <p:grpSpPr>
          <a:xfrm>
            <a:off x="1343284" y="4900580"/>
            <a:ext cx="2186749" cy="1518129"/>
            <a:chOff x="2316564" y="5819327"/>
            <a:chExt cx="2355850" cy="1769745"/>
          </a:xfrm>
        </p:grpSpPr>
        <p:sp>
          <p:nvSpPr>
            <p:cNvPr id="4" name="object 4"/>
            <p:cNvSpPr/>
            <p:nvPr/>
          </p:nvSpPr>
          <p:spPr>
            <a:xfrm>
              <a:off x="2329264" y="5832027"/>
              <a:ext cx="2330450" cy="1744345"/>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p:nvPr/>
          </p:nvSpPr>
          <p:spPr>
            <a:xfrm>
              <a:off x="2329264" y="5832027"/>
              <a:ext cx="2330450" cy="1744345"/>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16" name="object 16"/>
          <p:cNvSpPr txBox="1">
            <a:spLocks noGrp="1"/>
          </p:cNvSpPr>
          <p:nvPr>
            <p:ph type="title"/>
          </p:nvPr>
        </p:nvSpPr>
        <p:spPr>
          <a:xfrm>
            <a:off x="802909" y="682375"/>
            <a:ext cx="8894544" cy="706945"/>
          </a:xfrm>
          <a:prstGeom prst="rect">
            <a:avLst/>
          </a:prstGeom>
        </p:spPr>
        <p:txBody>
          <a:bodyPr vert="horz" wrap="square" lIns="0" tIns="197188" rIns="0" bIns="0" rtlCol="0" anchor="ctr">
            <a:spAutoFit/>
          </a:bodyPr>
          <a:lstStyle/>
          <a:p>
            <a:pPr marL="10894">
              <a:spcBef>
                <a:spcPts val="1553"/>
              </a:spcBef>
            </a:pPr>
            <a:r>
              <a:rPr sz="3300" err="1">
                <a:latin typeface="Yu Gothic UI" panose="020B0500000000000000" pitchFamily="34" charset="-128"/>
                <a:ea typeface="Yu Gothic UI" panose="020B0500000000000000" pitchFamily="34" charset="-128"/>
              </a:rPr>
              <a:t>つながりの薄い社会では</a:t>
            </a:r>
            <a:r>
              <a:rPr lang="ja-JP" altLang="en-US" sz="3300">
                <a:latin typeface="Yu Gothic UI" panose="020B0500000000000000" pitchFamily="34" charset="-128"/>
                <a:ea typeface="Yu Gothic UI" panose="020B0500000000000000" pitchFamily="34" charset="-128"/>
              </a:rPr>
              <a:t>一人で声を上げづら</a:t>
            </a:r>
            <a:r>
              <a:rPr sz="3300" err="1">
                <a:latin typeface="Yu Gothic UI" panose="020B0500000000000000" pitchFamily="34" charset="-128"/>
                <a:ea typeface="Yu Gothic UI" panose="020B0500000000000000" pitchFamily="34" charset="-128"/>
              </a:rPr>
              <a:t>い</a:t>
            </a:r>
            <a:endParaRPr sz="3300">
              <a:latin typeface="Yu Gothic UI" panose="020B0500000000000000" pitchFamily="34" charset="-128"/>
              <a:ea typeface="Yu Gothic UI" panose="020B0500000000000000" pitchFamily="34" charset="-128"/>
            </a:endParaRPr>
          </a:p>
        </p:txBody>
      </p:sp>
      <p:sp>
        <p:nvSpPr>
          <p:cNvPr id="20" name="object 20"/>
          <p:cNvSpPr txBox="1"/>
          <p:nvPr/>
        </p:nvSpPr>
        <p:spPr>
          <a:xfrm>
            <a:off x="809073" y="4439447"/>
            <a:ext cx="5195650" cy="259422"/>
          </a:xfrm>
          <a:prstGeom prst="rect">
            <a:avLst/>
          </a:prstGeom>
        </p:spPr>
        <p:txBody>
          <a:bodyPr vert="horz" wrap="square" lIns="0" tIns="13073" rIns="0" bIns="0" rtlCol="0">
            <a:spAutoFit/>
          </a:bodyPr>
          <a:lstStyle/>
          <a:p>
            <a:pPr marL="10894">
              <a:spcBef>
                <a:spcPts val="103"/>
              </a:spcBef>
            </a:pPr>
            <a:r>
              <a:rPr lang="ja-JP" altLang="en-US" sz="1600" b="1">
                <a:solidFill>
                  <a:srgbClr val="F26F71"/>
                </a:solidFill>
                <a:latin typeface="Yu Gothic UI" panose="020B0500000000000000" pitchFamily="34" charset="-128"/>
                <a:ea typeface="Yu Gothic UI" panose="020B0500000000000000" pitchFamily="34" charset="-128"/>
                <a:cs typeface="YuGothic"/>
              </a:rPr>
              <a:t>悩みや困りごとが複雑化・深刻化する例：子育て</a:t>
            </a:r>
            <a:endParaRPr sz="1600">
              <a:latin typeface="Yu Gothic UI" panose="020B0500000000000000" pitchFamily="34" charset="-128"/>
              <a:ea typeface="Yu Gothic UI" panose="020B0500000000000000" pitchFamily="34" charset="-128"/>
              <a:cs typeface="YuGothic"/>
            </a:endParaRPr>
          </a:p>
        </p:txBody>
      </p:sp>
      <p:sp>
        <p:nvSpPr>
          <p:cNvPr id="30" name="object 30"/>
          <p:cNvSpPr txBox="1"/>
          <p:nvPr/>
        </p:nvSpPr>
        <p:spPr>
          <a:xfrm>
            <a:off x="2287071" y="2968597"/>
            <a:ext cx="501660" cy="225344"/>
          </a:xfrm>
          <a:prstGeom prst="rect">
            <a:avLst/>
          </a:prstGeom>
        </p:spPr>
        <p:txBody>
          <a:bodyPr vert="horz" wrap="square" lIns="0" tIns="9805" rIns="0" bIns="0" rtlCol="0">
            <a:spAutoFit/>
          </a:bodyPr>
          <a:lstStyle/>
          <a:p>
            <a:pPr marL="10894">
              <a:spcBef>
                <a:spcPts val="77"/>
              </a:spcBef>
            </a:pPr>
            <a:r>
              <a:rPr sz="1400" b="1" dirty="0" err="1">
                <a:solidFill>
                  <a:srgbClr val="231F20"/>
                </a:solidFill>
                <a:latin typeface="Yu Gothic UI" panose="020B0500000000000000" pitchFamily="34" charset="-128"/>
                <a:ea typeface="Yu Gothic UI" panose="020B0500000000000000" pitchFamily="34" charset="-128"/>
                <a:cs typeface="YuGothic"/>
              </a:rPr>
              <a:t>いじめ</a:t>
            </a:r>
            <a:endParaRPr sz="1400" dirty="0">
              <a:latin typeface="Yu Gothic UI" panose="020B0500000000000000" pitchFamily="34" charset="-128"/>
              <a:ea typeface="Yu Gothic UI" panose="020B0500000000000000" pitchFamily="34" charset="-128"/>
              <a:cs typeface="YuGothic"/>
            </a:endParaRPr>
          </a:p>
        </p:txBody>
      </p:sp>
      <p:sp>
        <p:nvSpPr>
          <p:cNvPr id="32" name="object 32"/>
          <p:cNvSpPr txBox="1"/>
          <p:nvPr/>
        </p:nvSpPr>
        <p:spPr>
          <a:xfrm>
            <a:off x="2320449" y="3677605"/>
            <a:ext cx="710312" cy="225344"/>
          </a:xfrm>
          <a:prstGeom prst="rect">
            <a:avLst/>
          </a:prstGeom>
        </p:spPr>
        <p:txBody>
          <a:bodyPr vert="horz" wrap="square" lIns="0" tIns="9805" rIns="0" bIns="0" rtlCol="0">
            <a:spAutoFit/>
          </a:bodyPr>
          <a:lstStyle/>
          <a:p>
            <a:pPr marL="10894">
              <a:spcBef>
                <a:spcPts val="77"/>
              </a:spcBef>
            </a:pPr>
            <a:r>
              <a:rPr sz="1400" b="1" dirty="0" err="1">
                <a:solidFill>
                  <a:srgbClr val="231F20"/>
                </a:solidFill>
                <a:latin typeface="Yu Gothic UI" panose="020B0500000000000000" pitchFamily="34" charset="-128"/>
                <a:ea typeface="Yu Gothic UI" panose="020B0500000000000000" pitchFamily="34" charset="-128"/>
                <a:cs typeface="YuGothic"/>
              </a:rPr>
              <a:t>介護</a:t>
            </a:r>
            <a:endParaRPr sz="1400" dirty="0">
              <a:latin typeface="Yu Gothic UI" panose="020B0500000000000000" pitchFamily="34" charset="-128"/>
              <a:ea typeface="Yu Gothic UI" panose="020B0500000000000000" pitchFamily="34" charset="-128"/>
              <a:cs typeface="YuGothic"/>
            </a:endParaRPr>
          </a:p>
        </p:txBody>
      </p:sp>
      <p:sp>
        <p:nvSpPr>
          <p:cNvPr id="33" name="object 33"/>
          <p:cNvSpPr txBox="1"/>
          <p:nvPr/>
        </p:nvSpPr>
        <p:spPr>
          <a:xfrm flipH="1">
            <a:off x="3951132" y="3675774"/>
            <a:ext cx="388814" cy="225344"/>
          </a:xfrm>
          <a:prstGeom prst="rect">
            <a:avLst/>
          </a:prstGeom>
        </p:spPr>
        <p:txBody>
          <a:bodyPr vert="horz" wrap="square" lIns="0" tIns="9805" rIns="0" bIns="0" rtlCol="0">
            <a:spAutoFit/>
          </a:bodyPr>
          <a:lstStyle/>
          <a:p>
            <a:pPr marL="10894">
              <a:spcBef>
                <a:spcPts val="77"/>
              </a:spcBef>
            </a:pPr>
            <a:r>
              <a:rPr sz="1400" b="1" dirty="0">
                <a:solidFill>
                  <a:srgbClr val="231F20"/>
                </a:solidFill>
                <a:latin typeface="Yu Gothic UI" panose="020B0500000000000000" pitchFamily="34" charset="-128"/>
                <a:ea typeface="Yu Gothic UI" panose="020B0500000000000000" pitchFamily="34" charset="-128"/>
                <a:cs typeface="YuGothic"/>
              </a:rPr>
              <a:t>DV</a:t>
            </a:r>
            <a:endParaRPr sz="1400" dirty="0">
              <a:latin typeface="Yu Gothic UI" panose="020B0500000000000000" pitchFamily="34" charset="-128"/>
              <a:ea typeface="Yu Gothic UI" panose="020B0500000000000000" pitchFamily="34" charset="-128"/>
              <a:cs typeface="YuGothic"/>
            </a:endParaRPr>
          </a:p>
        </p:txBody>
      </p:sp>
      <p:sp>
        <p:nvSpPr>
          <p:cNvPr id="36" name="object 36"/>
          <p:cNvSpPr txBox="1"/>
          <p:nvPr/>
        </p:nvSpPr>
        <p:spPr>
          <a:xfrm>
            <a:off x="5300596" y="2969290"/>
            <a:ext cx="685010" cy="225344"/>
          </a:xfrm>
          <a:prstGeom prst="rect">
            <a:avLst/>
          </a:prstGeom>
        </p:spPr>
        <p:txBody>
          <a:bodyPr vert="horz" wrap="square" lIns="0" tIns="9805" rIns="0" bIns="0" rtlCol="0">
            <a:spAutoFit/>
          </a:bodyPr>
          <a:lstStyle/>
          <a:p>
            <a:pPr marL="10894">
              <a:spcBef>
                <a:spcPts val="77"/>
              </a:spcBef>
            </a:pPr>
            <a:r>
              <a:rPr sz="1400" b="1" dirty="0" err="1">
                <a:solidFill>
                  <a:srgbClr val="231F20"/>
                </a:solidFill>
                <a:latin typeface="Yu Gothic UI" panose="020B0500000000000000" pitchFamily="34" charset="-128"/>
                <a:ea typeface="Yu Gothic UI" panose="020B0500000000000000" pitchFamily="34" charset="-128"/>
                <a:cs typeface="YuGothic"/>
              </a:rPr>
              <a:t>不登校</a:t>
            </a:r>
            <a:endParaRPr sz="1400" dirty="0">
              <a:latin typeface="Yu Gothic UI" panose="020B0500000000000000" pitchFamily="34" charset="-128"/>
              <a:ea typeface="Yu Gothic UI" panose="020B0500000000000000" pitchFamily="34" charset="-128"/>
              <a:cs typeface="YuGothic"/>
            </a:endParaRPr>
          </a:p>
        </p:txBody>
      </p:sp>
      <p:sp>
        <p:nvSpPr>
          <p:cNvPr id="39" name="object 39"/>
          <p:cNvSpPr txBox="1"/>
          <p:nvPr/>
        </p:nvSpPr>
        <p:spPr>
          <a:xfrm>
            <a:off x="1508529" y="5447844"/>
            <a:ext cx="1797610" cy="666875"/>
          </a:xfrm>
          <a:prstGeom prst="rect">
            <a:avLst/>
          </a:prstGeom>
        </p:spPr>
        <p:txBody>
          <a:bodyPr vert="horz" wrap="square" lIns="0" tIns="9805" rIns="0" bIns="0" rtlCol="0">
            <a:spAutoFit/>
          </a:bodyPr>
          <a:lstStyle/>
          <a:p>
            <a:pPr marL="10894" algn="l">
              <a:spcBef>
                <a:spcPts val="1162"/>
              </a:spcBef>
            </a:pPr>
            <a:r>
              <a:rPr sz="1201">
                <a:solidFill>
                  <a:srgbClr val="231F20"/>
                </a:solidFill>
                <a:latin typeface="Yu Gothic UI" panose="020B0500000000000000" pitchFamily="34" charset="-128"/>
                <a:ea typeface="Yu Gothic UI" panose="020B0500000000000000" pitchFamily="34" charset="-128"/>
                <a:cs typeface="YuGo-Medium"/>
              </a:rPr>
              <a:t>・</a:t>
            </a:r>
            <a:r>
              <a:rPr sz="1201" err="1">
                <a:solidFill>
                  <a:srgbClr val="231F20"/>
                </a:solidFill>
                <a:latin typeface="Yu Gothic UI" panose="020B0500000000000000" pitchFamily="34" charset="-128"/>
                <a:ea typeface="Yu Gothic UI" panose="020B0500000000000000" pitchFamily="34" charset="-128"/>
                <a:cs typeface="YuGo-Medium"/>
              </a:rPr>
              <a:t>一人で育児は大変</a:t>
            </a:r>
            <a:endParaRPr sz="1201">
              <a:latin typeface="Yu Gothic UI" panose="020B0500000000000000" pitchFamily="34" charset="-128"/>
              <a:ea typeface="Yu Gothic UI" panose="020B0500000000000000" pitchFamily="34" charset="-128"/>
              <a:cs typeface="YuGo-Medium"/>
            </a:endParaRPr>
          </a:p>
          <a:p>
            <a:pPr marL="10894" algn="l">
              <a:spcBef>
                <a:spcPts val="360"/>
              </a:spcBef>
            </a:pPr>
            <a:r>
              <a:rPr sz="1201">
                <a:solidFill>
                  <a:srgbClr val="231F20"/>
                </a:solidFill>
                <a:latin typeface="Yu Gothic UI" panose="020B0500000000000000" pitchFamily="34" charset="-128"/>
                <a:ea typeface="Yu Gothic UI" panose="020B0500000000000000" pitchFamily="34" charset="-128"/>
                <a:cs typeface="YuGo-Medium"/>
              </a:rPr>
              <a:t>・</a:t>
            </a:r>
            <a:r>
              <a:rPr sz="1201" err="1">
                <a:solidFill>
                  <a:srgbClr val="231F20"/>
                </a:solidFill>
                <a:latin typeface="Yu Gothic UI" panose="020B0500000000000000" pitchFamily="34" charset="-128"/>
                <a:ea typeface="Yu Gothic UI" panose="020B0500000000000000" pitchFamily="34" charset="-128"/>
                <a:cs typeface="YuGo-Medium"/>
              </a:rPr>
              <a:t>仕事と家庭の両立が難しい</a:t>
            </a:r>
            <a:endParaRPr lang="en-US" sz="1201">
              <a:solidFill>
                <a:srgbClr val="231F20"/>
              </a:solidFill>
              <a:latin typeface="Yu Gothic UI" panose="020B0500000000000000" pitchFamily="34" charset="-128"/>
              <a:ea typeface="Yu Gothic UI" panose="020B0500000000000000" pitchFamily="34" charset="-128"/>
              <a:cs typeface="YuGo-Medium"/>
            </a:endParaRPr>
          </a:p>
          <a:p>
            <a:pPr marL="10894" algn="l">
              <a:spcBef>
                <a:spcPts val="360"/>
              </a:spcBef>
            </a:pPr>
            <a:r>
              <a:rPr lang="en-US" sz="1201">
                <a:solidFill>
                  <a:srgbClr val="231F20"/>
                </a:solidFill>
                <a:latin typeface="Yu Gothic UI" panose="020B0500000000000000" pitchFamily="34" charset="-128"/>
                <a:ea typeface="Yu Gothic UI" panose="020B0500000000000000" pitchFamily="34" charset="-128"/>
                <a:cs typeface="YuGo-Medium"/>
              </a:rPr>
              <a:t>  </a:t>
            </a:r>
            <a:r>
              <a:rPr sz="1201">
                <a:solidFill>
                  <a:srgbClr val="231F20"/>
                </a:solidFill>
                <a:latin typeface="Yu Gothic UI" panose="020B0500000000000000" pitchFamily="34" charset="-128"/>
                <a:ea typeface="Yu Gothic UI" panose="020B0500000000000000" pitchFamily="34" charset="-128"/>
                <a:cs typeface="YuGo-Medium"/>
              </a:rPr>
              <a:t>…</a:t>
            </a:r>
            <a:r>
              <a:rPr sz="1201" err="1">
                <a:solidFill>
                  <a:srgbClr val="231F20"/>
                </a:solidFill>
                <a:latin typeface="Yu Gothic UI" panose="020B0500000000000000" pitchFamily="34" charset="-128"/>
                <a:ea typeface="Yu Gothic UI" panose="020B0500000000000000" pitchFamily="34" charset="-128"/>
                <a:cs typeface="YuGo-Medium"/>
              </a:rPr>
              <a:t>など</a:t>
            </a:r>
            <a:endParaRPr sz="1201">
              <a:latin typeface="Yu Gothic UI" panose="020B0500000000000000" pitchFamily="34" charset="-128"/>
              <a:ea typeface="Yu Gothic UI" panose="020B0500000000000000" pitchFamily="34" charset="-128"/>
              <a:cs typeface="YuGo-Medium"/>
            </a:endParaRPr>
          </a:p>
        </p:txBody>
      </p:sp>
      <p:sp>
        <p:nvSpPr>
          <p:cNvPr id="40" name="object 40"/>
          <p:cNvSpPr txBox="1"/>
          <p:nvPr/>
        </p:nvSpPr>
        <p:spPr>
          <a:xfrm>
            <a:off x="4076151" y="5437506"/>
            <a:ext cx="1656486" cy="885140"/>
          </a:xfrm>
          <a:prstGeom prst="rect">
            <a:avLst/>
          </a:prstGeom>
        </p:spPr>
        <p:txBody>
          <a:bodyPr vert="horz" wrap="square" lIns="0" tIns="9805" rIns="0" bIns="0" rtlCol="0">
            <a:spAutoFit/>
          </a:bodyPr>
          <a:lstStyle/>
          <a:p>
            <a:pPr marL="10894">
              <a:spcBef>
                <a:spcPts val="1192"/>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頼れる人がいない</a:t>
            </a:r>
            <a:endParaRPr sz="1201" dirty="0">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子どもの面倒を見てく</a:t>
            </a:r>
            <a:r>
              <a:rPr lang="ja-JP" altLang="en-US" sz="1201">
                <a:solidFill>
                  <a:srgbClr val="231F20"/>
                </a:solidFill>
                <a:latin typeface="Yu Gothic UI" panose="020B0500000000000000" pitchFamily="34" charset="-128"/>
                <a:ea typeface="Yu Gothic UI" panose="020B0500000000000000" pitchFamily="34" charset="-128"/>
                <a:cs typeface="YuGo-Medium"/>
              </a:rPr>
              <a:t>れる</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lang="en-US" sz="1201" dirty="0">
                <a:solidFill>
                  <a:srgbClr val="231F20"/>
                </a:solidFill>
                <a:latin typeface="Yu Gothic UI" panose="020B0500000000000000" pitchFamily="34" charset="-128"/>
                <a:ea typeface="Yu Gothic UI" panose="020B0500000000000000" pitchFamily="34" charset="-128"/>
                <a:cs typeface="YuGo-Medium"/>
              </a:rPr>
              <a:t>  </a:t>
            </a:r>
            <a:r>
              <a:rPr sz="1201" dirty="0" err="1">
                <a:solidFill>
                  <a:srgbClr val="231F20"/>
                </a:solidFill>
                <a:latin typeface="Yu Gothic UI" panose="020B0500000000000000" pitchFamily="34" charset="-128"/>
                <a:ea typeface="Yu Gothic UI" panose="020B0500000000000000" pitchFamily="34" charset="-128"/>
                <a:cs typeface="YuGo-Medium"/>
              </a:rPr>
              <a:t>人がいな</a:t>
            </a:r>
            <a:r>
              <a:rPr lang="ja-JP" altLang="en-US" sz="1201">
                <a:solidFill>
                  <a:srgbClr val="231F20"/>
                </a:solidFill>
                <a:latin typeface="Yu Gothic UI" panose="020B0500000000000000" pitchFamily="34" charset="-128"/>
                <a:ea typeface="Yu Gothic UI" panose="020B0500000000000000" pitchFamily="34" charset="-128"/>
                <a:cs typeface="YuGo-Medium"/>
              </a:rPr>
              <a:t>い</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lang="ja-JP" altLang="en-US" sz="1201">
                <a:solidFill>
                  <a:srgbClr val="231F20"/>
                </a:solidFill>
                <a:latin typeface="Yu Gothic UI" panose="020B0500000000000000" pitchFamily="34" charset="-128"/>
                <a:ea typeface="Yu Gothic UI" panose="020B0500000000000000" pitchFamily="34" charset="-128"/>
                <a:cs typeface="YuGo-Medium"/>
              </a:rPr>
              <a:t>　</a:t>
            </a: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など</a:t>
            </a:r>
            <a:endParaRPr sz="1201" dirty="0">
              <a:latin typeface="Yu Gothic UI" panose="020B0500000000000000" pitchFamily="34" charset="-128"/>
              <a:ea typeface="Yu Gothic UI" panose="020B0500000000000000" pitchFamily="34" charset="-128"/>
              <a:cs typeface="YuGo-Medium"/>
            </a:endParaRPr>
          </a:p>
        </p:txBody>
      </p:sp>
      <p:sp>
        <p:nvSpPr>
          <p:cNvPr id="41" name="object 41"/>
          <p:cNvSpPr txBox="1"/>
          <p:nvPr/>
        </p:nvSpPr>
        <p:spPr>
          <a:xfrm>
            <a:off x="6616300" y="5390561"/>
            <a:ext cx="1974842" cy="902966"/>
          </a:xfrm>
          <a:prstGeom prst="rect">
            <a:avLst/>
          </a:prstGeom>
        </p:spPr>
        <p:txBody>
          <a:bodyPr vert="horz" wrap="square" lIns="0" tIns="9805" rIns="0" bIns="0" rtlCol="0">
            <a:spAutoFit/>
          </a:bodyPr>
          <a:lstStyle/>
          <a:p>
            <a:pPr marL="10894">
              <a:spcBef>
                <a:spcPts val="1192"/>
              </a:spcBef>
            </a:pPr>
            <a:r>
              <a:rPr sz="1201" dirty="0">
                <a:solidFill>
                  <a:srgbClr val="231F20"/>
                </a:solidFill>
                <a:latin typeface="Yu Gothic UI" panose="020B0500000000000000" pitchFamily="34" charset="-128"/>
                <a:ea typeface="Yu Gothic UI" panose="020B0500000000000000" pitchFamily="34" charset="-128"/>
                <a:cs typeface="YuGo-Medium"/>
              </a:rPr>
              <a:t>・</a:t>
            </a:r>
            <a:r>
              <a:rPr lang="ja-JP" altLang="en-US" sz="1201">
                <a:solidFill>
                  <a:srgbClr val="231F20"/>
                </a:solidFill>
                <a:latin typeface="Yu Gothic UI" panose="020B0500000000000000" pitchFamily="34" charset="-128"/>
                <a:ea typeface="Yu Gothic UI" panose="020B0500000000000000" pitchFamily="34" charset="-128"/>
                <a:cs typeface="YuGo-Medium"/>
              </a:rPr>
              <a:t>親子</a:t>
            </a:r>
            <a:r>
              <a:rPr sz="1201" dirty="0" err="1">
                <a:solidFill>
                  <a:srgbClr val="231F20"/>
                </a:solidFill>
                <a:latin typeface="Yu Gothic UI" panose="020B0500000000000000" pitchFamily="34" charset="-128"/>
                <a:ea typeface="Yu Gothic UI" panose="020B0500000000000000" pitchFamily="34" charset="-128"/>
                <a:cs typeface="YuGo-Medium"/>
              </a:rPr>
              <a:t>の健康状態の悪化</a:t>
            </a:r>
            <a:endParaRPr sz="1201" dirty="0">
              <a:latin typeface="Yu Gothic UI" panose="020B0500000000000000" pitchFamily="34" charset="-128"/>
              <a:ea typeface="Yu Gothic UI" panose="020B0500000000000000" pitchFamily="34" charset="-128"/>
              <a:cs typeface="YuGo-Medium"/>
            </a:endParaRPr>
          </a:p>
          <a:p>
            <a:pPr marL="10894">
              <a:spcBef>
                <a:spcPts val="365"/>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不安による気持ちの落ち込み</a:t>
            </a:r>
            <a:endParaRPr sz="1201" dirty="0">
              <a:latin typeface="Yu Gothic UI" panose="020B0500000000000000" pitchFamily="34" charset="-128"/>
              <a:ea typeface="Yu Gothic UI" panose="020B0500000000000000" pitchFamily="34" charset="-128"/>
              <a:cs typeface="YuGo-Medium"/>
            </a:endParaRPr>
          </a:p>
          <a:p>
            <a:pPr marL="10894">
              <a:spcBef>
                <a:spcPts val="360"/>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ネグレクト（育児放棄</a:t>
            </a:r>
            <a:r>
              <a:rPr sz="1201" dirty="0">
                <a:solidFill>
                  <a:srgbClr val="231F20"/>
                </a:solidFill>
                <a:latin typeface="Yu Gothic UI" panose="020B0500000000000000" pitchFamily="34" charset="-128"/>
                <a:ea typeface="Yu Gothic UI" panose="020B0500000000000000" pitchFamily="34" charset="-128"/>
                <a:cs typeface="YuGo-Medium"/>
              </a:rPr>
              <a:t>）</a:t>
            </a:r>
            <a:endParaRPr lang="en-US" sz="1201" dirty="0">
              <a:latin typeface="Yu Gothic UI" panose="020B0500000000000000" pitchFamily="34" charset="-128"/>
              <a:ea typeface="Yu Gothic UI" panose="020B0500000000000000" pitchFamily="34" charset="-128"/>
              <a:cs typeface="YuGo-Medium"/>
            </a:endParaRPr>
          </a:p>
          <a:p>
            <a:pPr marL="10894">
              <a:spcBef>
                <a:spcPts val="360"/>
              </a:spcBef>
            </a:pPr>
            <a:r>
              <a:rPr lang="en-US" sz="1201" dirty="0">
                <a:solidFill>
                  <a:srgbClr val="231F20"/>
                </a:solidFill>
                <a:latin typeface="Yu Gothic UI" panose="020B0500000000000000" pitchFamily="34" charset="-128"/>
                <a:ea typeface="Yu Gothic UI" panose="020B0500000000000000" pitchFamily="34" charset="-128"/>
                <a:cs typeface="YuGo-Medium"/>
              </a:rPr>
              <a:t>  </a:t>
            </a: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など</a:t>
            </a:r>
            <a:endParaRPr sz="1201" dirty="0">
              <a:latin typeface="Yu Gothic UI" panose="020B0500000000000000" pitchFamily="34" charset="-128"/>
              <a:ea typeface="Yu Gothic UI" panose="020B0500000000000000" pitchFamily="34" charset="-128"/>
              <a:cs typeface="YuGo-Medium"/>
            </a:endParaRPr>
          </a:p>
        </p:txBody>
      </p:sp>
      <p:sp>
        <p:nvSpPr>
          <p:cNvPr id="43" name="object 43"/>
          <p:cNvSpPr/>
          <p:nvPr/>
        </p:nvSpPr>
        <p:spPr>
          <a:xfrm>
            <a:off x="6185513" y="5576628"/>
            <a:ext cx="222244" cy="227692"/>
          </a:xfrm>
          <a:custGeom>
            <a:avLst/>
            <a:gdLst/>
            <a:ahLst/>
            <a:cxnLst/>
            <a:rect l="l" t="t" r="r" b="b"/>
            <a:pathLst>
              <a:path w="259079" h="265429">
                <a:moveTo>
                  <a:pt x="258876" y="132410"/>
                </a:moveTo>
                <a:lnTo>
                  <a:pt x="126466" y="0"/>
                </a:lnTo>
                <a:lnTo>
                  <a:pt x="126466" y="63754"/>
                </a:lnTo>
                <a:lnTo>
                  <a:pt x="0" y="63754"/>
                </a:lnTo>
                <a:lnTo>
                  <a:pt x="0" y="198818"/>
                </a:lnTo>
                <a:lnTo>
                  <a:pt x="126466" y="198818"/>
                </a:lnTo>
                <a:lnTo>
                  <a:pt x="126466" y="264820"/>
                </a:lnTo>
                <a:lnTo>
                  <a:pt x="258876" y="132410"/>
                </a:lnTo>
                <a:close/>
              </a:path>
            </a:pathLst>
          </a:custGeom>
          <a:solidFill>
            <a:srgbClr val="231F20"/>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8" name="object 16">
            <a:extLst>
              <a:ext uri="{FF2B5EF4-FFF2-40B4-BE49-F238E27FC236}">
                <a16:creationId xmlns:a16="http://schemas.microsoft.com/office/drawing/2014/main" id="{DB35F78C-41AC-34DB-5EF2-91F572F052FD}"/>
              </a:ext>
            </a:extLst>
          </p:cNvPr>
          <p:cNvSpPr txBox="1">
            <a:spLocks/>
          </p:cNvSpPr>
          <p:nvPr/>
        </p:nvSpPr>
        <p:spPr>
          <a:xfrm>
            <a:off x="801699" y="1445568"/>
            <a:ext cx="8438554" cy="445335"/>
          </a:xfrm>
          <a:prstGeom prst="rect">
            <a:avLst/>
          </a:prstGeom>
        </p:spPr>
        <p:txBody>
          <a:bodyPr vert="horz" wrap="square" lIns="0" tIns="197188" rIns="0" bIns="0" rtlCol="0">
            <a:spAutoFit/>
          </a:bodyPr>
          <a:lstStyle>
            <a:lvl1pPr>
              <a:defRPr sz="3750" b="1" i="0">
                <a:solidFill>
                  <a:srgbClr val="231F20"/>
                </a:solidFill>
                <a:latin typeface="YuGothic"/>
                <a:ea typeface="+mj-ea"/>
                <a:cs typeface="YuGothic"/>
              </a:defRPr>
            </a:lvl1pPr>
          </a:lstStyle>
          <a:p>
            <a:pPr marL="10894">
              <a:spcBef>
                <a:spcPts val="1553"/>
              </a:spcBef>
            </a:pPr>
            <a:r>
              <a:rPr lang="ja-JP" altLang="en-US" sz="1600" b="0">
                <a:latin typeface="Yu Gothic UI" panose="020B0500000000000000" pitchFamily="34" charset="-128"/>
                <a:ea typeface="Yu Gothic UI" panose="020B0500000000000000" pitchFamily="34" charset="-128"/>
                <a:cs typeface="YuGo-Medium"/>
              </a:rPr>
              <a:t>つながりが薄い社会では悩みや困りごとが生じた際、</a:t>
            </a:r>
            <a:r>
              <a:rPr lang="ja-JP" altLang="en-US" sz="1600">
                <a:solidFill>
                  <a:schemeClr val="accent6">
                    <a:lumMod val="75000"/>
                  </a:schemeClr>
                </a:solidFill>
                <a:latin typeface="Yu Gothic UI" panose="020B0500000000000000" pitchFamily="34" charset="-128"/>
                <a:ea typeface="Yu Gothic UI" panose="020B0500000000000000" pitchFamily="34" charset="-128"/>
                <a:cs typeface="YuGo-Medium"/>
              </a:rPr>
              <a:t>一人で声を上げづらく、抱えこんでしまうことがあります。</a:t>
            </a:r>
            <a:endParaRPr lang="ja-JP" altLang="en-US" sz="1600">
              <a:solidFill>
                <a:schemeClr val="accent6">
                  <a:lumMod val="75000"/>
                </a:schemeClr>
              </a:solidFill>
              <a:latin typeface="Yu Gothic UI" panose="020B0500000000000000" pitchFamily="34" charset="-128"/>
              <a:ea typeface="Yu Gothic UI" panose="020B0500000000000000" pitchFamily="34" charset="-128"/>
            </a:endParaRPr>
          </a:p>
        </p:txBody>
      </p:sp>
      <p:sp>
        <p:nvSpPr>
          <p:cNvPr id="49" name="object 21">
            <a:extLst>
              <a:ext uri="{FF2B5EF4-FFF2-40B4-BE49-F238E27FC236}">
                <a16:creationId xmlns:a16="http://schemas.microsoft.com/office/drawing/2014/main" id="{2FB0048C-5AB0-4811-CEE2-9402F0C3C0F4}"/>
              </a:ext>
            </a:extLst>
          </p:cNvPr>
          <p:cNvSpPr txBox="1"/>
          <p:nvPr/>
        </p:nvSpPr>
        <p:spPr>
          <a:xfrm>
            <a:off x="809073" y="2283339"/>
            <a:ext cx="4611507" cy="256122"/>
          </a:xfrm>
          <a:prstGeom prst="rect">
            <a:avLst/>
          </a:prstGeom>
        </p:spPr>
        <p:txBody>
          <a:bodyPr vert="horz" wrap="square" lIns="0" tIns="9805" rIns="0" bIns="0" rtlCol="0">
            <a:spAutoFit/>
          </a:bodyPr>
          <a:lstStyle/>
          <a:p>
            <a:pPr marL="10894" algn="l">
              <a:spcBef>
                <a:spcPts val="77"/>
              </a:spcBef>
              <a:tabLst>
                <a:tab pos="3362996" algn="l"/>
              </a:tabLst>
            </a:pPr>
            <a:r>
              <a:rPr lang="ja-JP" altLang="en-US" sz="1600" b="1">
                <a:solidFill>
                  <a:srgbClr val="F26F71"/>
                </a:solidFill>
                <a:latin typeface="Yu Gothic UI" panose="020B0500000000000000" pitchFamily="34" charset="-128"/>
                <a:ea typeface="Yu Gothic UI" panose="020B0500000000000000" pitchFamily="34" charset="-128"/>
                <a:cs typeface="YuGothic"/>
              </a:rPr>
              <a:t>一人で声を上げづらい状況の例</a:t>
            </a:r>
            <a:r>
              <a:rPr sz="1600" b="1" dirty="0">
                <a:solidFill>
                  <a:srgbClr val="231F20"/>
                </a:solidFill>
                <a:latin typeface="Yu Gothic UI" panose="020B0500000000000000" pitchFamily="34" charset="-128"/>
                <a:ea typeface="Yu Gothic UI" panose="020B0500000000000000" pitchFamily="34" charset="-128"/>
                <a:cs typeface="YuGothic"/>
              </a:rPr>
              <a:t>	</a:t>
            </a:r>
            <a:endParaRPr sz="1600" dirty="0">
              <a:latin typeface="Yu Gothic UI" panose="020B0500000000000000" pitchFamily="34" charset="-128"/>
              <a:ea typeface="Yu Gothic UI" panose="020B0500000000000000" pitchFamily="34" charset="-128"/>
              <a:cs typeface="YuGothic"/>
            </a:endParaRPr>
          </a:p>
        </p:txBody>
      </p:sp>
      <p:sp>
        <p:nvSpPr>
          <p:cNvPr id="44" name="正方形/長方形 43">
            <a:extLst>
              <a:ext uri="{FF2B5EF4-FFF2-40B4-BE49-F238E27FC236}">
                <a16:creationId xmlns:a16="http://schemas.microsoft.com/office/drawing/2014/main" id="{0526FC23-3485-1C3A-E1EE-B13F9A838F95}"/>
              </a:ext>
            </a:extLst>
          </p:cNvPr>
          <p:cNvSpPr/>
          <p:nvPr/>
        </p:nvSpPr>
        <p:spPr>
          <a:xfrm>
            <a:off x="838134" y="308474"/>
            <a:ext cx="287290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孤独・孤立の何が問題か</a:t>
            </a:r>
          </a:p>
        </p:txBody>
      </p:sp>
      <p:sp>
        <p:nvSpPr>
          <p:cNvPr id="45" name="テキスト ボックス 44">
            <a:extLst>
              <a:ext uri="{FF2B5EF4-FFF2-40B4-BE49-F238E27FC236}">
                <a16:creationId xmlns:a16="http://schemas.microsoft.com/office/drawing/2014/main" id="{1E26BC80-5863-E550-5AC7-858797D420DF}"/>
              </a:ext>
            </a:extLst>
          </p:cNvPr>
          <p:cNvSpPr txBox="1"/>
          <p:nvPr/>
        </p:nvSpPr>
        <p:spPr>
          <a:xfrm>
            <a:off x="6589766" y="5049042"/>
            <a:ext cx="1675459" cy="329962"/>
          </a:xfrm>
          <a:prstGeom prst="rect">
            <a:avLst/>
          </a:prstGeom>
          <a:noFill/>
        </p:spPr>
        <p:txBody>
          <a:bodyPr wrap="none" rtlCol="0">
            <a:spAutoFit/>
          </a:bodyPr>
          <a:lstStyle/>
          <a:p>
            <a:r>
              <a:rPr lang="en-US" altLang="ja-JP" sz="1544" b="1">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複雑化・深刻化</a:t>
            </a:r>
            <a:r>
              <a:rPr lang="en-US" altLang="ja-JP" sz="1544" b="1">
                <a:solidFill>
                  <a:srgbClr val="231F20"/>
                </a:solidFill>
                <a:latin typeface="Yu Gothic UI" panose="020B0500000000000000" pitchFamily="34" charset="-128"/>
                <a:ea typeface="Yu Gothic UI" panose="020B0500000000000000" pitchFamily="34" charset="-128"/>
                <a:cs typeface="YuGothic"/>
              </a:rPr>
              <a:t>】</a:t>
            </a:r>
            <a:endParaRPr kumimoji="1" lang="ja-JP" altLang="en-US"/>
          </a:p>
        </p:txBody>
      </p:sp>
      <p:sp>
        <p:nvSpPr>
          <p:cNvPr id="46" name="テキスト ボックス 45">
            <a:extLst>
              <a:ext uri="{FF2B5EF4-FFF2-40B4-BE49-F238E27FC236}">
                <a16:creationId xmlns:a16="http://schemas.microsoft.com/office/drawing/2014/main" id="{D916A441-22B2-39AA-52DC-86BF3075A8A6}"/>
              </a:ext>
            </a:extLst>
          </p:cNvPr>
          <p:cNvSpPr txBox="1"/>
          <p:nvPr/>
        </p:nvSpPr>
        <p:spPr>
          <a:xfrm>
            <a:off x="3803943" y="5055149"/>
            <a:ext cx="1449756" cy="329962"/>
          </a:xfrm>
          <a:prstGeom prst="rect">
            <a:avLst/>
          </a:prstGeom>
          <a:noFill/>
        </p:spPr>
        <p:txBody>
          <a:bodyPr wrap="none" rtlCol="0">
            <a:spAutoFit/>
          </a:bodyPr>
          <a:lstStyle/>
          <a:p>
            <a:pPr marL="169947" algn="l">
              <a:spcBef>
                <a:spcPts val="77"/>
              </a:spcBef>
            </a:pPr>
            <a:r>
              <a:rPr lang="en-US" altLang="ja-JP" sz="1544" b="1" dirty="0">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孤独・孤立</a:t>
            </a:r>
            <a:r>
              <a:rPr lang="en-US" altLang="ja-JP" sz="1544" b="1" dirty="0">
                <a:solidFill>
                  <a:srgbClr val="231F20"/>
                </a:solidFill>
                <a:latin typeface="Yu Gothic UI" panose="020B0500000000000000" pitchFamily="34" charset="-128"/>
                <a:ea typeface="Yu Gothic UI" panose="020B0500000000000000" pitchFamily="34" charset="-128"/>
                <a:cs typeface="YuGothic"/>
              </a:rPr>
              <a:t>】</a:t>
            </a:r>
            <a:endParaRPr lang="ja-JP" altLang="en-US" sz="1544">
              <a:latin typeface="Yu Gothic UI" panose="020B0500000000000000" pitchFamily="34" charset="-128"/>
              <a:ea typeface="Yu Gothic UI" panose="020B0500000000000000" pitchFamily="34" charset="-128"/>
              <a:cs typeface="YuGothic"/>
            </a:endParaRPr>
          </a:p>
        </p:txBody>
      </p:sp>
      <p:sp>
        <p:nvSpPr>
          <p:cNvPr id="47" name="テキスト ボックス 46">
            <a:extLst>
              <a:ext uri="{FF2B5EF4-FFF2-40B4-BE49-F238E27FC236}">
                <a16:creationId xmlns:a16="http://schemas.microsoft.com/office/drawing/2014/main" id="{6802291F-116E-30A0-1773-687A824B1183}"/>
              </a:ext>
            </a:extLst>
          </p:cNvPr>
          <p:cNvSpPr txBox="1"/>
          <p:nvPr/>
        </p:nvSpPr>
        <p:spPr>
          <a:xfrm>
            <a:off x="1075650" y="5060599"/>
            <a:ext cx="2163172" cy="329962"/>
          </a:xfrm>
          <a:prstGeom prst="rect">
            <a:avLst/>
          </a:prstGeom>
          <a:noFill/>
        </p:spPr>
        <p:txBody>
          <a:bodyPr wrap="square" rtlCol="0">
            <a:spAutoFit/>
          </a:bodyPr>
          <a:lstStyle/>
          <a:p>
            <a:pPr marL="405259" algn="l">
              <a:spcBef>
                <a:spcPts val="77"/>
              </a:spcBef>
            </a:pPr>
            <a:r>
              <a:rPr lang="en-US" altLang="ja-JP" sz="1544" b="1">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悩みや困りごと</a:t>
            </a:r>
            <a:r>
              <a:rPr lang="en-US" altLang="ja-JP" sz="1544" b="1">
                <a:solidFill>
                  <a:srgbClr val="231F20"/>
                </a:solidFill>
                <a:latin typeface="Yu Gothic UI" panose="020B0500000000000000" pitchFamily="34" charset="-128"/>
                <a:ea typeface="Yu Gothic UI" panose="020B0500000000000000" pitchFamily="34" charset="-128"/>
                <a:cs typeface="YuGothic"/>
              </a:rPr>
              <a:t>】</a:t>
            </a:r>
            <a:endParaRPr lang="ja-JP" altLang="en-US" sz="1544">
              <a:latin typeface="Yu Gothic UI" panose="020B0500000000000000" pitchFamily="34" charset="-128"/>
              <a:ea typeface="Yu Gothic UI" panose="020B0500000000000000" pitchFamily="34" charset="-128"/>
              <a:cs typeface="YuGothic"/>
            </a:endParaRPr>
          </a:p>
        </p:txBody>
      </p:sp>
      <p:sp>
        <p:nvSpPr>
          <p:cNvPr id="50" name="object 33">
            <a:extLst>
              <a:ext uri="{FF2B5EF4-FFF2-40B4-BE49-F238E27FC236}">
                <a16:creationId xmlns:a16="http://schemas.microsoft.com/office/drawing/2014/main" id="{D38BA1B6-8DAF-F731-204D-06D54D931FFB}"/>
              </a:ext>
            </a:extLst>
          </p:cNvPr>
          <p:cNvSpPr txBox="1"/>
          <p:nvPr/>
        </p:nvSpPr>
        <p:spPr>
          <a:xfrm>
            <a:off x="6895488" y="2976050"/>
            <a:ext cx="926078" cy="225344"/>
          </a:xfrm>
          <a:prstGeom prst="rect">
            <a:avLst/>
          </a:prstGeom>
        </p:spPr>
        <p:txBody>
          <a:bodyPr vert="horz" wrap="square" lIns="0" tIns="9805" rIns="0" bIns="0" rtlCol="0">
            <a:spAutoFit/>
          </a:bodyPr>
          <a:lstStyle/>
          <a:p>
            <a:pPr marL="10894">
              <a:spcBef>
                <a:spcPts val="77"/>
              </a:spcBef>
            </a:pPr>
            <a:r>
              <a:rPr lang="ja-JP" altLang="en-US" sz="1400" b="1">
                <a:solidFill>
                  <a:srgbClr val="231F20"/>
                </a:solidFill>
                <a:latin typeface="Yu Gothic UI" panose="020B0500000000000000" pitchFamily="34" charset="-128"/>
                <a:ea typeface="Yu Gothic UI" panose="020B0500000000000000" pitchFamily="34" charset="-128"/>
                <a:cs typeface="YuGothic"/>
              </a:rPr>
              <a:t>性暴力</a:t>
            </a:r>
            <a:endParaRPr sz="1400" dirty="0">
              <a:latin typeface="Yu Gothic UI" panose="020B0500000000000000" pitchFamily="34" charset="-128"/>
              <a:ea typeface="Yu Gothic UI" panose="020B0500000000000000" pitchFamily="34" charset="-128"/>
              <a:cs typeface="YuGothic"/>
            </a:endParaRPr>
          </a:p>
        </p:txBody>
      </p:sp>
      <p:sp>
        <p:nvSpPr>
          <p:cNvPr id="78" name="object 42">
            <a:extLst>
              <a:ext uri="{FF2B5EF4-FFF2-40B4-BE49-F238E27FC236}">
                <a16:creationId xmlns:a16="http://schemas.microsoft.com/office/drawing/2014/main" id="{4A32156A-8D4E-03EC-EA4A-38C0DFA2894D}"/>
              </a:ext>
            </a:extLst>
          </p:cNvPr>
          <p:cNvSpPr txBox="1"/>
          <p:nvPr/>
        </p:nvSpPr>
        <p:spPr>
          <a:xfrm>
            <a:off x="3647422" y="5560118"/>
            <a:ext cx="195554" cy="221049"/>
          </a:xfrm>
          <a:prstGeom prst="rect">
            <a:avLst/>
          </a:prstGeom>
        </p:spPr>
        <p:txBody>
          <a:bodyPr vert="horz" wrap="square" lIns="0" tIns="9805" rIns="0" bIns="0" rtlCol="0">
            <a:spAutoFit/>
          </a:bodyPr>
          <a:lstStyle/>
          <a:p>
            <a:pPr marL="10894">
              <a:spcBef>
                <a:spcPts val="77"/>
              </a:spcBef>
            </a:pPr>
            <a:r>
              <a:rPr sz="1372">
                <a:solidFill>
                  <a:srgbClr val="231F20"/>
                </a:solidFill>
                <a:latin typeface="Yu Gothic UI" panose="020B0500000000000000" pitchFamily="34" charset="-128"/>
                <a:ea typeface="Yu Gothic UI" panose="020B0500000000000000" pitchFamily="34" charset="-128"/>
                <a:cs typeface="Kozuka Gothic Pr6N"/>
              </a:rPr>
              <a:t>×</a:t>
            </a:r>
            <a:endParaRPr sz="1372">
              <a:latin typeface="Yu Gothic UI" panose="020B0500000000000000" pitchFamily="34" charset="-128"/>
              <a:ea typeface="Yu Gothic UI" panose="020B0500000000000000" pitchFamily="34" charset="-128"/>
              <a:cs typeface="Kozuka Gothic Pr6N"/>
            </a:endParaRPr>
          </a:p>
        </p:txBody>
      </p:sp>
      <p:sp>
        <p:nvSpPr>
          <p:cNvPr id="6" name="スライド番号プレースホルダー 24">
            <a:extLst>
              <a:ext uri="{FF2B5EF4-FFF2-40B4-BE49-F238E27FC236}">
                <a16:creationId xmlns:a16="http://schemas.microsoft.com/office/drawing/2014/main" id="{3972F8C0-81B2-23D1-C453-A874174ABA90}"/>
              </a:ext>
            </a:extLst>
          </p:cNvPr>
          <p:cNvSpPr>
            <a:spLocks noGrp="1"/>
          </p:cNvSpPr>
          <p:nvPr>
            <p:ph type="sldNum" sz="quarter" idx="7"/>
          </p:nvPr>
        </p:nvSpPr>
        <p:spPr>
          <a:xfrm>
            <a:off x="7136728" y="6377939"/>
            <a:ext cx="2279788" cy="342900"/>
          </a:xfrm>
        </p:spPr>
        <p:txBody>
          <a:bodyPr/>
          <a:lstStyle/>
          <a:p>
            <a:r>
              <a:rPr lang="en-US" altLang="ja-JP"/>
              <a:t>8</a:t>
            </a:r>
            <a:endParaRPr lang="ja-JP" altLang="en-US"/>
          </a:p>
        </p:txBody>
      </p:sp>
      <p:sp>
        <p:nvSpPr>
          <p:cNvPr id="31" name="object 31"/>
          <p:cNvSpPr txBox="1"/>
          <p:nvPr/>
        </p:nvSpPr>
        <p:spPr>
          <a:xfrm>
            <a:off x="3758106" y="2964102"/>
            <a:ext cx="1007207" cy="225344"/>
          </a:xfrm>
          <a:prstGeom prst="rect">
            <a:avLst/>
          </a:prstGeom>
        </p:spPr>
        <p:txBody>
          <a:bodyPr vert="horz" wrap="square" lIns="0" tIns="9805" rIns="0" bIns="0" rtlCol="0">
            <a:spAutoFit/>
          </a:bodyPr>
          <a:lstStyle/>
          <a:p>
            <a:pPr marL="10894">
              <a:spcBef>
                <a:spcPts val="77"/>
              </a:spcBef>
            </a:pPr>
            <a:r>
              <a:rPr lang="ja-JP" altLang="en-US" sz="1400" b="1" err="1">
                <a:solidFill>
                  <a:srgbClr val="231F20"/>
                </a:solidFill>
                <a:latin typeface="Yu Gothic UI" panose="020B0500000000000000" pitchFamily="34" charset="-128"/>
                <a:ea typeface="Yu Gothic UI" panose="020B0500000000000000" pitchFamily="34" charset="-128"/>
                <a:cs typeface="YuGothic"/>
              </a:rPr>
              <a:t>ひきこもり</a:t>
            </a:r>
            <a:endParaRPr sz="1400" dirty="0">
              <a:latin typeface="Yu Gothic UI" panose="020B0500000000000000" pitchFamily="34" charset="-128"/>
              <a:ea typeface="Yu Gothic UI" panose="020B0500000000000000" pitchFamily="34" charset="-128"/>
              <a:cs typeface="YuGothic"/>
            </a:endParaRPr>
          </a:p>
        </p:txBody>
      </p:sp>
      <p:sp>
        <p:nvSpPr>
          <p:cNvPr id="21" name="object 33">
            <a:extLst>
              <a:ext uri="{FF2B5EF4-FFF2-40B4-BE49-F238E27FC236}">
                <a16:creationId xmlns:a16="http://schemas.microsoft.com/office/drawing/2014/main" id="{3AD47CDB-ACE0-F2C7-3C01-313C4B9774CA}"/>
              </a:ext>
            </a:extLst>
          </p:cNvPr>
          <p:cNvSpPr txBox="1"/>
          <p:nvPr/>
        </p:nvSpPr>
        <p:spPr>
          <a:xfrm>
            <a:off x="6895488" y="3675774"/>
            <a:ext cx="926078" cy="225344"/>
          </a:xfrm>
          <a:prstGeom prst="rect">
            <a:avLst/>
          </a:prstGeom>
        </p:spPr>
        <p:txBody>
          <a:bodyPr vert="horz" wrap="square" lIns="0" tIns="9805" rIns="0" bIns="0" rtlCol="0">
            <a:spAutoFit/>
          </a:bodyPr>
          <a:lstStyle/>
          <a:p>
            <a:pPr marL="10894">
              <a:spcBef>
                <a:spcPts val="77"/>
              </a:spcBef>
            </a:pPr>
            <a:r>
              <a:rPr lang="ja-JP" altLang="en-US" sz="1400" b="1">
                <a:solidFill>
                  <a:srgbClr val="231F20"/>
                </a:solidFill>
                <a:latin typeface="Yu Gothic UI" panose="020B0500000000000000" pitchFamily="34" charset="-128"/>
                <a:ea typeface="Yu Gothic UI" panose="020B0500000000000000" pitchFamily="34" charset="-128"/>
                <a:cs typeface="YuGothic"/>
              </a:rPr>
              <a:t>犯罪歴</a:t>
            </a:r>
            <a:endParaRPr sz="1400" dirty="0">
              <a:latin typeface="Yu Gothic UI" panose="020B0500000000000000" pitchFamily="34" charset="-128"/>
              <a:ea typeface="Yu Gothic UI" panose="020B0500000000000000" pitchFamily="34" charset="-128"/>
              <a:cs typeface="Yu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373111" y="1428415"/>
            <a:ext cx="4909660" cy="502343"/>
          </a:xfrm>
          <a:prstGeom prst="rect">
            <a:avLst/>
          </a:prstGeom>
        </p:spPr>
        <p:txBody>
          <a:bodyPr vert="horz" wrap="square" lIns="0" tIns="9805" rIns="0" bIns="0" rtlCol="0" anchor="ctr">
            <a:spAutoFit/>
          </a:bodyPr>
          <a:lstStyle/>
          <a:p>
            <a:pPr marL="10894" algn="ctr">
              <a:spcBef>
                <a:spcPts val="77"/>
              </a:spcBef>
            </a:pPr>
            <a:r>
              <a:rPr sz="3200" dirty="0">
                <a:latin typeface="Yu Gothic UI" panose="020B0500000000000000" pitchFamily="34" charset="-128"/>
                <a:ea typeface="Yu Gothic UI" panose="020B0500000000000000" pitchFamily="34" charset="-128"/>
              </a:rPr>
              <a:t>「</a:t>
            </a:r>
            <a:r>
              <a:rPr sz="3200" dirty="0" err="1">
                <a:latin typeface="Yu Gothic UI" panose="020B0500000000000000" pitchFamily="34" charset="-128"/>
                <a:ea typeface="Yu Gothic UI" panose="020B0500000000000000" pitchFamily="34" charset="-128"/>
              </a:rPr>
              <a:t>孤独・孤立</a:t>
            </a:r>
            <a:r>
              <a:rPr lang="ja-JP" altLang="en-US" sz="3200">
                <a:latin typeface="Yu Gothic UI" panose="020B0500000000000000" pitchFamily="34" charset="-128"/>
                <a:ea typeface="Yu Gothic UI" panose="020B0500000000000000" pitchFamily="34" charset="-128"/>
              </a:rPr>
              <a:t>の何が問題か</a:t>
            </a:r>
            <a:r>
              <a:rPr sz="3200" dirty="0">
                <a:latin typeface="Yu Gothic UI" panose="020B0500000000000000" pitchFamily="34" charset="-128"/>
                <a:ea typeface="Yu Gothic UI" panose="020B0500000000000000" pitchFamily="34" charset="-128"/>
              </a:rPr>
              <a:t>」</a:t>
            </a:r>
          </a:p>
        </p:txBody>
      </p:sp>
      <p:grpSp>
        <p:nvGrpSpPr>
          <p:cNvPr id="3" name="グループ化 2">
            <a:extLst>
              <a:ext uri="{FF2B5EF4-FFF2-40B4-BE49-F238E27FC236}">
                <a16:creationId xmlns:a16="http://schemas.microsoft.com/office/drawing/2014/main" id="{6B657F2A-4BC9-3395-72E1-C54DDBE8EEE8}"/>
              </a:ext>
            </a:extLst>
          </p:cNvPr>
          <p:cNvGrpSpPr/>
          <p:nvPr/>
        </p:nvGrpSpPr>
        <p:grpSpPr>
          <a:xfrm>
            <a:off x="4168851" y="2350735"/>
            <a:ext cx="1353080" cy="520206"/>
            <a:chOff x="4173471" y="2501576"/>
            <a:chExt cx="1353080" cy="520206"/>
          </a:xfrm>
        </p:grpSpPr>
        <p:sp>
          <p:nvSpPr>
            <p:cNvPr id="2" name="object 2"/>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txBox="1"/>
            <p:nvPr/>
          </p:nvSpPr>
          <p:spPr>
            <a:xfrm>
              <a:off x="4269213" y="2610149"/>
              <a:ext cx="1150463" cy="291300"/>
            </a:xfrm>
            <a:prstGeom prst="rect">
              <a:avLst/>
            </a:prstGeom>
          </p:spPr>
          <p:txBody>
            <a:bodyPr vert="horz" wrap="square" lIns="0" tIns="14163" rIns="0" bIns="0" rtlCol="0">
              <a:spAutoFit/>
            </a:bodyPr>
            <a:lstStyle/>
            <a:p>
              <a:pPr marL="10894" algn="ctr">
                <a:spcBef>
                  <a:spcPts val="112"/>
                </a:spcBef>
              </a:pPr>
              <a:r>
                <a:rPr lang="en-US" b="1" dirty="0" err="1">
                  <a:solidFill>
                    <a:srgbClr val="231F20"/>
                  </a:solidFill>
                  <a:latin typeface="Yu Gothic UI" panose="020B0500000000000000" pitchFamily="34" charset="-128"/>
                  <a:ea typeface="Yu Gothic UI" panose="020B0500000000000000" pitchFamily="34" charset="-128"/>
                  <a:cs typeface="YuGothic"/>
                </a:rPr>
                <a:t>ポイント</a:t>
              </a:r>
              <a:endParaRPr dirty="0">
                <a:latin typeface="Yu Gothic UI" panose="020B0500000000000000" pitchFamily="34" charset="-128"/>
                <a:ea typeface="Yu Gothic UI" panose="020B0500000000000000" pitchFamily="34" charset="-128"/>
                <a:cs typeface="YuGothic"/>
              </a:endParaRPr>
            </a:p>
          </p:txBody>
        </p:sp>
      </p:grpSp>
      <p:sp>
        <p:nvSpPr>
          <p:cNvPr id="8" name="object 2">
            <a:extLst>
              <a:ext uri="{FF2B5EF4-FFF2-40B4-BE49-F238E27FC236}">
                <a16:creationId xmlns:a16="http://schemas.microsoft.com/office/drawing/2014/main" id="{C031F5F8-A541-0BBF-77A3-C866FAA37ADD}"/>
              </a:ext>
            </a:extLst>
          </p:cNvPr>
          <p:cNvSpPr/>
          <p:nvPr/>
        </p:nvSpPr>
        <p:spPr>
          <a:xfrm>
            <a:off x="838135" y="3186851"/>
            <a:ext cx="8246488" cy="2807184"/>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6" name="object 6"/>
          <p:cNvSpPr txBox="1"/>
          <p:nvPr/>
        </p:nvSpPr>
        <p:spPr>
          <a:xfrm>
            <a:off x="1143298" y="3548656"/>
            <a:ext cx="7619403" cy="2528505"/>
          </a:xfrm>
          <a:prstGeom prst="rect">
            <a:avLst/>
          </a:prstGeom>
        </p:spPr>
        <p:txBody>
          <a:bodyPr vert="horz" wrap="square" lIns="0" tIns="13073" rIns="0" bIns="0" rtlCol="0" anchor="t">
            <a:spAutoFit/>
          </a:bodyPr>
          <a:lstStyle/>
          <a:p>
            <a:pPr marL="206375" marR="74930" indent="-195580">
              <a:lnSpc>
                <a:spcPct val="120000"/>
              </a:lnSpc>
              <a:spcBef>
                <a:spcPts val="343"/>
              </a:spcBef>
              <a:buChar char="•"/>
              <a:tabLst>
                <a:tab pos="206442" algn="l"/>
              </a:tabLst>
            </a:pPr>
            <a:r>
              <a:rPr lang="ja-JP" altLang="en-US" sz="2200">
                <a:solidFill>
                  <a:srgbClr val="231F20"/>
                </a:solidFill>
                <a:latin typeface="Yu Gothic UI"/>
                <a:ea typeface="Yu Gothic UI"/>
              </a:rPr>
              <a:t>つながりが薄くなっている「社会構造上」孤独・孤立状態が生まれやすくなっている現状があり、</a:t>
            </a:r>
            <a:r>
              <a:rPr lang="ja-JP" altLang="en-US" sz="2200" b="1">
                <a:solidFill>
                  <a:srgbClr val="231F20"/>
                </a:solidFill>
                <a:latin typeface="Yu Gothic UI"/>
                <a:ea typeface="Yu Gothic UI"/>
              </a:rPr>
              <a:t> </a:t>
            </a:r>
            <a:r>
              <a:rPr lang="ja-JP" altLang="en-US" sz="2200" b="1" u="sng">
                <a:solidFill>
                  <a:schemeClr val="accent6">
                    <a:lumMod val="75000"/>
                  </a:schemeClr>
                </a:solidFill>
                <a:latin typeface="Yu Gothic UI"/>
                <a:ea typeface="Yu Gothic UI"/>
              </a:rPr>
              <a:t>「自己責任」ではない</a:t>
            </a:r>
            <a:endParaRPr lang="en-US" altLang="ja-JP" sz="2200" b="1" u="sng" dirty="0">
              <a:solidFill>
                <a:schemeClr val="accent6">
                  <a:lumMod val="75000"/>
                </a:schemeClr>
              </a:solidFill>
              <a:latin typeface="Yu Gothic UI"/>
              <a:ea typeface="Yu Gothic UI"/>
            </a:endParaRPr>
          </a:p>
          <a:p>
            <a:pPr marL="10795" marR="74930">
              <a:lnSpc>
                <a:spcPct val="120000"/>
              </a:lnSpc>
              <a:spcBef>
                <a:spcPts val="343"/>
              </a:spcBef>
              <a:tabLst>
                <a:tab pos="206442" algn="l"/>
              </a:tabLst>
            </a:pPr>
            <a:endParaRPr lang="en-US" altLang="ja-JP" sz="2200" dirty="0">
              <a:solidFill>
                <a:srgbClr val="231F20"/>
              </a:solidFill>
              <a:latin typeface="Yu Gothic UI"/>
              <a:ea typeface="Yu Gothic UI"/>
            </a:endParaRPr>
          </a:p>
          <a:p>
            <a:pPr marL="206375" marR="74930" indent="-195580">
              <a:lnSpc>
                <a:spcPct val="120000"/>
              </a:lnSpc>
              <a:spcBef>
                <a:spcPts val="343"/>
              </a:spcBef>
              <a:buChar char="•"/>
              <a:tabLst>
                <a:tab pos="206442" algn="l"/>
              </a:tabLst>
            </a:pPr>
            <a:r>
              <a:rPr lang="ja-JP" altLang="en-US" sz="2200">
                <a:solidFill>
                  <a:srgbClr val="231F20"/>
                </a:solidFill>
                <a:latin typeface="Yu Gothic UI"/>
                <a:ea typeface="Yu Gothic UI"/>
                <a:cs typeface="YuGo-Medium"/>
              </a:rPr>
              <a:t>孤独・孤立の問題は「一人でいること」ではなく、悩みや困りごとが生じた際に</a:t>
            </a:r>
            <a:r>
              <a:rPr lang="ja-JP" altLang="en-US" sz="2200" b="1" u="sng">
                <a:solidFill>
                  <a:schemeClr val="accent6">
                    <a:lumMod val="75000"/>
                  </a:schemeClr>
                </a:solidFill>
                <a:latin typeface="Yu Gothic UI"/>
                <a:ea typeface="Yu Gothic UI"/>
                <a:cs typeface="YuGo-Medium"/>
              </a:rPr>
              <a:t>一人で抱え込んでしまい、複雑化・深刻化すること</a:t>
            </a:r>
            <a:endParaRPr lang="en-US" altLang="ja-JP" sz="2200" b="1" u="sng" dirty="0">
              <a:solidFill>
                <a:schemeClr val="accent6">
                  <a:lumMod val="75000"/>
                </a:schemeClr>
              </a:solidFill>
              <a:latin typeface="Yu Gothic UI"/>
              <a:ea typeface="Yu Gothic UI"/>
              <a:cs typeface="YuGo-Medium"/>
            </a:endParaRPr>
          </a:p>
          <a:p>
            <a:pPr marL="206375" marR="74930" indent="-195580">
              <a:lnSpc>
                <a:spcPct val="120000"/>
              </a:lnSpc>
              <a:spcBef>
                <a:spcPts val="343"/>
              </a:spcBef>
              <a:buChar char="•"/>
              <a:tabLst>
                <a:tab pos="206442" algn="l"/>
              </a:tabLst>
            </a:pPr>
            <a:endParaRPr lang="ja-JP" altLang="en-US" sz="2200">
              <a:solidFill>
                <a:srgbClr val="231F20"/>
              </a:solidFill>
              <a:latin typeface="Yu Gothic UI"/>
              <a:ea typeface="Yu Gothic UI"/>
              <a:cs typeface="YuGo-Medium"/>
            </a:endParaRPr>
          </a:p>
        </p:txBody>
      </p:sp>
      <p:sp>
        <p:nvSpPr>
          <p:cNvPr id="9" name="スライド番号プレースホルダー 8">
            <a:extLst>
              <a:ext uri="{FF2B5EF4-FFF2-40B4-BE49-F238E27FC236}">
                <a16:creationId xmlns:a16="http://schemas.microsoft.com/office/drawing/2014/main" id="{4F440666-65D9-52C0-FC12-9A4A816C49FA}"/>
              </a:ext>
            </a:extLst>
          </p:cNvPr>
          <p:cNvSpPr>
            <a:spLocks noGrp="1"/>
          </p:cNvSpPr>
          <p:nvPr>
            <p:ph type="sldNum" sz="quarter" idx="7"/>
          </p:nvPr>
        </p:nvSpPr>
        <p:spPr/>
        <p:txBody>
          <a:bodyPr/>
          <a:lstStyle/>
          <a:p>
            <a:r>
              <a:rPr lang="en-US" altLang="ja-JP" sz="1000"/>
              <a:t>9</a:t>
            </a:r>
            <a:endParaRPr lang="ja-JP" altLang="en-US"/>
          </a:p>
        </p:txBody>
      </p:sp>
      <p:sp>
        <p:nvSpPr>
          <p:cNvPr id="10" name="正方形/長方形 9">
            <a:extLst>
              <a:ext uri="{FF2B5EF4-FFF2-40B4-BE49-F238E27FC236}">
                <a16:creationId xmlns:a16="http://schemas.microsoft.com/office/drawing/2014/main" id="{E7BE30E3-6DB8-DDFE-2196-F7EFD6C25720}"/>
              </a:ext>
            </a:extLst>
          </p:cNvPr>
          <p:cNvSpPr/>
          <p:nvPr/>
        </p:nvSpPr>
        <p:spPr>
          <a:xfrm>
            <a:off x="838134" y="308474"/>
            <a:ext cx="287290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孤独・孤立の何が問題か</a:t>
            </a:r>
          </a:p>
        </p:txBody>
      </p:sp>
    </p:spTree>
    <p:extLst>
      <p:ext uri="{BB962C8B-B14F-4D97-AF65-F5344CB8AC3E}">
        <p14:creationId xmlns:p14="http://schemas.microsoft.com/office/powerpoint/2010/main" val="154492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txBox="1"/>
          <p:nvPr/>
        </p:nvSpPr>
        <p:spPr>
          <a:xfrm>
            <a:off x="2142782" y="2680392"/>
            <a:ext cx="5620437" cy="537866"/>
          </a:xfrm>
          <a:prstGeom prst="rect">
            <a:avLst/>
          </a:prstGeom>
        </p:spPr>
        <p:txBody>
          <a:bodyPr vert="horz" wrap="square" lIns="0" tIns="9805" rIns="0" bIns="0" rtlCol="0">
            <a:spAutoFit/>
          </a:bodyPr>
          <a:lstStyle/>
          <a:p>
            <a:pPr marL="10894" algn="ctr">
              <a:spcBef>
                <a:spcPts val="77"/>
              </a:spcBef>
            </a:pPr>
            <a:r>
              <a:rPr sz="3431" b="1" spc="-56">
                <a:solidFill>
                  <a:srgbClr val="231F20"/>
                </a:solidFill>
                <a:latin typeface="Yu Gothic UI" panose="020B0500000000000000" pitchFamily="34" charset="-128"/>
                <a:ea typeface="Yu Gothic UI" panose="020B0500000000000000" pitchFamily="34" charset="-128"/>
                <a:cs typeface="YuGothic"/>
              </a:rPr>
              <a:t>～</a:t>
            </a:r>
            <a:r>
              <a:rPr sz="3400" b="1" spc="-240" err="1">
                <a:solidFill>
                  <a:srgbClr val="231F20"/>
                </a:solidFill>
                <a:latin typeface="Yu Gothic UI" panose="020B0500000000000000" pitchFamily="34" charset="-128"/>
                <a:ea typeface="Yu Gothic UI" panose="020B0500000000000000" pitchFamily="34" charset="-128"/>
                <a:cs typeface="YuGothic"/>
              </a:rPr>
              <a:t>つながりを考えてみよう</a:t>
            </a:r>
            <a:r>
              <a:rPr sz="3431" b="1" spc="-43">
                <a:solidFill>
                  <a:srgbClr val="231F20"/>
                </a:solidFill>
                <a:latin typeface="Yu Gothic UI" panose="020B0500000000000000" pitchFamily="34" charset="-128"/>
                <a:ea typeface="Yu Gothic UI" panose="020B0500000000000000" pitchFamily="34" charset="-128"/>
                <a:cs typeface="YuGothic"/>
              </a:rPr>
              <a:t>～</a:t>
            </a:r>
            <a:endParaRPr sz="3431">
              <a:latin typeface="Yu Gothic UI" panose="020B0500000000000000" pitchFamily="34" charset="-128"/>
              <a:ea typeface="Yu Gothic UI" panose="020B0500000000000000" pitchFamily="34" charset="-128"/>
              <a:cs typeface="YuGothic"/>
            </a:endParaRPr>
          </a:p>
        </p:txBody>
      </p:sp>
      <p:sp>
        <p:nvSpPr>
          <p:cNvPr id="3" name="object 3"/>
          <p:cNvSpPr txBox="1"/>
          <p:nvPr/>
        </p:nvSpPr>
        <p:spPr>
          <a:xfrm>
            <a:off x="2142782" y="3524994"/>
            <a:ext cx="6016189" cy="1147814"/>
          </a:xfrm>
          <a:prstGeom prst="rect">
            <a:avLst/>
          </a:prstGeom>
        </p:spPr>
        <p:txBody>
          <a:bodyPr vert="horz" wrap="square" lIns="0" tIns="10350" rIns="0" bIns="0" rtlCol="0" anchor="t">
            <a:spAutoFit/>
          </a:bodyPr>
          <a:lstStyle/>
          <a:p>
            <a:pPr marL="802005" marR="795655" indent="-161290" algn="ctr">
              <a:lnSpc>
                <a:spcPct val="126099"/>
              </a:lnSpc>
              <a:spcBef>
                <a:spcPts val="81"/>
              </a:spcBef>
            </a:pPr>
            <a:r>
              <a:rPr lang="ja-JP" altLang="en-US" sz="2000">
                <a:solidFill>
                  <a:srgbClr val="231F20"/>
                </a:solidFill>
                <a:latin typeface="Yu Gothic UI"/>
                <a:ea typeface="Yu Gothic UI"/>
                <a:cs typeface="YuGo-Medium"/>
              </a:rPr>
              <a:t>あなたの日々の「つながり」は？</a:t>
            </a:r>
            <a:endParaRPr lang="ja-JP" altLang="en-US" sz="2000">
              <a:solidFill>
                <a:srgbClr val="000000"/>
              </a:solidFill>
              <a:latin typeface="Yu Gothic UI"/>
              <a:ea typeface="Yu Gothic UI"/>
              <a:cs typeface="YuGo-Medium"/>
            </a:endParaRPr>
          </a:p>
          <a:p>
            <a:pPr marL="802005" marR="795655" indent="-161290" algn="ctr">
              <a:lnSpc>
                <a:spcPct val="126099"/>
              </a:lnSpc>
              <a:spcBef>
                <a:spcPts val="81"/>
              </a:spcBef>
            </a:pPr>
            <a:r>
              <a:rPr lang="ja-JP" altLang="en-US" sz="2000" err="1">
                <a:solidFill>
                  <a:srgbClr val="231F20"/>
                </a:solidFill>
                <a:latin typeface="Yu Gothic UI"/>
                <a:ea typeface="Yu Gothic UI"/>
                <a:cs typeface="YuGo-Medium"/>
              </a:rPr>
              <a:t>いくつかの質問に答えながら</a:t>
            </a:r>
            <a:r>
              <a:rPr lang="ja-JP" altLang="en-US" sz="2000">
                <a:solidFill>
                  <a:srgbClr val="231F20"/>
                </a:solidFill>
                <a:latin typeface="Yu Gothic UI"/>
                <a:ea typeface="Yu Gothic UI"/>
                <a:cs typeface="YuGo-Medium"/>
              </a:rPr>
              <a:t>、</a:t>
            </a:r>
            <a:endParaRPr lang="ja-JP" altLang="en-US" sz="2000">
              <a:solidFill>
                <a:srgbClr val="000000"/>
              </a:solidFill>
              <a:latin typeface="Yu Gothic UI"/>
              <a:ea typeface="Yu Gothic UI"/>
              <a:cs typeface="YuGo-Medium"/>
            </a:endParaRPr>
          </a:p>
          <a:p>
            <a:pPr marL="802005" marR="795655" indent="-161290" algn="ctr">
              <a:lnSpc>
                <a:spcPct val="126099"/>
              </a:lnSpc>
              <a:spcBef>
                <a:spcPts val="81"/>
              </a:spcBef>
            </a:pPr>
            <a:r>
              <a:rPr lang="ja-JP" altLang="en-US" sz="2000">
                <a:solidFill>
                  <a:srgbClr val="231F20"/>
                </a:solidFill>
                <a:latin typeface="Yu Gothic UI"/>
                <a:ea typeface="Yu Gothic UI"/>
                <a:cs typeface="YuGo-Medium"/>
              </a:rPr>
              <a:t>周囲とのつながりについて考えてみましょう。</a:t>
            </a:r>
            <a:endParaRPr lang="ja-JP" altLang="en-US" sz="2000">
              <a:latin typeface="Yu Gothic UI"/>
              <a:ea typeface="Yu Gothic UI"/>
              <a:cs typeface="YuGo-Medium"/>
            </a:endParaRPr>
          </a:p>
        </p:txBody>
      </p:sp>
      <p:sp>
        <p:nvSpPr>
          <p:cNvPr id="4" name="object 4"/>
          <p:cNvSpPr txBox="1">
            <a:spLocks noGrp="1"/>
          </p:cNvSpPr>
          <p:nvPr>
            <p:ph type="title"/>
          </p:nvPr>
        </p:nvSpPr>
        <p:spPr>
          <a:xfrm>
            <a:off x="2667904" y="1836929"/>
            <a:ext cx="4832709" cy="658432"/>
          </a:xfrm>
          <a:prstGeom prst="rect">
            <a:avLst/>
          </a:prstGeom>
        </p:spPr>
        <p:txBody>
          <a:bodyPr vert="horz" wrap="square" lIns="0" tIns="11984" rIns="0" bIns="0" rtlCol="0" anchor="ctr">
            <a:spAutoFit/>
          </a:bodyPr>
          <a:lstStyle/>
          <a:p>
            <a:pPr marL="10894" algn="ctr">
              <a:spcBef>
                <a:spcPts val="94"/>
              </a:spcBef>
            </a:pPr>
            <a:r>
              <a:rPr sz="4200" err="1">
                <a:latin typeface="Yu Gothic UI" panose="020B0500000000000000" pitchFamily="34" charset="-128"/>
                <a:ea typeface="Yu Gothic UI" panose="020B0500000000000000" pitchFamily="34" charset="-128"/>
              </a:rPr>
              <a:t>孤独・孤立とは</a:t>
            </a:r>
            <a:r>
              <a:rPr sz="4200">
                <a:latin typeface="Yu Gothic UI" panose="020B0500000000000000" pitchFamily="34" charset="-128"/>
                <a:ea typeface="Yu Gothic UI" panose="020B0500000000000000" pitchFamily="34" charset="-128"/>
              </a:rPr>
              <a:t>？</a:t>
            </a:r>
          </a:p>
        </p:txBody>
      </p:sp>
      <p:sp>
        <p:nvSpPr>
          <p:cNvPr id="10" name="テキスト ボックス 9">
            <a:extLst>
              <a:ext uri="{FF2B5EF4-FFF2-40B4-BE49-F238E27FC236}">
                <a16:creationId xmlns:a16="http://schemas.microsoft.com/office/drawing/2014/main" id="{93E9A345-059A-74E7-4B5D-753118E03CB6}"/>
              </a:ext>
            </a:extLst>
          </p:cNvPr>
          <p:cNvSpPr txBox="1"/>
          <p:nvPr/>
        </p:nvSpPr>
        <p:spPr>
          <a:xfrm>
            <a:off x="6546335" y="4084960"/>
            <a:ext cx="415498" cy="369332"/>
          </a:xfrm>
          <a:prstGeom prst="rect">
            <a:avLst/>
          </a:prstGeom>
          <a:noFill/>
        </p:spPr>
        <p:txBody>
          <a:bodyPr wrap="none" rtlCol="0">
            <a:spAutoFit/>
          </a:bodyPr>
          <a:lstStyle/>
          <a:p>
            <a:r>
              <a:rPr kumimoji="1" lang="ja-JP" altLang="en-US">
                <a:latin typeface="Yu Gothic UI" panose="020B0500000000000000" pitchFamily="34" charset="-128"/>
                <a:ea typeface="Yu Gothic UI" panose="020B0500000000000000" pitchFamily="34" charset="-128"/>
              </a:rPr>
              <a:t>　</a:t>
            </a:r>
          </a:p>
        </p:txBody>
      </p:sp>
      <p:sp>
        <p:nvSpPr>
          <p:cNvPr id="5" name="スライド番号プレースホルダー 4">
            <a:extLst>
              <a:ext uri="{FF2B5EF4-FFF2-40B4-BE49-F238E27FC236}">
                <a16:creationId xmlns:a16="http://schemas.microsoft.com/office/drawing/2014/main" id="{B63DF894-0D54-C9A9-0A83-863661CEA3FC}"/>
              </a:ext>
            </a:extLst>
          </p:cNvPr>
          <p:cNvSpPr>
            <a:spLocks noGrp="1"/>
          </p:cNvSpPr>
          <p:nvPr>
            <p:ph type="sldNum" sz="quarter" idx="7"/>
          </p:nvPr>
        </p:nvSpPr>
        <p:spPr/>
        <p:txBody>
          <a:bodyPr/>
          <a:lstStyle/>
          <a:p>
            <a:r>
              <a:rPr lang="en-US" altLang="ja-JP" sz="1000"/>
              <a:t>10</a:t>
            </a:r>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5DB2-686B-3F01-F24E-50AE15E719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1BB73B-B8DB-40DD-853D-E3E68FFC0DB4}"/>
              </a:ext>
            </a:extLst>
          </p:cNvPr>
          <p:cNvSpPr/>
          <p:nvPr/>
        </p:nvSpPr>
        <p:spPr>
          <a:xfrm>
            <a:off x="793340" y="1606470"/>
            <a:ext cx="8304095" cy="4867200"/>
          </a:xfrm>
          <a:custGeom>
            <a:avLst/>
            <a:gdLst/>
            <a:ahLst/>
            <a:cxnLst/>
            <a:rect l="l" t="t" r="r" b="b"/>
            <a:pathLst>
              <a:path w="9679305" h="5673090">
                <a:moveTo>
                  <a:pt x="9678835" y="0"/>
                </a:moveTo>
                <a:lnTo>
                  <a:pt x="0" y="0"/>
                </a:lnTo>
                <a:lnTo>
                  <a:pt x="0" y="5672848"/>
                </a:lnTo>
                <a:lnTo>
                  <a:pt x="9678835" y="5672848"/>
                </a:lnTo>
                <a:lnTo>
                  <a:pt x="9678835"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3" name="object 3">
            <a:extLst>
              <a:ext uri="{FF2B5EF4-FFF2-40B4-BE49-F238E27FC236}">
                <a16:creationId xmlns:a16="http://schemas.microsoft.com/office/drawing/2014/main" id="{D80B4BFE-6003-4FA3-C980-0266D6A1FB03}"/>
              </a:ext>
            </a:extLst>
          </p:cNvPr>
          <p:cNvSpPr txBox="1"/>
          <p:nvPr/>
        </p:nvSpPr>
        <p:spPr>
          <a:xfrm>
            <a:off x="1762635" y="1839100"/>
            <a:ext cx="6892862" cy="276148"/>
          </a:xfrm>
          <a:prstGeom prst="rect">
            <a:avLst/>
          </a:prstGeom>
        </p:spPr>
        <p:txBody>
          <a:bodyPr vert="horz" wrap="square" lIns="0" tIns="11984" rIns="0" bIns="0" rtlCol="0">
            <a:spAutoFit/>
          </a:bodyPr>
          <a:lstStyle/>
          <a:p>
            <a:pPr marL="10894">
              <a:spcBef>
                <a:spcPts val="94"/>
              </a:spcBef>
            </a:pPr>
            <a:r>
              <a:rPr sz="1716" b="1" err="1">
                <a:solidFill>
                  <a:srgbClr val="231F20"/>
                </a:solidFill>
                <a:latin typeface="Yu Gothic UI" panose="020B0500000000000000" pitchFamily="34" charset="-128"/>
                <a:ea typeface="Yu Gothic UI" panose="020B0500000000000000" pitchFamily="34" charset="-128"/>
                <a:cs typeface="YuGothic"/>
              </a:rPr>
              <a:t>あなたは、自分には人とのつきあいがないと感じることがありますか</a:t>
            </a:r>
            <a:r>
              <a:rPr sz="1716" b="1">
                <a:solidFill>
                  <a:srgbClr val="231F20"/>
                </a:solidFill>
                <a:latin typeface="Yu Gothic UI" panose="020B0500000000000000" pitchFamily="34" charset="-128"/>
                <a:ea typeface="Yu Gothic UI" panose="020B0500000000000000" pitchFamily="34" charset="-128"/>
                <a:cs typeface="YuGothic"/>
              </a:rPr>
              <a:t>。</a:t>
            </a:r>
            <a:endParaRPr sz="1716">
              <a:latin typeface="Yu Gothic UI" panose="020B0500000000000000" pitchFamily="34" charset="-128"/>
              <a:ea typeface="Yu Gothic UI" panose="020B0500000000000000" pitchFamily="34" charset="-128"/>
              <a:cs typeface="YuGothic"/>
            </a:endParaRPr>
          </a:p>
        </p:txBody>
      </p:sp>
      <p:sp>
        <p:nvSpPr>
          <p:cNvPr id="4" name="object 4">
            <a:extLst>
              <a:ext uri="{FF2B5EF4-FFF2-40B4-BE49-F238E27FC236}">
                <a16:creationId xmlns:a16="http://schemas.microsoft.com/office/drawing/2014/main" id="{2A2F0B58-8351-59B7-379F-115F38408BAF}"/>
              </a:ext>
            </a:extLst>
          </p:cNvPr>
          <p:cNvSpPr txBox="1"/>
          <p:nvPr/>
        </p:nvSpPr>
        <p:spPr>
          <a:xfrm>
            <a:off x="1767925" y="2250477"/>
            <a:ext cx="5096203" cy="292442"/>
          </a:xfrm>
          <a:prstGeom prst="rect">
            <a:avLst/>
          </a:prstGeom>
        </p:spPr>
        <p:txBody>
          <a:bodyPr vert="horz" wrap="square" lIns="0" tIns="68634" rIns="0" bIns="0" rtlCol="0" anchor="t">
            <a:spAutoFit/>
          </a:bodyPr>
          <a:lstStyle/>
          <a:p>
            <a:pPr marL="241300" indent="-230505">
              <a:spcBef>
                <a:spcPts val="540"/>
              </a:spcBef>
              <a:buAutoNum type="arabicPeriod"/>
              <a:tabLst>
                <a:tab pos="241848" algn="l"/>
              </a:tabLst>
            </a:pPr>
            <a:r>
              <a:rPr lang="ja-JP" altLang="en-US" sz="1450" err="1">
                <a:solidFill>
                  <a:srgbClr val="231F20"/>
                </a:solidFill>
                <a:latin typeface="Yu Gothic UI"/>
                <a:ea typeface="Yu Gothic UI"/>
                <a:cs typeface="YuGo-Medium"/>
              </a:rPr>
              <a:t>決してない</a:t>
            </a:r>
            <a:r>
              <a:rPr lang="ja-JP" altLang="en-US" sz="1450">
                <a:solidFill>
                  <a:srgbClr val="231F20"/>
                </a:solidFill>
                <a:latin typeface="Yu Gothic UI"/>
                <a:ea typeface="Yu Gothic UI"/>
                <a:cs typeface="YuGo-Medium"/>
              </a:rPr>
              <a:t>　　</a:t>
            </a:r>
            <a:r>
              <a:rPr lang="en-US" altLang="ja-JP" sz="1450">
                <a:solidFill>
                  <a:srgbClr val="231F20"/>
                </a:solidFill>
                <a:latin typeface="Yu Gothic UI"/>
                <a:ea typeface="Yu Gothic UI"/>
                <a:cs typeface="YuGo-Medium"/>
              </a:rPr>
              <a:t>2.ほとんどない　　3.時々ある　　4.</a:t>
            </a:r>
            <a:r>
              <a:rPr lang="ja-JP" altLang="en-US" sz="1450">
                <a:solidFill>
                  <a:srgbClr val="231F20"/>
                </a:solidFill>
                <a:latin typeface="Yu Gothic UI"/>
                <a:ea typeface="Yu Gothic UI"/>
                <a:cs typeface="YuGo-Medium"/>
              </a:rPr>
              <a:t>常にある　</a:t>
            </a:r>
            <a:endParaRPr lang="ja-JP" altLang="en-US" sz="1458">
              <a:latin typeface="Yu Gothic UI" panose="020B0500000000000000" pitchFamily="34" charset="-128"/>
              <a:ea typeface="Yu Gothic UI" panose="020B0500000000000000" pitchFamily="34" charset="-128"/>
              <a:cs typeface="YuGo-Medium"/>
            </a:endParaRPr>
          </a:p>
        </p:txBody>
      </p:sp>
      <p:sp>
        <p:nvSpPr>
          <p:cNvPr id="6" name="object 6">
            <a:extLst>
              <a:ext uri="{FF2B5EF4-FFF2-40B4-BE49-F238E27FC236}">
                <a16:creationId xmlns:a16="http://schemas.microsoft.com/office/drawing/2014/main" id="{91EDE48D-DDA7-CCC1-FEC7-74C9F9B05490}"/>
              </a:ext>
            </a:extLst>
          </p:cNvPr>
          <p:cNvSpPr txBox="1"/>
          <p:nvPr/>
        </p:nvSpPr>
        <p:spPr>
          <a:xfrm>
            <a:off x="1770670" y="3075026"/>
            <a:ext cx="6238111" cy="276148"/>
          </a:xfrm>
          <a:prstGeom prst="rect">
            <a:avLst/>
          </a:prstGeom>
        </p:spPr>
        <p:txBody>
          <a:bodyPr vert="horz" wrap="square" lIns="0" tIns="11984" rIns="0" bIns="0" rtlCol="0">
            <a:spAutoFit/>
          </a:bodyPr>
          <a:lstStyle/>
          <a:p>
            <a:pPr marL="10894">
              <a:spcBef>
                <a:spcPts val="94"/>
              </a:spcBef>
            </a:pPr>
            <a:r>
              <a:rPr sz="1716" b="1">
                <a:solidFill>
                  <a:srgbClr val="231F20"/>
                </a:solidFill>
                <a:latin typeface="Yu Gothic UI" panose="020B0500000000000000" pitchFamily="34" charset="-128"/>
                <a:ea typeface="Yu Gothic UI" panose="020B0500000000000000" pitchFamily="34" charset="-128"/>
                <a:cs typeface="YuGothic"/>
              </a:rPr>
              <a:t>あなたは、自分は取り残されていると感じることがありますか。</a:t>
            </a:r>
            <a:endParaRPr sz="1716">
              <a:latin typeface="Yu Gothic UI" panose="020B0500000000000000" pitchFamily="34" charset="-128"/>
              <a:ea typeface="Yu Gothic UI" panose="020B0500000000000000" pitchFamily="34" charset="-128"/>
              <a:cs typeface="YuGothic"/>
            </a:endParaRPr>
          </a:p>
        </p:txBody>
      </p:sp>
      <p:sp>
        <p:nvSpPr>
          <p:cNvPr id="9" name="object 9">
            <a:extLst>
              <a:ext uri="{FF2B5EF4-FFF2-40B4-BE49-F238E27FC236}">
                <a16:creationId xmlns:a16="http://schemas.microsoft.com/office/drawing/2014/main" id="{BAA66031-C478-FD78-9981-9BF3A428B156}"/>
              </a:ext>
            </a:extLst>
          </p:cNvPr>
          <p:cNvSpPr txBox="1"/>
          <p:nvPr/>
        </p:nvSpPr>
        <p:spPr>
          <a:xfrm>
            <a:off x="1768820" y="4277795"/>
            <a:ext cx="6735438" cy="278897"/>
          </a:xfrm>
          <a:prstGeom prst="rect">
            <a:avLst/>
          </a:prstGeom>
        </p:spPr>
        <p:txBody>
          <a:bodyPr vert="horz" wrap="square" lIns="0" tIns="14707" rIns="0" bIns="0" rtlCol="0">
            <a:spAutoFit/>
          </a:bodyPr>
          <a:lstStyle/>
          <a:p>
            <a:pPr marL="10894">
              <a:spcBef>
                <a:spcPts val="116"/>
              </a:spcBef>
            </a:pPr>
            <a:r>
              <a:rPr sz="1716" b="1">
                <a:solidFill>
                  <a:srgbClr val="231F20"/>
                </a:solidFill>
                <a:latin typeface="Yu Gothic UI" panose="020B0500000000000000" pitchFamily="34" charset="-128"/>
                <a:ea typeface="Yu Gothic UI" panose="020B0500000000000000" pitchFamily="34" charset="-128"/>
                <a:cs typeface="YuGothic"/>
              </a:rPr>
              <a:t>あなたは、自分は他の人たちから孤立していると感じることがありますか。</a:t>
            </a:r>
            <a:endParaRPr sz="1716">
              <a:latin typeface="Yu Gothic UI" panose="020B0500000000000000" pitchFamily="34" charset="-128"/>
              <a:ea typeface="Yu Gothic UI" panose="020B0500000000000000" pitchFamily="34" charset="-128"/>
              <a:cs typeface="YuGothic"/>
            </a:endParaRPr>
          </a:p>
        </p:txBody>
      </p:sp>
      <p:sp>
        <p:nvSpPr>
          <p:cNvPr id="12" name="object 12">
            <a:extLst>
              <a:ext uri="{FF2B5EF4-FFF2-40B4-BE49-F238E27FC236}">
                <a16:creationId xmlns:a16="http://schemas.microsoft.com/office/drawing/2014/main" id="{91B41FB5-7F8E-4ED4-53F4-5DB2862039DD}"/>
              </a:ext>
            </a:extLst>
          </p:cNvPr>
          <p:cNvSpPr txBox="1">
            <a:spLocks noGrp="1"/>
          </p:cNvSpPr>
          <p:nvPr>
            <p:ph type="title"/>
          </p:nvPr>
        </p:nvSpPr>
        <p:spPr>
          <a:xfrm>
            <a:off x="785329" y="857002"/>
            <a:ext cx="4694267" cy="542816"/>
          </a:xfrm>
          <a:prstGeom prst="rect">
            <a:avLst/>
          </a:prstGeom>
        </p:spPr>
        <p:txBody>
          <a:bodyPr vert="horz" wrap="square" lIns="0" tIns="14707" rIns="0" bIns="0" rtlCol="0" anchor="ctr">
            <a:spAutoFit/>
          </a:bodyPr>
          <a:lstStyle/>
          <a:p>
            <a:pPr marL="10894">
              <a:spcBef>
                <a:spcPts val="116"/>
              </a:spcBef>
            </a:pPr>
            <a:r>
              <a:rPr sz="3400" err="1">
                <a:latin typeface="Yu Gothic UI" panose="020B0500000000000000" pitchFamily="34" charset="-128"/>
                <a:ea typeface="Yu Gothic UI" panose="020B0500000000000000" pitchFamily="34" charset="-128"/>
              </a:rPr>
              <a:t>つながりを考えてみよう</a:t>
            </a:r>
            <a:endParaRPr sz="3400">
              <a:latin typeface="Yu Gothic UI" panose="020B0500000000000000" pitchFamily="34" charset="-128"/>
              <a:ea typeface="Yu Gothic UI" panose="020B0500000000000000" pitchFamily="34" charset="-128"/>
            </a:endParaRPr>
          </a:p>
        </p:txBody>
      </p:sp>
      <p:sp>
        <p:nvSpPr>
          <p:cNvPr id="16" name="object 16">
            <a:extLst>
              <a:ext uri="{FF2B5EF4-FFF2-40B4-BE49-F238E27FC236}">
                <a16:creationId xmlns:a16="http://schemas.microsoft.com/office/drawing/2014/main" id="{E67EF0FB-B6D2-5FE8-9A96-DAC4D0B14169}"/>
              </a:ext>
            </a:extLst>
          </p:cNvPr>
          <p:cNvSpPr/>
          <p:nvPr/>
        </p:nvSpPr>
        <p:spPr>
          <a:xfrm>
            <a:off x="1027767" y="2806338"/>
            <a:ext cx="7759974" cy="89877"/>
          </a:xfrm>
          <a:custGeom>
            <a:avLst/>
            <a:gdLst/>
            <a:ahLst/>
            <a:cxnLst/>
            <a:rect l="l" t="t" r="r" b="b"/>
            <a:pathLst>
              <a:path w="8834120">
                <a:moveTo>
                  <a:pt x="0" y="0"/>
                </a:moveTo>
                <a:lnTo>
                  <a:pt x="8833904" y="0"/>
                </a:lnTo>
              </a:path>
            </a:pathLst>
          </a:custGeom>
          <a:ln w="12700">
            <a:solidFill>
              <a:srgbClr val="231F20"/>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8" name="object 18">
            <a:extLst>
              <a:ext uri="{FF2B5EF4-FFF2-40B4-BE49-F238E27FC236}">
                <a16:creationId xmlns:a16="http://schemas.microsoft.com/office/drawing/2014/main" id="{A58A6BEC-00B1-C296-AE13-D5E4A0D80636}"/>
              </a:ext>
            </a:extLst>
          </p:cNvPr>
          <p:cNvSpPr/>
          <p:nvPr/>
        </p:nvSpPr>
        <p:spPr>
          <a:xfrm>
            <a:off x="1019438" y="4034040"/>
            <a:ext cx="7768304" cy="45719"/>
          </a:xfrm>
          <a:custGeom>
            <a:avLst/>
            <a:gdLst/>
            <a:ahLst/>
            <a:cxnLst/>
            <a:rect l="l" t="t" r="r" b="b"/>
            <a:pathLst>
              <a:path w="8834120">
                <a:moveTo>
                  <a:pt x="0" y="0"/>
                </a:moveTo>
                <a:lnTo>
                  <a:pt x="8833904" y="0"/>
                </a:lnTo>
              </a:path>
            </a:pathLst>
          </a:custGeom>
          <a:ln w="12700">
            <a:solidFill>
              <a:srgbClr val="231F20"/>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9" name="object 19">
            <a:extLst>
              <a:ext uri="{FF2B5EF4-FFF2-40B4-BE49-F238E27FC236}">
                <a16:creationId xmlns:a16="http://schemas.microsoft.com/office/drawing/2014/main" id="{C7AFAD67-C012-0144-0987-85792CA1A2EC}"/>
              </a:ext>
            </a:extLst>
          </p:cNvPr>
          <p:cNvSpPr/>
          <p:nvPr/>
        </p:nvSpPr>
        <p:spPr>
          <a:xfrm>
            <a:off x="1028587" y="1714710"/>
            <a:ext cx="536799" cy="520114"/>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0" name="object 20">
            <a:extLst>
              <a:ext uri="{FF2B5EF4-FFF2-40B4-BE49-F238E27FC236}">
                <a16:creationId xmlns:a16="http://schemas.microsoft.com/office/drawing/2014/main" id="{42E6EA28-8210-9F0E-48CA-710053FD6D9E}"/>
              </a:ext>
            </a:extLst>
          </p:cNvPr>
          <p:cNvSpPr txBox="1"/>
          <p:nvPr/>
        </p:nvSpPr>
        <p:spPr>
          <a:xfrm>
            <a:off x="1135900" y="1851306"/>
            <a:ext cx="357880" cy="250830"/>
          </a:xfrm>
          <a:prstGeom prst="rect">
            <a:avLst/>
          </a:prstGeom>
        </p:spPr>
        <p:txBody>
          <a:bodyPr vert="horz" wrap="square" lIns="0" tIns="13073" rIns="0" bIns="0" rtlCol="0">
            <a:spAutoFit/>
          </a:bodyPr>
          <a:lstStyle/>
          <a:p>
            <a:pPr marL="10894">
              <a:spcBef>
                <a:spcPts val="103"/>
              </a:spcBef>
            </a:pPr>
            <a:r>
              <a:rPr sz="1500" b="1">
                <a:solidFill>
                  <a:srgbClr val="FFFFFF"/>
                </a:solidFill>
                <a:latin typeface="Yu Gothic UI" panose="020B0500000000000000" pitchFamily="34" charset="-128"/>
                <a:ea typeface="Yu Gothic UI" panose="020B0500000000000000" pitchFamily="34" charset="-128"/>
                <a:cs typeface="YuGothic"/>
              </a:rPr>
              <a:t>問1</a:t>
            </a:r>
            <a:endParaRPr sz="1500">
              <a:latin typeface="Yu Gothic UI" panose="020B0500000000000000" pitchFamily="34" charset="-128"/>
              <a:ea typeface="Yu Gothic UI" panose="020B0500000000000000" pitchFamily="34" charset="-128"/>
              <a:cs typeface="YuGothic"/>
            </a:endParaRPr>
          </a:p>
        </p:txBody>
      </p:sp>
      <p:sp>
        <p:nvSpPr>
          <p:cNvPr id="24" name="object 24">
            <a:extLst>
              <a:ext uri="{FF2B5EF4-FFF2-40B4-BE49-F238E27FC236}">
                <a16:creationId xmlns:a16="http://schemas.microsoft.com/office/drawing/2014/main" id="{C3E2EF65-F987-E177-186B-93B6249EDD4D}"/>
              </a:ext>
            </a:extLst>
          </p:cNvPr>
          <p:cNvSpPr txBox="1"/>
          <p:nvPr/>
        </p:nvSpPr>
        <p:spPr>
          <a:xfrm>
            <a:off x="1255109" y="5700411"/>
            <a:ext cx="370952" cy="250830"/>
          </a:xfrm>
          <a:prstGeom prst="rect">
            <a:avLst/>
          </a:prstGeom>
        </p:spPr>
        <p:txBody>
          <a:bodyPr vert="horz" wrap="square" lIns="0" tIns="13073" rIns="0" bIns="0" rtlCol="0">
            <a:spAutoFit/>
          </a:bodyPr>
          <a:lstStyle/>
          <a:p>
            <a:pPr marL="10894">
              <a:spcBef>
                <a:spcPts val="103"/>
              </a:spcBef>
            </a:pPr>
            <a:r>
              <a:rPr sz="1544" b="1">
                <a:solidFill>
                  <a:srgbClr val="FFFFFF"/>
                </a:solidFill>
                <a:latin typeface="Yu Gothic UI" panose="020B0500000000000000" pitchFamily="34" charset="-128"/>
                <a:ea typeface="Yu Gothic UI" panose="020B0500000000000000" pitchFamily="34" charset="-128"/>
                <a:cs typeface="YuGothic"/>
              </a:rPr>
              <a:t>問3</a:t>
            </a:r>
            <a:endParaRPr sz="1544">
              <a:latin typeface="Yu Gothic UI" panose="020B0500000000000000" pitchFamily="34" charset="-128"/>
              <a:ea typeface="Yu Gothic UI" panose="020B0500000000000000" pitchFamily="34" charset="-128"/>
              <a:cs typeface="YuGothic"/>
            </a:endParaRPr>
          </a:p>
        </p:txBody>
      </p:sp>
      <p:sp>
        <p:nvSpPr>
          <p:cNvPr id="30" name="スライド番号プレースホルダー 29">
            <a:extLst>
              <a:ext uri="{FF2B5EF4-FFF2-40B4-BE49-F238E27FC236}">
                <a16:creationId xmlns:a16="http://schemas.microsoft.com/office/drawing/2014/main" id="{C73EDF66-CFF8-E0A3-E930-5A851D393B57}"/>
              </a:ext>
            </a:extLst>
          </p:cNvPr>
          <p:cNvSpPr>
            <a:spLocks noGrp="1"/>
          </p:cNvSpPr>
          <p:nvPr>
            <p:ph type="sldNum" sz="quarter" idx="7"/>
          </p:nvPr>
        </p:nvSpPr>
        <p:spPr/>
        <p:txBody>
          <a:bodyPr/>
          <a:lstStyle/>
          <a:p>
            <a:r>
              <a:rPr lang="en-US" altLang="ja-JP" sz="1000"/>
              <a:t>11</a:t>
            </a:r>
          </a:p>
        </p:txBody>
      </p:sp>
      <p:sp>
        <p:nvSpPr>
          <p:cNvPr id="26" name="object 19">
            <a:extLst>
              <a:ext uri="{FF2B5EF4-FFF2-40B4-BE49-F238E27FC236}">
                <a16:creationId xmlns:a16="http://schemas.microsoft.com/office/drawing/2014/main" id="{CF2E6EFA-6CBB-7271-FC05-C086768CC146}"/>
              </a:ext>
            </a:extLst>
          </p:cNvPr>
          <p:cNvSpPr/>
          <p:nvPr/>
        </p:nvSpPr>
        <p:spPr>
          <a:xfrm>
            <a:off x="1037162" y="2956110"/>
            <a:ext cx="536799" cy="520114"/>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31" name="object 20">
            <a:extLst>
              <a:ext uri="{FF2B5EF4-FFF2-40B4-BE49-F238E27FC236}">
                <a16:creationId xmlns:a16="http://schemas.microsoft.com/office/drawing/2014/main" id="{3AE77ECB-F1CC-C582-9F5C-D43BF21CFC6A}"/>
              </a:ext>
            </a:extLst>
          </p:cNvPr>
          <p:cNvSpPr txBox="1"/>
          <p:nvPr/>
        </p:nvSpPr>
        <p:spPr>
          <a:xfrm>
            <a:off x="1144492" y="3092706"/>
            <a:ext cx="357880" cy="250830"/>
          </a:xfrm>
          <a:prstGeom prst="rect">
            <a:avLst/>
          </a:prstGeom>
        </p:spPr>
        <p:txBody>
          <a:bodyPr vert="horz" wrap="square" lIns="0" tIns="13073" rIns="0" bIns="0" rtlCol="0" anchor="t">
            <a:spAutoFit/>
          </a:bodyPr>
          <a:lstStyle/>
          <a:p>
            <a:pPr marL="10795">
              <a:spcBef>
                <a:spcPts val="103"/>
              </a:spcBef>
            </a:pPr>
            <a:r>
              <a:rPr sz="1500" b="1">
                <a:solidFill>
                  <a:srgbClr val="FFFFFF"/>
                </a:solidFill>
                <a:latin typeface="Yu Gothic UI"/>
                <a:ea typeface="Yu Gothic UI"/>
                <a:cs typeface="YuGothic"/>
              </a:rPr>
              <a:t>問</a:t>
            </a:r>
            <a:r>
              <a:rPr lang="en-US" sz="1500" b="1">
                <a:solidFill>
                  <a:srgbClr val="FFFFFF"/>
                </a:solidFill>
                <a:latin typeface="Yu Gothic UI"/>
                <a:ea typeface="Yu Gothic UI"/>
                <a:cs typeface="YuGothic"/>
              </a:rPr>
              <a:t>2</a:t>
            </a:r>
            <a:endParaRPr sz="1500">
              <a:latin typeface="Yu Gothic UI"/>
              <a:ea typeface="Yu Gothic UI"/>
              <a:cs typeface="YuGothic"/>
            </a:endParaRPr>
          </a:p>
        </p:txBody>
      </p:sp>
      <p:sp>
        <p:nvSpPr>
          <p:cNvPr id="38" name="object 4">
            <a:extLst>
              <a:ext uri="{FF2B5EF4-FFF2-40B4-BE49-F238E27FC236}">
                <a16:creationId xmlns:a16="http://schemas.microsoft.com/office/drawing/2014/main" id="{D3554656-9EB9-B4FA-8473-957649CE8478}"/>
              </a:ext>
            </a:extLst>
          </p:cNvPr>
          <p:cNvSpPr txBox="1"/>
          <p:nvPr/>
        </p:nvSpPr>
        <p:spPr>
          <a:xfrm>
            <a:off x="1768308" y="3475214"/>
            <a:ext cx="5096203" cy="292442"/>
          </a:xfrm>
          <a:prstGeom prst="rect">
            <a:avLst/>
          </a:prstGeom>
        </p:spPr>
        <p:txBody>
          <a:bodyPr vert="horz" wrap="square" lIns="0" tIns="68634" rIns="0" bIns="0" rtlCol="0" anchor="t">
            <a:spAutoFit/>
          </a:bodyPr>
          <a:lstStyle/>
          <a:p>
            <a:pPr marL="241300" indent="-230505">
              <a:spcBef>
                <a:spcPts val="540"/>
              </a:spcBef>
              <a:buAutoNum type="arabicPeriod"/>
              <a:tabLst>
                <a:tab pos="241848" algn="l"/>
              </a:tabLst>
            </a:pPr>
            <a:r>
              <a:rPr sz="1450" err="1">
                <a:solidFill>
                  <a:srgbClr val="231F20"/>
                </a:solidFill>
                <a:latin typeface="Yu Gothic UI"/>
                <a:ea typeface="Yu Gothic UI"/>
                <a:cs typeface="YuGo-Medium"/>
              </a:rPr>
              <a:t>決してない</a:t>
            </a:r>
            <a:r>
              <a:rPr lang="ja-JP" sz="1450">
                <a:solidFill>
                  <a:srgbClr val="231F20"/>
                </a:solidFill>
                <a:latin typeface="Yu Gothic UI"/>
                <a:ea typeface="Yu Gothic UI"/>
                <a:cs typeface="YuGo-Medium"/>
              </a:rPr>
              <a:t>　</a:t>
            </a:r>
            <a:r>
              <a:rPr lang="ja-JP" altLang="en-US" sz="1450">
                <a:solidFill>
                  <a:srgbClr val="231F20"/>
                </a:solidFill>
                <a:latin typeface="Yu Gothic UI"/>
                <a:ea typeface="Yu Gothic UI"/>
                <a:cs typeface="YuGo-Medium"/>
              </a:rPr>
              <a:t>　</a:t>
            </a:r>
            <a:r>
              <a:rPr lang="en-US" altLang="ja-JP" sz="1450">
                <a:solidFill>
                  <a:srgbClr val="231F20"/>
                </a:solidFill>
                <a:latin typeface="Yu Gothic UI"/>
                <a:ea typeface="Yu Gothic UI"/>
                <a:cs typeface="YuGo-Medium"/>
              </a:rPr>
              <a:t>2.ほとんどない　　3.時々ある　　4.常にある　</a:t>
            </a:r>
            <a:endParaRPr sz="1458">
              <a:latin typeface="Yu Gothic UI" panose="020B0500000000000000" pitchFamily="34" charset="-128"/>
              <a:ea typeface="Yu Gothic UI" panose="020B0500000000000000" pitchFamily="34" charset="-128"/>
              <a:cs typeface="YuGo-Medium"/>
            </a:endParaRPr>
          </a:p>
        </p:txBody>
      </p:sp>
      <p:sp>
        <p:nvSpPr>
          <p:cNvPr id="41" name="object 19">
            <a:extLst>
              <a:ext uri="{FF2B5EF4-FFF2-40B4-BE49-F238E27FC236}">
                <a16:creationId xmlns:a16="http://schemas.microsoft.com/office/drawing/2014/main" id="{22CFEEFA-0541-B3B6-0EFE-6210A388AF15}"/>
              </a:ext>
            </a:extLst>
          </p:cNvPr>
          <p:cNvSpPr/>
          <p:nvPr/>
        </p:nvSpPr>
        <p:spPr>
          <a:xfrm>
            <a:off x="1029078" y="4164184"/>
            <a:ext cx="536799" cy="520114"/>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5" name="object 15">
            <a:extLst>
              <a:ext uri="{FF2B5EF4-FFF2-40B4-BE49-F238E27FC236}">
                <a16:creationId xmlns:a16="http://schemas.microsoft.com/office/drawing/2014/main" id="{E3E9CFC6-0D2E-9868-B3F3-A7D5B78ABCB4}"/>
              </a:ext>
            </a:extLst>
          </p:cNvPr>
          <p:cNvSpPr/>
          <p:nvPr/>
        </p:nvSpPr>
        <p:spPr>
          <a:xfrm>
            <a:off x="1027769" y="2889649"/>
            <a:ext cx="7578117" cy="0"/>
          </a:xfrm>
          <a:custGeom>
            <a:avLst/>
            <a:gdLst/>
            <a:ahLst/>
            <a:cxnLst/>
            <a:rect l="l" t="t" r="r" b="b"/>
            <a:pathLst>
              <a:path w="8834120">
                <a:moveTo>
                  <a:pt x="8833904" y="0"/>
                </a:moveTo>
                <a:lnTo>
                  <a:pt x="0" y="0"/>
                </a:lnTo>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7" name="object 17">
            <a:extLst>
              <a:ext uri="{FF2B5EF4-FFF2-40B4-BE49-F238E27FC236}">
                <a16:creationId xmlns:a16="http://schemas.microsoft.com/office/drawing/2014/main" id="{92893325-BD6E-5E41-7CA5-2D33E05C3384}"/>
              </a:ext>
            </a:extLst>
          </p:cNvPr>
          <p:cNvSpPr/>
          <p:nvPr/>
        </p:nvSpPr>
        <p:spPr>
          <a:xfrm>
            <a:off x="1027769" y="4625572"/>
            <a:ext cx="7578117" cy="0"/>
          </a:xfrm>
          <a:custGeom>
            <a:avLst/>
            <a:gdLst/>
            <a:ahLst/>
            <a:cxnLst/>
            <a:rect l="l" t="t" r="r" b="b"/>
            <a:pathLst>
              <a:path w="8834120">
                <a:moveTo>
                  <a:pt x="8833904" y="0"/>
                </a:moveTo>
                <a:lnTo>
                  <a:pt x="0" y="0"/>
                </a:lnTo>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5" name="正方形/長方形 24">
            <a:extLst>
              <a:ext uri="{FF2B5EF4-FFF2-40B4-BE49-F238E27FC236}">
                <a16:creationId xmlns:a16="http://schemas.microsoft.com/office/drawing/2014/main" id="{92E4A3E3-109F-CD50-7FFB-9C7363CD21A6}"/>
              </a:ext>
            </a:extLst>
          </p:cNvPr>
          <p:cNvSpPr/>
          <p:nvPr/>
        </p:nvSpPr>
        <p:spPr>
          <a:xfrm>
            <a:off x="838134" y="308474"/>
            <a:ext cx="2895666"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a:t>
            </a:r>
            <a:r>
              <a:rPr lang="en-US" altLang="ja-JP" sz="1201">
                <a:solidFill>
                  <a:srgbClr val="231F20"/>
                </a:solidFill>
                <a:latin typeface="Yu Gothic UI" panose="020B0500000000000000" pitchFamily="34" charset="-128"/>
                <a:ea typeface="Yu Gothic UI" panose="020B0500000000000000" pitchFamily="34" charset="-128"/>
                <a:cs typeface="YuGo-Medium"/>
              </a:rPr>
              <a:t> </a:t>
            </a:r>
            <a:r>
              <a:rPr lang="ja-JP" altLang="en-US" sz="1201">
                <a:solidFill>
                  <a:srgbClr val="231F20"/>
                </a:solidFill>
                <a:latin typeface="Yu Gothic UI" panose="020B0500000000000000" pitchFamily="34" charset="-128"/>
                <a:ea typeface="Yu Gothic UI" panose="020B0500000000000000" pitchFamily="34" charset="-128"/>
                <a:cs typeface="YuGo-Medium"/>
              </a:rPr>
              <a:t>つながりを考えてみよう</a:t>
            </a:r>
            <a:endParaRPr lang="ja-JP" altLang="en-US" sz="1201">
              <a:latin typeface="Yu Gothic UI" panose="020B0500000000000000" pitchFamily="34" charset="-128"/>
              <a:ea typeface="Yu Gothic UI" panose="020B0500000000000000" pitchFamily="34" charset="-128"/>
              <a:cs typeface="YuGo-Medium"/>
            </a:endParaRPr>
          </a:p>
        </p:txBody>
      </p:sp>
      <p:sp>
        <p:nvSpPr>
          <p:cNvPr id="42" name="object 20">
            <a:extLst>
              <a:ext uri="{FF2B5EF4-FFF2-40B4-BE49-F238E27FC236}">
                <a16:creationId xmlns:a16="http://schemas.microsoft.com/office/drawing/2014/main" id="{4484DDD6-30AA-5AD9-6FBD-B59E33A4974F}"/>
              </a:ext>
            </a:extLst>
          </p:cNvPr>
          <p:cNvSpPr txBox="1"/>
          <p:nvPr/>
        </p:nvSpPr>
        <p:spPr>
          <a:xfrm>
            <a:off x="1136426" y="4314848"/>
            <a:ext cx="357880" cy="250830"/>
          </a:xfrm>
          <a:prstGeom prst="rect">
            <a:avLst/>
          </a:prstGeom>
        </p:spPr>
        <p:txBody>
          <a:bodyPr vert="horz" wrap="square" lIns="0" tIns="13073" rIns="0" bIns="0" rtlCol="0" anchor="t">
            <a:spAutoFit/>
          </a:bodyPr>
          <a:lstStyle/>
          <a:p>
            <a:pPr marL="10795">
              <a:spcBef>
                <a:spcPts val="103"/>
              </a:spcBef>
            </a:pPr>
            <a:r>
              <a:rPr sz="1500" b="1">
                <a:solidFill>
                  <a:srgbClr val="FFFFFF"/>
                </a:solidFill>
                <a:latin typeface="Yu Gothic UI"/>
                <a:ea typeface="Yu Gothic UI"/>
                <a:cs typeface="YuGothic"/>
              </a:rPr>
              <a:t>問</a:t>
            </a:r>
            <a:r>
              <a:rPr lang="en-US" sz="1500" b="1">
                <a:solidFill>
                  <a:srgbClr val="FFFFFF"/>
                </a:solidFill>
                <a:latin typeface="Yu Gothic UI"/>
                <a:ea typeface="Yu Gothic UI"/>
                <a:cs typeface="YuGothic"/>
              </a:rPr>
              <a:t>3</a:t>
            </a:r>
          </a:p>
        </p:txBody>
      </p:sp>
      <p:sp>
        <p:nvSpPr>
          <p:cNvPr id="45" name="object 4">
            <a:extLst>
              <a:ext uri="{FF2B5EF4-FFF2-40B4-BE49-F238E27FC236}">
                <a16:creationId xmlns:a16="http://schemas.microsoft.com/office/drawing/2014/main" id="{63CC98F1-2582-1FA2-7DE1-03610F49631F}"/>
              </a:ext>
            </a:extLst>
          </p:cNvPr>
          <p:cNvSpPr txBox="1"/>
          <p:nvPr/>
        </p:nvSpPr>
        <p:spPr>
          <a:xfrm>
            <a:off x="1768691" y="4716613"/>
            <a:ext cx="5096203" cy="292442"/>
          </a:xfrm>
          <a:prstGeom prst="rect">
            <a:avLst/>
          </a:prstGeom>
        </p:spPr>
        <p:txBody>
          <a:bodyPr vert="horz" wrap="square" lIns="0" tIns="68634" rIns="0" bIns="0" rtlCol="0" anchor="t">
            <a:spAutoFit/>
          </a:bodyPr>
          <a:lstStyle/>
          <a:p>
            <a:pPr marL="241300" indent="-230505">
              <a:spcBef>
                <a:spcPts val="540"/>
              </a:spcBef>
              <a:buAutoNum type="arabicPeriod"/>
              <a:tabLst>
                <a:tab pos="241848" algn="l"/>
              </a:tabLst>
            </a:pPr>
            <a:r>
              <a:rPr sz="1450" err="1">
                <a:solidFill>
                  <a:srgbClr val="231F20"/>
                </a:solidFill>
                <a:latin typeface="Yu Gothic UI"/>
                <a:ea typeface="Yu Gothic UI"/>
                <a:cs typeface="YuGo-Medium"/>
              </a:rPr>
              <a:t>決してない</a:t>
            </a:r>
            <a:r>
              <a:rPr lang="ja-JP" sz="1450">
                <a:solidFill>
                  <a:srgbClr val="231F20"/>
                </a:solidFill>
                <a:latin typeface="Yu Gothic UI"/>
                <a:ea typeface="Yu Gothic UI"/>
                <a:cs typeface="YuGo-Medium"/>
              </a:rPr>
              <a:t>　</a:t>
            </a:r>
            <a:r>
              <a:rPr lang="ja-JP" altLang="en-US" sz="1450">
                <a:solidFill>
                  <a:srgbClr val="231F20"/>
                </a:solidFill>
                <a:latin typeface="Yu Gothic UI"/>
                <a:ea typeface="Yu Gothic UI"/>
                <a:cs typeface="YuGo-Medium"/>
              </a:rPr>
              <a:t>　</a:t>
            </a:r>
            <a:r>
              <a:rPr lang="en-US" altLang="ja-JP" sz="1450">
                <a:solidFill>
                  <a:srgbClr val="231F20"/>
                </a:solidFill>
                <a:latin typeface="Yu Gothic UI"/>
                <a:ea typeface="Yu Gothic UI"/>
                <a:cs typeface="YuGo-Medium"/>
              </a:rPr>
              <a:t>2.ほとんどない　　3.時々ある　　4.常にある　</a:t>
            </a:r>
            <a:endParaRPr sz="1458">
              <a:latin typeface="Yu Gothic UI" panose="020B0500000000000000" pitchFamily="34" charset="-128"/>
              <a:ea typeface="Yu Gothic UI" panose="020B0500000000000000" pitchFamily="34" charset="-128"/>
              <a:cs typeface="YuGo-Medium"/>
            </a:endParaRPr>
          </a:p>
        </p:txBody>
      </p:sp>
      <p:sp>
        <p:nvSpPr>
          <p:cNvPr id="46" name="object 18">
            <a:extLst>
              <a:ext uri="{FF2B5EF4-FFF2-40B4-BE49-F238E27FC236}">
                <a16:creationId xmlns:a16="http://schemas.microsoft.com/office/drawing/2014/main" id="{57C5052C-8864-E4DA-923D-4F1B86A638CD}"/>
              </a:ext>
            </a:extLst>
          </p:cNvPr>
          <p:cNvSpPr/>
          <p:nvPr/>
        </p:nvSpPr>
        <p:spPr>
          <a:xfrm flipV="1">
            <a:off x="1036340" y="5179734"/>
            <a:ext cx="7751401" cy="45719"/>
          </a:xfrm>
          <a:custGeom>
            <a:avLst/>
            <a:gdLst/>
            <a:ahLst/>
            <a:cxnLst/>
            <a:rect l="l" t="t" r="r" b="b"/>
            <a:pathLst>
              <a:path w="8834120">
                <a:moveTo>
                  <a:pt x="0" y="0"/>
                </a:moveTo>
                <a:lnTo>
                  <a:pt x="8833904" y="0"/>
                </a:lnTo>
              </a:path>
            </a:pathLst>
          </a:custGeom>
          <a:ln w="12700">
            <a:solidFill>
              <a:srgbClr val="231F20"/>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0" name="object 3">
            <a:extLst>
              <a:ext uri="{FF2B5EF4-FFF2-40B4-BE49-F238E27FC236}">
                <a16:creationId xmlns:a16="http://schemas.microsoft.com/office/drawing/2014/main" id="{F5D6FEBF-D0FF-795A-C7E9-BEEED56BBD9C}"/>
              </a:ext>
            </a:extLst>
          </p:cNvPr>
          <p:cNvSpPr txBox="1"/>
          <p:nvPr/>
        </p:nvSpPr>
        <p:spPr>
          <a:xfrm>
            <a:off x="1762635" y="5504002"/>
            <a:ext cx="6636128" cy="258322"/>
          </a:xfrm>
          <a:prstGeom prst="rect">
            <a:avLst/>
          </a:prstGeom>
        </p:spPr>
        <p:txBody>
          <a:bodyPr vert="horz" wrap="square" lIns="0" tIns="11984" rIns="0" bIns="0" rtlCol="0" anchor="t">
            <a:spAutoFit/>
          </a:bodyPr>
          <a:lstStyle/>
          <a:p>
            <a:pPr marL="10795">
              <a:spcBef>
                <a:spcPts val="94"/>
              </a:spcBef>
            </a:pPr>
            <a:r>
              <a:rPr lang="ja-JP" altLang="en-US" sz="1600">
                <a:solidFill>
                  <a:srgbClr val="231F20"/>
                </a:solidFill>
                <a:latin typeface="Yu Gothic UI"/>
                <a:ea typeface="Yu Gothic UI"/>
                <a:cs typeface="YuGothic"/>
              </a:rPr>
              <a:t>丸をつけた数値の合計点を計算してください。</a:t>
            </a:r>
            <a:endParaRPr sz="1600" dirty="0">
              <a:latin typeface="Yu Gothic UI"/>
              <a:ea typeface="Yu Gothic UI"/>
              <a:cs typeface="YuGothic"/>
            </a:endParaRPr>
          </a:p>
        </p:txBody>
      </p:sp>
      <p:sp>
        <p:nvSpPr>
          <p:cNvPr id="5" name="正方形/長方形 4">
            <a:extLst>
              <a:ext uri="{FF2B5EF4-FFF2-40B4-BE49-F238E27FC236}">
                <a16:creationId xmlns:a16="http://schemas.microsoft.com/office/drawing/2014/main" id="{6CDBD303-58AD-17F8-DD54-E577677F0A30}"/>
              </a:ext>
            </a:extLst>
          </p:cNvPr>
          <p:cNvSpPr/>
          <p:nvPr/>
        </p:nvSpPr>
        <p:spPr>
          <a:xfrm>
            <a:off x="7469580" y="5431758"/>
            <a:ext cx="1318162" cy="85775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70C0"/>
              </a:solidFill>
            </a:endParaRPr>
          </a:p>
        </p:txBody>
      </p:sp>
      <p:sp>
        <p:nvSpPr>
          <p:cNvPr id="7" name="object 4">
            <a:extLst>
              <a:ext uri="{FF2B5EF4-FFF2-40B4-BE49-F238E27FC236}">
                <a16:creationId xmlns:a16="http://schemas.microsoft.com/office/drawing/2014/main" id="{99029E4D-8021-61B1-D6C5-C008F43C9573}"/>
              </a:ext>
            </a:extLst>
          </p:cNvPr>
          <p:cNvSpPr txBox="1"/>
          <p:nvPr/>
        </p:nvSpPr>
        <p:spPr>
          <a:xfrm>
            <a:off x="8525385" y="5945367"/>
            <a:ext cx="363985" cy="292442"/>
          </a:xfrm>
          <a:prstGeom prst="rect">
            <a:avLst/>
          </a:prstGeom>
        </p:spPr>
        <p:txBody>
          <a:bodyPr vert="horz" wrap="square" lIns="0" tIns="68634" rIns="0" bIns="0" rtlCol="0" anchor="t">
            <a:spAutoFit/>
          </a:bodyPr>
          <a:lstStyle/>
          <a:p>
            <a:pPr marL="10795">
              <a:spcBef>
                <a:spcPts val="540"/>
              </a:spcBef>
              <a:tabLst>
                <a:tab pos="241848" algn="l"/>
              </a:tabLst>
            </a:pPr>
            <a:r>
              <a:rPr lang="en-US" altLang="ja-JP" sz="1450" dirty="0" err="1">
                <a:solidFill>
                  <a:srgbClr val="231F20"/>
                </a:solidFill>
                <a:latin typeface="Yu Gothic UI"/>
                <a:ea typeface="Yu Gothic UI"/>
                <a:cs typeface="YuGo-Medium"/>
              </a:rPr>
              <a:t>点</a:t>
            </a:r>
            <a:r>
              <a:rPr lang="en-US" altLang="ja-JP" sz="1450" dirty="0">
                <a:solidFill>
                  <a:srgbClr val="231F20"/>
                </a:solidFill>
                <a:latin typeface="Yu Gothic UI"/>
                <a:ea typeface="Yu Gothic UI"/>
                <a:cs typeface="YuGo-Medium"/>
              </a:rPr>
              <a:t>　</a:t>
            </a:r>
            <a:endParaRPr sz="1458" dirty="0">
              <a:latin typeface="Yu Gothic UI" panose="020B0500000000000000" pitchFamily="34" charset="-128"/>
              <a:ea typeface="Yu Gothic UI" panose="020B0500000000000000" pitchFamily="34" charset="-128"/>
              <a:cs typeface="YuGo-Medium"/>
            </a:endParaRPr>
          </a:p>
        </p:txBody>
      </p:sp>
    </p:spTree>
    <p:extLst>
      <p:ext uri="{BB962C8B-B14F-4D97-AF65-F5344CB8AC3E}">
        <p14:creationId xmlns:p14="http://schemas.microsoft.com/office/powerpoint/2010/main" val="343254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p:nvPr/>
        </p:nvSpPr>
        <p:spPr>
          <a:xfrm>
            <a:off x="793340" y="1606471"/>
            <a:ext cx="8311468" cy="3266589"/>
          </a:xfrm>
          <a:custGeom>
            <a:avLst/>
            <a:gdLst/>
            <a:ahLst/>
            <a:cxnLst/>
            <a:rect l="l" t="t" r="r" b="b"/>
            <a:pathLst>
              <a:path w="9679305" h="5673090">
                <a:moveTo>
                  <a:pt x="9678835" y="0"/>
                </a:moveTo>
                <a:lnTo>
                  <a:pt x="0" y="0"/>
                </a:lnTo>
                <a:lnTo>
                  <a:pt x="0" y="5672848"/>
                </a:lnTo>
                <a:lnTo>
                  <a:pt x="9678835" y="5672848"/>
                </a:lnTo>
                <a:lnTo>
                  <a:pt x="9678835" y="0"/>
                </a:lnTo>
                <a:close/>
              </a:path>
            </a:pathLst>
          </a:custGeom>
          <a:solidFill>
            <a:srgbClr val="FFFFFF"/>
          </a:solidFill>
        </p:spPr>
        <p:txBody>
          <a:bodyPr wrap="square" lIns="0" tIns="0" rIns="0" bIns="0" rtlCol="0"/>
          <a:lstStyle/>
          <a:p>
            <a:endParaRPr/>
          </a:p>
        </p:txBody>
      </p:sp>
      <p:sp>
        <p:nvSpPr>
          <p:cNvPr id="3" name="object 19">
            <a:extLst>
              <a:ext uri="{FF2B5EF4-FFF2-40B4-BE49-F238E27FC236}">
                <a16:creationId xmlns:a16="http://schemas.microsoft.com/office/drawing/2014/main" id="{070371A5-F95A-79B7-7D0E-C9795B5355BD}"/>
              </a:ext>
            </a:extLst>
          </p:cNvPr>
          <p:cNvSpPr/>
          <p:nvPr/>
        </p:nvSpPr>
        <p:spPr>
          <a:xfrm>
            <a:off x="1195062" y="2679096"/>
            <a:ext cx="536799" cy="520114"/>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txBox="1"/>
          <p:nvPr/>
        </p:nvSpPr>
        <p:spPr>
          <a:xfrm>
            <a:off x="2066256" y="1820806"/>
            <a:ext cx="6750794" cy="922880"/>
          </a:xfrm>
          <a:prstGeom prst="rect">
            <a:avLst/>
          </a:prstGeom>
        </p:spPr>
        <p:txBody>
          <a:bodyPr vert="horz" wrap="square" lIns="0" tIns="10350" rIns="0" bIns="0" rtlCol="0">
            <a:spAutoFit/>
          </a:bodyPr>
          <a:lstStyle/>
          <a:p>
            <a:pPr marL="10894" marR="4358">
              <a:lnSpc>
                <a:spcPct val="125600"/>
              </a:lnSpc>
              <a:spcBef>
                <a:spcPts val="81"/>
              </a:spcBef>
              <a:tabLst>
                <a:tab pos="3662583" algn="l"/>
              </a:tabLst>
            </a:pPr>
            <a:r>
              <a:rPr sz="1600" b="1">
                <a:solidFill>
                  <a:srgbClr val="231F20"/>
                </a:solidFill>
                <a:latin typeface="Yu Gothic UI" panose="020B0500000000000000" pitchFamily="34" charset="-128"/>
                <a:ea typeface="Yu Gothic UI" panose="020B0500000000000000" pitchFamily="34" charset="-128"/>
                <a:cs typeface="YuGothic"/>
              </a:rPr>
              <a:t>家族や友人たちとのコミュニケーション頻度についてお尋ねします。あなたと同居していない家族や友人たちと直接会って話す頻度は、次のうちどれがあてはまりますか？</a:t>
            </a:r>
            <a:endParaRPr lang="en-US" sz="1600" b="1">
              <a:solidFill>
                <a:srgbClr val="231F20"/>
              </a:solidFill>
              <a:latin typeface="Yu Gothic UI" panose="020B0500000000000000" pitchFamily="34" charset="-128"/>
              <a:ea typeface="Yu Gothic UI" panose="020B0500000000000000" pitchFamily="34" charset="-128"/>
              <a:cs typeface="YuGothic"/>
            </a:endParaRPr>
          </a:p>
          <a:p>
            <a:pPr marL="10894" marR="4358">
              <a:lnSpc>
                <a:spcPct val="125600"/>
              </a:lnSpc>
              <a:spcBef>
                <a:spcPts val="81"/>
              </a:spcBef>
              <a:tabLst>
                <a:tab pos="3662583" algn="l"/>
              </a:tabLst>
            </a:pPr>
            <a:r>
              <a:rPr lang="ja-JP" altLang="en-US" sz="1600" b="1" err="1">
                <a:solidFill>
                  <a:srgbClr val="231F20"/>
                </a:solidFill>
                <a:latin typeface="Yu Gothic UI" panose="020B0500000000000000" pitchFamily="34" charset="-128"/>
                <a:ea typeface="Yu Gothic UI" panose="020B0500000000000000" pitchFamily="34" charset="-128"/>
                <a:cs typeface="YuGothic"/>
              </a:rPr>
              <a:t>〇をしてください</a:t>
            </a:r>
            <a:r>
              <a:rPr sz="1600" b="1">
                <a:solidFill>
                  <a:srgbClr val="231F20"/>
                </a:solidFill>
                <a:latin typeface="Yu Gothic UI" panose="020B0500000000000000" pitchFamily="34" charset="-128"/>
                <a:ea typeface="Yu Gothic UI" panose="020B0500000000000000" pitchFamily="34" charset="-128"/>
                <a:cs typeface="YuGothic"/>
              </a:rPr>
              <a:t>。</a:t>
            </a:r>
            <a:endParaRPr sz="1600">
              <a:latin typeface="Yu Gothic UI" panose="020B0500000000000000" pitchFamily="34" charset="-128"/>
              <a:ea typeface="Yu Gothic UI" panose="020B0500000000000000" pitchFamily="34" charset="-128"/>
              <a:cs typeface="YuGothic"/>
            </a:endParaRPr>
          </a:p>
        </p:txBody>
      </p:sp>
      <p:sp>
        <p:nvSpPr>
          <p:cNvPr id="14" name="object 14"/>
          <p:cNvSpPr txBox="1"/>
          <p:nvPr/>
        </p:nvSpPr>
        <p:spPr>
          <a:xfrm>
            <a:off x="1276624" y="2813738"/>
            <a:ext cx="373676" cy="250830"/>
          </a:xfrm>
          <a:prstGeom prst="rect">
            <a:avLst/>
          </a:prstGeom>
        </p:spPr>
        <p:txBody>
          <a:bodyPr vert="horz" wrap="square" lIns="0" tIns="13073" rIns="0" bIns="0" rtlCol="0" anchor="t">
            <a:spAutoFit/>
          </a:bodyPr>
          <a:lstStyle/>
          <a:p>
            <a:pPr marL="10795">
              <a:spcBef>
                <a:spcPts val="103"/>
              </a:spcBef>
            </a:pPr>
            <a:r>
              <a:rPr lang="ja-JP" altLang="en-US" sz="1500" b="1" spc="180">
                <a:solidFill>
                  <a:srgbClr val="FFFFFF"/>
                </a:solidFill>
                <a:latin typeface="YuGothic"/>
                <a:cs typeface="YuGothic"/>
              </a:rPr>
              <a:t>問</a:t>
            </a:r>
            <a:r>
              <a:rPr lang="en-US" altLang="ja-JP" sz="1500" b="1" spc="180">
                <a:solidFill>
                  <a:srgbClr val="FFFFFF"/>
                </a:solidFill>
                <a:latin typeface="YuGothic"/>
                <a:cs typeface="YuGothic"/>
              </a:rPr>
              <a:t>4</a:t>
            </a:r>
            <a:endParaRPr lang="ja-JP" altLang="en-US" sz="1500" b="1" spc="90">
              <a:solidFill>
                <a:srgbClr val="FFFFFF"/>
              </a:solidFill>
              <a:latin typeface="YuGothic"/>
              <a:cs typeface="YuGothic"/>
            </a:endParaRPr>
          </a:p>
        </p:txBody>
      </p:sp>
      <p:graphicFrame>
        <p:nvGraphicFramePr>
          <p:cNvPr id="16" name="Google Shape;355;g2aa0b992c90_0_314">
            <a:extLst>
              <a:ext uri="{FF2B5EF4-FFF2-40B4-BE49-F238E27FC236}">
                <a16:creationId xmlns:a16="http://schemas.microsoft.com/office/drawing/2014/main" id="{6A02BD84-B7AE-D788-B62B-F4CFA2490D94}"/>
              </a:ext>
            </a:extLst>
          </p:cNvPr>
          <p:cNvGraphicFramePr/>
          <p:nvPr>
            <p:extLst>
              <p:ext uri="{D42A27DB-BD31-4B8C-83A1-F6EECF244321}">
                <p14:modId xmlns:p14="http://schemas.microsoft.com/office/powerpoint/2010/main" val="972336455"/>
              </p:ext>
            </p:extLst>
          </p:nvPr>
        </p:nvGraphicFramePr>
        <p:xfrm>
          <a:off x="2081979" y="2986304"/>
          <a:ext cx="6582214" cy="1280041"/>
        </p:xfrm>
        <a:graphic>
          <a:graphicData uri="http://schemas.openxmlformats.org/drawingml/2006/table">
            <a:tbl>
              <a:tblPr firstRow="1" bandRow="1">
                <a:noFill/>
              </a:tblPr>
              <a:tblGrid>
                <a:gridCol w="927941">
                  <a:extLst>
                    <a:ext uri="{9D8B030D-6E8A-4147-A177-3AD203B41FA5}">
                      <a16:colId xmlns:a16="http://schemas.microsoft.com/office/drawing/2014/main" val="20000"/>
                    </a:ext>
                  </a:extLst>
                </a:gridCol>
                <a:gridCol w="927941">
                  <a:extLst>
                    <a:ext uri="{9D8B030D-6E8A-4147-A177-3AD203B41FA5}">
                      <a16:colId xmlns:a16="http://schemas.microsoft.com/office/drawing/2014/main" val="20001"/>
                    </a:ext>
                  </a:extLst>
                </a:gridCol>
                <a:gridCol w="927941">
                  <a:extLst>
                    <a:ext uri="{9D8B030D-6E8A-4147-A177-3AD203B41FA5}">
                      <a16:colId xmlns:a16="http://schemas.microsoft.com/office/drawing/2014/main" val="20002"/>
                    </a:ext>
                  </a:extLst>
                </a:gridCol>
                <a:gridCol w="927941">
                  <a:extLst>
                    <a:ext uri="{9D8B030D-6E8A-4147-A177-3AD203B41FA5}">
                      <a16:colId xmlns:a16="http://schemas.microsoft.com/office/drawing/2014/main" val="20003"/>
                    </a:ext>
                  </a:extLst>
                </a:gridCol>
                <a:gridCol w="927941">
                  <a:extLst>
                    <a:ext uri="{9D8B030D-6E8A-4147-A177-3AD203B41FA5}">
                      <a16:colId xmlns:a16="http://schemas.microsoft.com/office/drawing/2014/main" val="20004"/>
                    </a:ext>
                  </a:extLst>
                </a:gridCol>
                <a:gridCol w="927941">
                  <a:extLst>
                    <a:ext uri="{9D8B030D-6E8A-4147-A177-3AD203B41FA5}">
                      <a16:colId xmlns:a16="http://schemas.microsoft.com/office/drawing/2014/main" val="20005"/>
                    </a:ext>
                  </a:extLst>
                </a:gridCol>
                <a:gridCol w="1014568">
                  <a:extLst>
                    <a:ext uri="{9D8B030D-6E8A-4147-A177-3AD203B41FA5}">
                      <a16:colId xmlns:a16="http://schemas.microsoft.com/office/drawing/2014/main" val="20006"/>
                    </a:ext>
                  </a:extLst>
                </a:gridCol>
              </a:tblGrid>
              <a:tr h="709519">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週4～5回以上</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週2～3回程度</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週1回程度</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2週間に1回程度</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月1回程度</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月1回未満</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Yu Gothic UI" panose="020B0500000000000000" pitchFamily="34" charset="-128"/>
                          <a:ea typeface="Yu Gothic UI" panose="020B0500000000000000" pitchFamily="34" charset="-128"/>
                          <a:cs typeface="Meiryo"/>
                          <a:sym typeface="Meiryo"/>
                        </a:rPr>
                        <a:t>全くない</a:t>
                      </a:r>
                      <a:endParaRPr sz="1200" u="none" strike="noStrike" cap="none">
                        <a:latin typeface="Yu Gothic UI" panose="020B0500000000000000" pitchFamily="34" charset="-128"/>
                        <a:ea typeface="Yu Gothic UI" panose="020B0500000000000000" pitchFamily="34" charset="-128"/>
                      </a:endParaRPr>
                    </a:p>
                  </a:txBody>
                  <a:tcPr marL="78448" marR="78448" marT="39224" marB="39224" anchor="ctr"/>
                </a:tc>
                <a:extLst>
                  <a:ext uri="{0D108BD9-81ED-4DB2-BD59-A6C34878D82A}">
                    <a16:rowId xmlns:a16="http://schemas.microsoft.com/office/drawing/2014/main" val="10000"/>
                  </a:ext>
                </a:extLst>
              </a:tr>
              <a:tr h="570522">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Yu Gothic UI" panose="020B0500000000000000" pitchFamily="34" charset="-128"/>
                        <a:ea typeface="Yu Gothic UI" panose="020B0500000000000000" pitchFamily="34" charset="-128"/>
                        <a:cs typeface="Meiryo"/>
                        <a:sym typeface="Meiryo"/>
                      </a:endParaRPr>
                    </a:p>
                  </a:txBody>
                  <a:tcPr marL="78448" marR="78448" marT="39224" marB="39224" anchor="ctr"/>
                </a:tc>
                <a:extLst>
                  <a:ext uri="{0D108BD9-81ED-4DB2-BD59-A6C34878D82A}">
                    <a16:rowId xmlns:a16="http://schemas.microsoft.com/office/drawing/2014/main" val="10001"/>
                  </a:ext>
                </a:extLst>
              </a:tr>
            </a:tbl>
          </a:graphicData>
        </a:graphic>
      </p:graphicFrame>
      <p:sp>
        <p:nvSpPr>
          <p:cNvPr id="24" name="object 12">
            <a:extLst>
              <a:ext uri="{FF2B5EF4-FFF2-40B4-BE49-F238E27FC236}">
                <a16:creationId xmlns:a16="http://schemas.microsoft.com/office/drawing/2014/main" id="{47781CB3-B01E-08F9-0604-597D41FB5CD0}"/>
              </a:ext>
            </a:extLst>
          </p:cNvPr>
          <p:cNvSpPr txBox="1">
            <a:spLocks noGrp="1"/>
          </p:cNvSpPr>
          <p:nvPr>
            <p:ph type="title"/>
          </p:nvPr>
        </p:nvSpPr>
        <p:spPr>
          <a:xfrm>
            <a:off x="785329" y="857002"/>
            <a:ext cx="4694267" cy="542816"/>
          </a:xfrm>
          <a:prstGeom prst="rect">
            <a:avLst/>
          </a:prstGeom>
        </p:spPr>
        <p:txBody>
          <a:bodyPr vert="horz" wrap="square" lIns="0" tIns="14707" rIns="0" bIns="0" rtlCol="0" anchor="ctr">
            <a:spAutoFit/>
          </a:bodyPr>
          <a:lstStyle/>
          <a:p>
            <a:pPr marL="10894">
              <a:spcBef>
                <a:spcPts val="116"/>
              </a:spcBef>
            </a:pPr>
            <a:r>
              <a:rPr sz="3400" err="1">
                <a:latin typeface="Yu Gothic UI" panose="020B0500000000000000" pitchFamily="34" charset="-128"/>
                <a:ea typeface="Yu Gothic UI" panose="020B0500000000000000" pitchFamily="34" charset="-128"/>
              </a:rPr>
              <a:t>つながりを考えてみよう</a:t>
            </a:r>
            <a:endParaRPr sz="3400">
              <a:latin typeface="Yu Gothic UI" panose="020B0500000000000000" pitchFamily="34" charset="-128"/>
              <a:ea typeface="Yu Gothic UI" panose="020B0500000000000000" pitchFamily="34" charset="-128"/>
            </a:endParaRPr>
          </a:p>
        </p:txBody>
      </p:sp>
      <p:sp>
        <p:nvSpPr>
          <p:cNvPr id="25" name="スライド番号プレースホルダー 24">
            <a:extLst>
              <a:ext uri="{FF2B5EF4-FFF2-40B4-BE49-F238E27FC236}">
                <a16:creationId xmlns:a16="http://schemas.microsoft.com/office/drawing/2014/main" id="{A2D68514-AC3A-F3A8-6A33-E06CA599CAD2}"/>
              </a:ext>
            </a:extLst>
          </p:cNvPr>
          <p:cNvSpPr>
            <a:spLocks noGrp="1"/>
          </p:cNvSpPr>
          <p:nvPr>
            <p:ph type="sldNum" sz="quarter" idx="7"/>
          </p:nvPr>
        </p:nvSpPr>
        <p:spPr/>
        <p:txBody>
          <a:bodyPr/>
          <a:lstStyle/>
          <a:p>
            <a:r>
              <a:rPr lang="en-US" altLang="ja-JP" sz="1000"/>
              <a:t>12</a:t>
            </a:r>
            <a:endParaRPr lang="ja-JP" altLang="en-US"/>
          </a:p>
        </p:txBody>
      </p:sp>
      <p:sp>
        <p:nvSpPr>
          <p:cNvPr id="6" name="正方形/長方形 5">
            <a:extLst>
              <a:ext uri="{FF2B5EF4-FFF2-40B4-BE49-F238E27FC236}">
                <a16:creationId xmlns:a16="http://schemas.microsoft.com/office/drawing/2014/main" id="{CB91C9D8-D402-ED25-BE10-5AD7CEB72216}"/>
              </a:ext>
            </a:extLst>
          </p:cNvPr>
          <p:cNvSpPr/>
          <p:nvPr/>
        </p:nvSpPr>
        <p:spPr>
          <a:xfrm>
            <a:off x="838134" y="308474"/>
            <a:ext cx="2895666"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a:t>
            </a:r>
            <a:r>
              <a:rPr lang="en-US" altLang="ja-JP" sz="1201">
                <a:solidFill>
                  <a:srgbClr val="231F20"/>
                </a:solidFill>
                <a:latin typeface="Yu Gothic UI" panose="020B0500000000000000" pitchFamily="34" charset="-128"/>
                <a:ea typeface="Yu Gothic UI" panose="020B0500000000000000" pitchFamily="34" charset="-128"/>
                <a:cs typeface="YuGo-Medium"/>
              </a:rPr>
              <a:t> </a:t>
            </a:r>
            <a:r>
              <a:rPr lang="ja-JP" altLang="en-US" sz="1201">
                <a:solidFill>
                  <a:srgbClr val="231F20"/>
                </a:solidFill>
                <a:latin typeface="Yu Gothic UI" panose="020B0500000000000000" pitchFamily="34" charset="-128"/>
                <a:ea typeface="Yu Gothic UI" panose="020B0500000000000000" pitchFamily="34" charset="-128"/>
                <a:cs typeface="YuGo-Medium"/>
              </a:rPr>
              <a:t>つながりを考えてみよう</a:t>
            </a:r>
            <a:endParaRPr lang="ja-JP" altLang="en-US" sz="1201">
              <a:latin typeface="Yu Gothic UI" panose="020B0500000000000000" pitchFamily="34" charset="-128"/>
              <a:ea typeface="Yu Gothic UI" panose="020B0500000000000000" pitchFamily="34" charset="-128"/>
              <a:cs typeface="YuGo-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txBox="1"/>
          <p:nvPr/>
        </p:nvSpPr>
        <p:spPr>
          <a:xfrm>
            <a:off x="2206685" y="1237450"/>
            <a:ext cx="5699667" cy="537866"/>
          </a:xfrm>
          <a:prstGeom prst="rect">
            <a:avLst/>
          </a:prstGeom>
        </p:spPr>
        <p:txBody>
          <a:bodyPr vert="horz" wrap="square" lIns="0" tIns="9805" rIns="0" bIns="0" rtlCol="0">
            <a:spAutoFit/>
          </a:bodyPr>
          <a:lstStyle/>
          <a:p>
            <a:pPr marL="10894" algn="ctr">
              <a:spcBef>
                <a:spcPts val="77"/>
              </a:spcBef>
            </a:pPr>
            <a:r>
              <a:rPr sz="3431" b="1" dirty="0">
                <a:solidFill>
                  <a:srgbClr val="231F20"/>
                </a:solidFill>
                <a:latin typeface="Yu Gothic UI" panose="020B0500000000000000" pitchFamily="34" charset="-128"/>
                <a:ea typeface="Yu Gothic UI" panose="020B0500000000000000" pitchFamily="34" charset="-128"/>
                <a:cs typeface="YuGothic"/>
              </a:rPr>
              <a:t>～</a:t>
            </a:r>
            <a:r>
              <a:rPr sz="3400" b="1" dirty="0" err="1">
                <a:solidFill>
                  <a:srgbClr val="231F20"/>
                </a:solidFill>
                <a:latin typeface="Yu Gothic UI" panose="020B0500000000000000" pitchFamily="34" charset="-128"/>
                <a:ea typeface="Yu Gothic UI" panose="020B0500000000000000" pitchFamily="34" charset="-128"/>
                <a:cs typeface="YuGothic"/>
              </a:rPr>
              <a:t>調査結果からわかること</a:t>
            </a:r>
            <a:r>
              <a:rPr sz="3431" b="1" dirty="0">
                <a:solidFill>
                  <a:srgbClr val="231F20"/>
                </a:solidFill>
                <a:latin typeface="Yu Gothic UI" panose="020B0500000000000000" pitchFamily="34" charset="-128"/>
                <a:ea typeface="Yu Gothic UI" panose="020B0500000000000000" pitchFamily="34" charset="-128"/>
                <a:cs typeface="YuGothic"/>
              </a:rPr>
              <a:t>～</a:t>
            </a:r>
            <a:endParaRPr sz="3431" dirty="0">
              <a:latin typeface="Yu Gothic UI" panose="020B0500000000000000" pitchFamily="34" charset="-128"/>
              <a:ea typeface="Yu Gothic UI" panose="020B0500000000000000" pitchFamily="34" charset="-128"/>
              <a:cs typeface="YuGothic"/>
            </a:endParaRPr>
          </a:p>
        </p:txBody>
      </p:sp>
      <p:sp>
        <p:nvSpPr>
          <p:cNvPr id="3" name="object 3"/>
          <p:cNvSpPr txBox="1"/>
          <p:nvPr/>
        </p:nvSpPr>
        <p:spPr>
          <a:xfrm>
            <a:off x="1017918" y="2048762"/>
            <a:ext cx="8077200" cy="1379012"/>
          </a:xfrm>
          <a:prstGeom prst="rect">
            <a:avLst/>
          </a:prstGeom>
        </p:spPr>
        <p:txBody>
          <a:bodyPr vert="horz" wrap="square" lIns="0" tIns="77895" rIns="0" bIns="0" rtlCol="0" anchor="t">
            <a:spAutoFit/>
          </a:bodyPr>
          <a:lstStyle/>
          <a:p>
            <a:pPr algn="ctr">
              <a:spcBef>
                <a:spcPts val="613"/>
              </a:spcBef>
            </a:pPr>
            <a:r>
              <a:rPr lang="ja-JP" altLang="en-US" dirty="0">
                <a:solidFill>
                  <a:srgbClr val="231F20"/>
                </a:solidFill>
                <a:latin typeface="Yu Gothic UI"/>
                <a:ea typeface="Yu Gothic UI"/>
                <a:cs typeface="YuGo-Medium"/>
              </a:rPr>
              <a:t>回答いただいた質問</a:t>
            </a:r>
            <a:r>
              <a:rPr lang="en-US" altLang="ja-JP" dirty="0">
                <a:solidFill>
                  <a:srgbClr val="231F20"/>
                </a:solidFill>
                <a:latin typeface="Yu Gothic UI"/>
                <a:ea typeface="Yu Gothic UI"/>
                <a:cs typeface="YuGo-Medium"/>
              </a:rPr>
              <a:t>4</a:t>
            </a:r>
            <a:r>
              <a:rPr lang="ja-JP" altLang="en-US" dirty="0">
                <a:solidFill>
                  <a:srgbClr val="231F20"/>
                </a:solidFill>
                <a:latin typeface="Yu Gothic UI"/>
                <a:ea typeface="Yu Gothic UI"/>
                <a:cs typeface="YuGo-Medium"/>
              </a:rPr>
              <a:t>つは、実は令和</a:t>
            </a:r>
            <a:r>
              <a:rPr lang="en-US" altLang="ja-JP" dirty="0">
                <a:solidFill>
                  <a:srgbClr val="231F20"/>
                </a:solidFill>
                <a:latin typeface="Yu Gothic UI"/>
                <a:ea typeface="Yu Gothic UI"/>
                <a:cs typeface="YuGo-Medium"/>
              </a:rPr>
              <a:t>6</a:t>
            </a:r>
            <a:r>
              <a:rPr lang="ja-JP" altLang="en-US" dirty="0">
                <a:solidFill>
                  <a:srgbClr val="231F20"/>
                </a:solidFill>
                <a:latin typeface="Yu Gothic UI"/>
                <a:ea typeface="Yu Gothic UI"/>
                <a:cs typeface="YuGo-Medium"/>
              </a:rPr>
              <a:t>年に行われた全国調査</a:t>
            </a:r>
            <a:endParaRPr lang="ja-JP" altLang="en-US" dirty="0">
              <a:latin typeface="Yu Gothic UI"/>
              <a:ea typeface="Yu Gothic UI"/>
              <a:cs typeface="YuGo-Medium"/>
            </a:endParaRPr>
          </a:p>
          <a:p>
            <a:pPr algn="ctr">
              <a:spcBef>
                <a:spcPts val="532"/>
              </a:spcBef>
            </a:pPr>
            <a:r>
              <a:rPr lang="ja-JP" altLang="en-US" dirty="0">
                <a:solidFill>
                  <a:srgbClr val="231F20"/>
                </a:solidFill>
                <a:latin typeface="Yu Gothic UI"/>
                <a:ea typeface="Yu Gothic UI"/>
                <a:cs typeface="YuGo-Medium"/>
              </a:rPr>
              <a:t>「人々のつながりに関する基礎調査（内閣府　孤独・孤立対策推進室）」</a:t>
            </a:r>
            <a:endParaRPr lang="en-US" altLang="ja-JP" dirty="0">
              <a:solidFill>
                <a:srgbClr val="231F20"/>
              </a:solidFill>
              <a:latin typeface="Yu Gothic UI"/>
              <a:ea typeface="Yu Gothic UI"/>
              <a:cs typeface="YuGo-Medium"/>
            </a:endParaRPr>
          </a:p>
          <a:p>
            <a:pPr algn="ctr">
              <a:spcBef>
                <a:spcPts val="532"/>
              </a:spcBef>
            </a:pPr>
            <a:r>
              <a:rPr lang="ja-JP" altLang="en-US" dirty="0">
                <a:solidFill>
                  <a:srgbClr val="231F20"/>
                </a:solidFill>
                <a:latin typeface="Yu Gothic UI"/>
                <a:ea typeface="Yu Gothic UI"/>
                <a:cs typeface="YuGo-Medium"/>
              </a:rPr>
              <a:t>の質問内容と同じものになっています。</a:t>
            </a:r>
            <a:endParaRPr lang="ja-JP" altLang="en-US" dirty="0">
              <a:latin typeface="Yu Gothic UI"/>
              <a:ea typeface="Yu Gothic UI"/>
              <a:cs typeface="YuGo-Medium"/>
            </a:endParaRPr>
          </a:p>
          <a:p>
            <a:pPr algn="ctr">
              <a:spcBef>
                <a:spcPts val="532"/>
              </a:spcBef>
            </a:pPr>
            <a:r>
              <a:rPr lang="ja-JP" altLang="en-US" dirty="0">
                <a:solidFill>
                  <a:srgbClr val="231F20"/>
                </a:solidFill>
                <a:latin typeface="Yu Gothic UI"/>
                <a:ea typeface="Yu Gothic UI"/>
                <a:cs typeface="YuGo-Medium"/>
              </a:rPr>
              <a:t>その調査結果に関して、いくつかポイントをご紹介します。</a:t>
            </a:r>
            <a:endParaRPr lang="ja-JP" altLang="en-US" dirty="0">
              <a:latin typeface="Yu Gothic UI"/>
              <a:ea typeface="Yu Gothic UI"/>
              <a:cs typeface="YuGo-Medium"/>
            </a:endParaRPr>
          </a:p>
        </p:txBody>
      </p:sp>
      <p:sp>
        <p:nvSpPr>
          <p:cNvPr id="4" name="object 4"/>
          <p:cNvSpPr txBox="1">
            <a:spLocks noGrp="1"/>
          </p:cNvSpPr>
          <p:nvPr>
            <p:ph type="title"/>
          </p:nvPr>
        </p:nvSpPr>
        <p:spPr>
          <a:xfrm>
            <a:off x="2661946" y="442093"/>
            <a:ext cx="4789146" cy="658432"/>
          </a:xfrm>
          <a:prstGeom prst="rect">
            <a:avLst/>
          </a:prstGeom>
        </p:spPr>
        <p:txBody>
          <a:bodyPr vert="horz" wrap="square" lIns="0" tIns="11984" rIns="0" bIns="0" rtlCol="0" anchor="ctr">
            <a:spAutoFit/>
          </a:bodyPr>
          <a:lstStyle/>
          <a:p>
            <a:pPr marL="10894" algn="ctr">
              <a:spcBef>
                <a:spcPts val="94"/>
              </a:spcBef>
            </a:pPr>
            <a:r>
              <a:rPr sz="4200" dirty="0" err="1">
                <a:latin typeface="Yu Gothic UI" panose="020B0500000000000000" pitchFamily="34" charset="-128"/>
                <a:ea typeface="Yu Gothic UI" panose="020B0500000000000000" pitchFamily="34" charset="-128"/>
              </a:rPr>
              <a:t>孤独・孤立とは</a:t>
            </a:r>
            <a:r>
              <a:rPr sz="4200" dirty="0">
                <a:latin typeface="Yu Gothic UI" panose="020B0500000000000000" pitchFamily="34" charset="-128"/>
                <a:ea typeface="Yu Gothic UI" panose="020B0500000000000000" pitchFamily="34" charset="-128"/>
              </a:rPr>
              <a:t>？</a:t>
            </a:r>
          </a:p>
        </p:txBody>
      </p:sp>
      <p:sp>
        <p:nvSpPr>
          <p:cNvPr id="5" name="スライド番号プレースホルダー 4">
            <a:extLst>
              <a:ext uri="{FF2B5EF4-FFF2-40B4-BE49-F238E27FC236}">
                <a16:creationId xmlns:a16="http://schemas.microsoft.com/office/drawing/2014/main" id="{4DBD2D6C-B56E-86B1-0F2E-AC7785BDF6B1}"/>
              </a:ext>
            </a:extLst>
          </p:cNvPr>
          <p:cNvSpPr>
            <a:spLocks noGrp="1"/>
          </p:cNvSpPr>
          <p:nvPr>
            <p:ph type="sldNum" sz="quarter" idx="7"/>
          </p:nvPr>
        </p:nvSpPr>
        <p:spPr/>
        <p:txBody>
          <a:bodyPr/>
          <a:lstStyle/>
          <a:p>
            <a:r>
              <a:rPr lang="en-US" altLang="ja-JP" sz="1000"/>
              <a:t>13</a:t>
            </a:r>
            <a:endParaRPr lang="ja-JP" altLang="en-US"/>
          </a:p>
        </p:txBody>
      </p:sp>
      <p:grpSp>
        <p:nvGrpSpPr>
          <p:cNvPr id="6" name="グループ化 5">
            <a:extLst>
              <a:ext uri="{FF2B5EF4-FFF2-40B4-BE49-F238E27FC236}">
                <a16:creationId xmlns:a16="http://schemas.microsoft.com/office/drawing/2014/main" id="{8F9E385F-9C6D-9FCC-F107-B65F7A252CEB}"/>
              </a:ext>
            </a:extLst>
          </p:cNvPr>
          <p:cNvGrpSpPr/>
          <p:nvPr/>
        </p:nvGrpSpPr>
        <p:grpSpPr>
          <a:xfrm>
            <a:off x="4276458" y="3713598"/>
            <a:ext cx="1353080" cy="520206"/>
            <a:chOff x="4173471" y="2501576"/>
            <a:chExt cx="1353080" cy="520206"/>
          </a:xfrm>
        </p:grpSpPr>
        <p:sp>
          <p:nvSpPr>
            <p:cNvPr id="7" name="object 2">
              <a:extLst>
                <a:ext uri="{FF2B5EF4-FFF2-40B4-BE49-F238E27FC236}">
                  <a16:creationId xmlns:a16="http://schemas.microsoft.com/office/drawing/2014/main" id="{99A1CCF5-F42A-EA75-4D74-A71435E5F9C3}"/>
                </a:ext>
              </a:extLst>
            </p:cNvPr>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8" name="object 5">
              <a:extLst>
                <a:ext uri="{FF2B5EF4-FFF2-40B4-BE49-F238E27FC236}">
                  <a16:creationId xmlns:a16="http://schemas.microsoft.com/office/drawing/2014/main" id="{ECD17CFC-D1BD-3F85-8774-2EC217E44824}"/>
                </a:ext>
              </a:extLst>
            </p:cNvPr>
            <p:cNvSpPr txBox="1"/>
            <p:nvPr/>
          </p:nvSpPr>
          <p:spPr>
            <a:xfrm>
              <a:off x="4269213" y="2610149"/>
              <a:ext cx="1150463" cy="291300"/>
            </a:xfrm>
            <a:prstGeom prst="rect">
              <a:avLst/>
            </a:prstGeom>
          </p:spPr>
          <p:txBody>
            <a:bodyPr vert="horz" wrap="square" lIns="0" tIns="14163" rIns="0" bIns="0" rtlCol="0">
              <a:spAutoFit/>
            </a:bodyPr>
            <a:lstStyle/>
            <a:p>
              <a:pPr marL="10894" algn="ctr">
                <a:spcBef>
                  <a:spcPts val="112"/>
                </a:spcBef>
              </a:pPr>
              <a:r>
                <a:rPr lang="en-US" b="1" dirty="0" err="1">
                  <a:solidFill>
                    <a:srgbClr val="231F20"/>
                  </a:solidFill>
                  <a:latin typeface="Yu Gothic UI" panose="020B0500000000000000" pitchFamily="34" charset="-128"/>
                  <a:ea typeface="Yu Gothic UI" panose="020B0500000000000000" pitchFamily="34" charset="-128"/>
                  <a:cs typeface="YuGothic"/>
                </a:rPr>
                <a:t>ポイント</a:t>
              </a:r>
              <a:endParaRPr dirty="0">
                <a:latin typeface="Yu Gothic UI" panose="020B0500000000000000" pitchFamily="34" charset="-128"/>
                <a:ea typeface="Yu Gothic UI" panose="020B0500000000000000" pitchFamily="34" charset="-128"/>
                <a:cs typeface="YuGothic"/>
              </a:endParaRPr>
            </a:p>
          </p:txBody>
        </p:sp>
      </p:grpSp>
      <p:sp>
        <p:nvSpPr>
          <p:cNvPr id="10" name="object 6">
            <a:extLst>
              <a:ext uri="{FF2B5EF4-FFF2-40B4-BE49-F238E27FC236}">
                <a16:creationId xmlns:a16="http://schemas.microsoft.com/office/drawing/2014/main" id="{6EFCEF07-CBC3-AB06-2BB9-035F81B97C63}"/>
              </a:ext>
            </a:extLst>
          </p:cNvPr>
          <p:cNvSpPr txBox="1"/>
          <p:nvPr/>
        </p:nvSpPr>
        <p:spPr>
          <a:xfrm>
            <a:off x="1744942" y="4656149"/>
            <a:ext cx="7093447" cy="2169112"/>
          </a:xfrm>
          <a:prstGeom prst="rect">
            <a:avLst/>
          </a:prstGeom>
        </p:spPr>
        <p:txBody>
          <a:bodyPr vert="horz" wrap="square" lIns="0" tIns="13073" rIns="0" bIns="0" rtlCol="0" anchor="t">
            <a:spAutoFit/>
          </a:bodyPr>
          <a:lstStyle/>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rPr>
              <a:t>つながりが薄い社会では、</a:t>
            </a:r>
            <a:r>
              <a:rPr lang="ja-JP" altLang="en-US" b="1" u="sng">
                <a:solidFill>
                  <a:schemeClr val="accent6">
                    <a:lumMod val="75000"/>
                  </a:schemeClr>
                </a:solidFill>
                <a:latin typeface="Yu Gothic UI"/>
                <a:ea typeface="Yu Gothic UI"/>
              </a:rPr>
              <a:t>孤独・孤立の問題は誰にでも起こりうる</a:t>
            </a:r>
          </a:p>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rPr>
              <a:t>支援の受け方がわからなかったり、必要でないと考えているために、</a:t>
            </a:r>
            <a:endParaRPr lang="en-US" altLang="ja-JP" dirty="0">
              <a:solidFill>
                <a:srgbClr val="231F20"/>
              </a:solidFill>
              <a:latin typeface="Yu Gothic UI"/>
              <a:ea typeface="Yu Gothic UI"/>
            </a:endParaRPr>
          </a:p>
          <a:p>
            <a:pPr marL="10795" marR="74930">
              <a:lnSpc>
                <a:spcPct val="120000"/>
              </a:lnSpc>
              <a:spcBef>
                <a:spcPts val="343"/>
              </a:spcBef>
              <a:tabLst>
                <a:tab pos="206442" algn="l"/>
              </a:tabLst>
            </a:pPr>
            <a:r>
              <a:rPr lang="ja-JP" altLang="en-US" b="1">
                <a:solidFill>
                  <a:srgbClr val="231F20"/>
                </a:solidFill>
                <a:latin typeface="Yu Gothic UI"/>
                <a:ea typeface="Yu Gothic UI"/>
              </a:rPr>
              <a:t>　</a:t>
            </a:r>
            <a:r>
              <a:rPr lang="ja-JP" altLang="en-US" b="1" u="sng">
                <a:solidFill>
                  <a:schemeClr val="accent6">
                    <a:lumMod val="75000"/>
                  </a:schemeClr>
                </a:solidFill>
                <a:latin typeface="Yu Gothic UI"/>
                <a:ea typeface="Yu Gothic UI"/>
              </a:rPr>
              <a:t>支援を受けていない孤独・孤立状態の人がいる</a:t>
            </a:r>
          </a:p>
          <a:p>
            <a:pPr marL="206375" marR="74930" indent="-195580">
              <a:lnSpc>
                <a:spcPct val="120000"/>
              </a:lnSpc>
              <a:spcBef>
                <a:spcPts val="343"/>
              </a:spcBef>
              <a:buChar char="•"/>
              <a:tabLst>
                <a:tab pos="206442" algn="l"/>
              </a:tabLst>
            </a:pPr>
            <a:r>
              <a:rPr lang="ja-JP" altLang="en-US" b="1" u="sng">
                <a:solidFill>
                  <a:schemeClr val="accent6">
                    <a:lumMod val="75000"/>
                  </a:schemeClr>
                </a:solidFill>
                <a:latin typeface="Yu Gothic UI"/>
                <a:ea typeface="Yu Gothic UI"/>
              </a:rPr>
              <a:t>相談できる人が身近にいること自体が、孤独感を和らげる</a:t>
            </a:r>
            <a:r>
              <a:rPr lang="ja-JP" altLang="en-US">
                <a:solidFill>
                  <a:srgbClr val="231F20"/>
                </a:solidFill>
                <a:latin typeface="Yu Gothic UI"/>
                <a:ea typeface="Yu Gothic UI"/>
              </a:rPr>
              <a:t>ことにつながる</a:t>
            </a: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endParaRP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cs typeface="YuGo-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2">
            <a:extLst>
              <a:ext uri="{FF2B5EF4-FFF2-40B4-BE49-F238E27FC236}">
                <a16:creationId xmlns:a16="http://schemas.microsoft.com/office/drawing/2014/main" id="{9F205940-59FB-4FE6-BBB4-903564C2F05D}"/>
              </a:ext>
            </a:extLst>
          </p:cNvPr>
          <p:cNvSpPr/>
          <p:nvPr/>
        </p:nvSpPr>
        <p:spPr>
          <a:xfrm>
            <a:off x="739798" y="3734150"/>
            <a:ext cx="8337999" cy="2473839"/>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2" name="object 2"/>
          <p:cNvSpPr/>
          <p:nvPr/>
        </p:nvSpPr>
        <p:spPr>
          <a:xfrm>
            <a:off x="744488" y="1233053"/>
            <a:ext cx="8337999" cy="2473839"/>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3" name="object 3"/>
          <p:cNvSpPr txBox="1">
            <a:spLocks noGrp="1"/>
          </p:cNvSpPr>
          <p:nvPr>
            <p:ph type="title"/>
          </p:nvPr>
        </p:nvSpPr>
        <p:spPr>
          <a:xfrm>
            <a:off x="828408" y="696492"/>
            <a:ext cx="6093695" cy="441888"/>
          </a:xfrm>
          <a:prstGeom prst="rect">
            <a:avLst/>
          </a:prstGeom>
        </p:spPr>
        <p:txBody>
          <a:bodyPr vert="horz" wrap="square" lIns="0" tIns="10894" rIns="0" bIns="0" rtlCol="0" anchor="ctr">
            <a:spAutoFit/>
          </a:bodyPr>
          <a:lstStyle/>
          <a:p>
            <a:pPr marL="10894">
              <a:spcBef>
                <a:spcPts val="86"/>
              </a:spcBef>
            </a:pPr>
            <a:r>
              <a:rPr sz="2800">
                <a:latin typeface="Yu Gothic UI" panose="020B0500000000000000" pitchFamily="34" charset="-128"/>
                <a:ea typeface="Yu Gothic UI" panose="020B0500000000000000" pitchFamily="34" charset="-128"/>
              </a:rPr>
              <a:t>約</a:t>
            </a:r>
            <a:r>
              <a:rPr lang="en-US" sz="2800">
                <a:latin typeface="Yu Gothic UI" panose="020B0500000000000000" pitchFamily="34" charset="-128"/>
                <a:ea typeface="Yu Gothic UI" panose="020B0500000000000000" pitchFamily="34" charset="-128"/>
              </a:rPr>
              <a:t>4〜5</a:t>
            </a:r>
            <a:r>
              <a:rPr sz="2800">
                <a:latin typeface="Yu Gothic UI" panose="020B0500000000000000" pitchFamily="34" charset="-128"/>
                <a:ea typeface="Yu Gothic UI" panose="020B0500000000000000" pitchFamily="34" charset="-128"/>
              </a:rPr>
              <a:t>割の人が孤独を感じている</a:t>
            </a:r>
          </a:p>
        </p:txBody>
      </p:sp>
      <p:sp>
        <p:nvSpPr>
          <p:cNvPr id="6" name="object 6"/>
          <p:cNvSpPr txBox="1"/>
          <p:nvPr/>
        </p:nvSpPr>
        <p:spPr>
          <a:xfrm>
            <a:off x="2027130" y="2475950"/>
            <a:ext cx="1553181" cy="564312"/>
          </a:xfrm>
          <a:prstGeom prst="rect">
            <a:avLst/>
          </a:prstGeom>
        </p:spPr>
        <p:txBody>
          <a:bodyPr vert="horz" wrap="square" lIns="0" tIns="68634" rIns="0" bIns="0" rtlCol="0">
            <a:spAutoFit/>
          </a:bodyPr>
          <a:lstStyle/>
          <a:p>
            <a:pPr marL="241848" indent="-230954">
              <a:spcBef>
                <a:spcPts val="540"/>
              </a:spcBef>
              <a:buAutoNum type="arabicPeriod"/>
              <a:tabLst>
                <a:tab pos="241848" algn="l"/>
              </a:tabLst>
            </a:pPr>
            <a:r>
              <a:rPr sz="1400" spc="-94" err="1">
                <a:solidFill>
                  <a:srgbClr val="231F20"/>
                </a:solidFill>
                <a:latin typeface="Yu Gothic UI" panose="020B0500000000000000" pitchFamily="34" charset="-128"/>
                <a:ea typeface="Yu Gothic UI" panose="020B0500000000000000" pitchFamily="34" charset="-128"/>
                <a:cs typeface="YuGo-Medium"/>
              </a:rPr>
              <a:t>決してない</a:t>
            </a:r>
            <a:endParaRPr sz="1400">
              <a:latin typeface="Yu Gothic UI" panose="020B0500000000000000" pitchFamily="34" charset="-128"/>
              <a:ea typeface="Yu Gothic UI" panose="020B0500000000000000" pitchFamily="34" charset="-128"/>
              <a:cs typeface="YuGo-Medium"/>
            </a:endParaRPr>
          </a:p>
          <a:p>
            <a:pPr marL="242938" indent="-232043">
              <a:spcBef>
                <a:spcPts val="455"/>
              </a:spcBef>
              <a:buAutoNum type="arabicPeriod"/>
              <a:tabLst>
                <a:tab pos="242938" algn="l"/>
              </a:tabLst>
            </a:pPr>
            <a:r>
              <a:rPr sz="1400" spc="-56" err="1">
                <a:solidFill>
                  <a:srgbClr val="231F20"/>
                </a:solidFill>
                <a:latin typeface="Yu Gothic UI" panose="020B0500000000000000" pitchFamily="34" charset="-128"/>
                <a:ea typeface="Yu Gothic UI" panose="020B0500000000000000" pitchFamily="34" charset="-128"/>
                <a:cs typeface="YuGo-Medium"/>
              </a:rPr>
              <a:t>ほとんどない</a:t>
            </a:r>
            <a:endParaRPr sz="1400">
              <a:latin typeface="Yu Gothic UI" panose="020B0500000000000000" pitchFamily="34" charset="-128"/>
              <a:ea typeface="Yu Gothic UI" panose="020B0500000000000000" pitchFamily="34" charset="-128"/>
              <a:cs typeface="YuGo-Medium"/>
            </a:endParaRPr>
          </a:p>
        </p:txBody>
      </p:sp>
      <p:sp>
        <p:nvSpPr>
          <p:cNvPr id="7" name="object 7"/>
          <p:cNvSpPr txBox="1"/>
          <p:nvPr/>
        </p:nvSpPr>
        <p:spPr>
          <a:xfrm>
            <a:off x="3578652" y="2475950"/>
            <a:ext cx="1334836" cy="564312"/>
          </a:xfrm>
          <a:prstGeom prst="rect">
            <a:avLst/>
          </a:prstGeom>
        </p:spPr>
        <p:txBody>
          <a:bodyPr vert="horz" wrap="square" lIns="0" tIns="68634" rIns="0" bIns="0" rtlCol="0">
            <a:spAutoFit/>
          </a:bodyPr>
          <a:lstStyle/>
          <a:p>
            <a:pPr marL="243482" indent="-232588">
              <a:spcBef>
                <a:spcPts val="540"/>
              </a:spcBef>
              <a:buAutoNum type="arabicPeriod" startAt="3"/>
              <a:tabLst>
                <a:tab pos="243482" algn="l"/>
              </a:tabLst>
            </a:pPr>
            <a:r>
              <a:rPr sz="1400" spc="-69" dirty="0" err="1">
                <a:solidFill>
                  <a:srgbClr val="231F20"/>
                </a:solidFill>
                <a:latin typeface="Yu Gothic UI" panose="020B0500000000000000" pitchFamily="34" charset="-128"/>
                <a:ea typeface="Yu Gothic UI" panose="020B0500000000000000" pitchFamily="34" charset="-128"/>
                <a:cs typeface="YuGo-Medium"/>
              </a:rPr>
              <a:t>時々ある</a:t>
            </a:r>
            <a:endParaRPr sz="1400" dirty="0">
              <a:latin typeface="Yu Gothic UI" panose="020B0500000000000000" pitchFamily="34" charset="-128"/>
              <a:ea typeface="Yu Gothic UI" panose="020B0500000000000000" pitchFamily="34" charset="-128"/>
              <a:cs typeface="YuGo-Medium"/>
            </a:endParaRPr>
          </a:p>
          <a:p>
            <a:pPr marL="254921" indent="-232043">
              <a:spcBef>
                <a:spcPts val="455"/>
              </a:spcBef>
              <a:buAutoNum type="arabicPeriod" startAt="3"/>
              <a:tabLst>
                <a:tab pos="254921" algn="l"/>
              </a:tabLst>
            </a:pPr>
            <a:r>
              <a:rPr sz="1400" spc="-34" dirty="0" err="1">
                <a:solidFill>
                  <a:srgbClr val="231F20"/>
                </a:solidFill>
                <a:latin typeface="Yu Gothic UI" panose="020B0500000000000000" pitchFamily="34" charset="-128"/>
                <a:ea typeface="Yu Gothic UI" panose="020B0500000000000000" pitchFamily="34" charset="-128"/>
                <a:cs typeface="YuGo-Medium"/>
              </a:rPr>
              <a:t>常にある</a:t>
            </a:r>
            <a:endParaRPr sz="1400" dirty="0">
              <a:latin typeface="Yu Gothic UI" panose="020B0500000000000000" pitchFamily="34" charset="-128"/>
              <a:ea typeface="Yu Gothic UI" panose="020B0500000000000000" pitchFamily="34" charset="-128"/>
              <a:cs typeface="YuGo-Medium"/>
            </a:endParaRPr>
          </a:p>
        </p:txBody>
      </p:sp>
      <p:sp>
        <p:nvSpPr>
          <p:cNvPr id="10" name="object 10"/>
          <p:cNvSpPr txBox="1"/>
          <p:nvPr/>
        </p:nvSpPr>
        <p:spPr>
          <a:xfrm>
            <a:off x="2113257" y="4371124"/>
            <a:ext cx="114936" cy="204663"/>
          </a:xfrm>
          <a:prstGeom prst="rect">
            <a:avLst/>
          </a:prstGeom>
        </p:spPr>
        <p:txBody>
          <a:bodyPr vert="horz" wrap="square" lIns="0" tIns="13073" rIns="0" bIns="0" rtlCol="0">
            <a:spAutoFit/>
          </a:bodyPr>
          <a:lstStyle/>
          <a:p>
            <a:pPr marL="10894">
              <a:spcBef>
                <a:spcPts val="103"/>
              </a:spcBef>
            </a:pPr>
            <a:endParaRPr sz="1244">
              <a:latin typeface="Yu Gothic UI" panose="020B0500000000000000" pitchFamily="34" charset="-128"/>
              <a:ea typeface="Yu Gothic UI" panose="020B0500000000000000" pitchFamily="34" charset="-128"/>
              <a:cs typeface="YuGo-Medium"/>
            </a:endParaRPr>
          </a:p>
        </p:txBody>
      </p:sp>
      <p:sp>
        <p:nvSpPr>
          <p:cNvPr id="15" name="正方形/長方形 14">
            <a:extLst>
              <a:ext uri="{FF2B5EF4-FFF2-40B4-BE49-F238E27FC236}">
                <a16:creationId xmlns:a16="http://schemas.microsoft.com/office/drawing/2014/main" id="{4963A2BA-B04B-2C2A-4FB2-3431AC953B5A}"/>
              </a:ext>
            </a:extLst>
          </p:cNvPr>
          <p:cNvSpPr/>
          <p:nvPr/>
        </p:nvSpPr>
        <p:spPr>
          <a:xfrm>
            <a:off x="838134" y="308474"/>
            <a:ext cx="2742177"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調査結果からわかること</a:t>
            </a:r>
            <a:endParaRPr lang="ja-JP" altLang="en-US" sz="1201">
              <a:latin typeface="Yu Gothic UI" panose="020B0500000000000000" pitchFamily="34" charset="-128"/>
              <a:ea typeface="Yu Gothic UI" panose="020B0500000000000000" pitchFamily="34" charset="-128"/>
              <a:cs typeface="YuGo-Medium"/>
            </a:endParaRPr>
          </a:p>
        </p:txBody>
      </p:sp>
      <p:sp>
        <p:nvSpPr>
          <p:cNvPr id="16" name="スライド番号プレースホルダー 15">
            <a:extLst>
              <a:ext uri="{FF2B5EF4-FFF2-40B4-BE49-F238E27FC236}">
                <a16:creationId xmlns:a16="http://schemas.microsoft.com/office/drawing/2014/main" id="{EC8752FC-A902-8999-55BC-5761F9CF2F58}"/>
              </a:ext>
            </a:extLst>
          </p:cNvPr>
          <p:cNvSpPr>
            <a:spLocks noGrp="1"/>
          </p:cNvSpPr>
          <p:nvPr>
            <p:ph type="sldNum" sz="quarter" idx="7"/>
          </p:nvPr>
        </p:nvSpPr>
        <p:spPr/>
        <p:txBody>
          <a:bodyPr/>
          <a:lstStyle/>
          <a:p>
            <a:r>
              <a:rPr lang="en-US" altLang="ja-JP"/>
              <a:t>14</a:t>
            </a:r>
            <a:endParaRPr lang="ja-JP" altLang="en-US"/>
          </a:p>
        </p:txBody>
      </p:sp>
      <p:sp>
        <p:nvSpPr>
          <p:cNvPr id="9" name="object 5">
            <a:extLst>
              <a:ext uri="{FF2B5EF4-FFF2-40B4-BE49-F238E27FC236}">
                <a16:creationId xmlns:a16="http://schemas.microsoft.com/office/drawing/2014/main" id="{9FF27A2F-5C47-C40B-5D2A-F16D11673C64}"/>
              </a:ext>
            </a:extLst>
          </p:cNvPr>
          <p:cNvSpPr txBox="1"/>
          <p:nvPr/>
        </p:nvSpPr>
        <p:spPr>
          <a:xfrm>
            <a:off x="1044552" y="6295286"/>
            <a:ext cx="8037859" cy="251546"/>
          </a:xfrm>
          <a:prstGeom prst="rect">
            <a:avLst/>
          </a:prstGeom>
        </p:spPr>
        <p:txBody>
          <a:bodyPr vert="horz" wrap="square" lIns="0" tIns="14163" rIns="0" bIns="0" rtlCol="0">
            <a:spAutoFit/>
          </a:bodyPr>
          <a:lstStyle/>
          <a:p>
            <a:pPr marL="10894">
              <a:spcBef>
                <a:spcPts val="112"/>
              </a:spcBef>
            </a:pPr>
            <a:r>
              <a:rPr sz="729" spc="4" dirty="0">
                <a:solidFill>
                  <a:srgbClr val="58595B"/>
                </a:solidFill>
                <a:latin typeface="Yu Gothic UI" panose="020B0500000000000000" pitchFamily="34" charset="-128"/>
                <a:ea typeface="Yu Gothic UI" panose="020B0500000000000000" pitchFamily="34" charset="-128"/>
                <a:cs typeface="YuGo-Medium"/>
              </a:rPr>
              <a:t>※</a:t>
            </a:r>
            <a:r>
              <a:rPr lang="en-US" sz="729" spc="4" dirty="0">
                <a:solidFill>
                  <a:srgbClr val="58595B"/>
                </a:solidFill>
                <a:latin typeface="Yu Gothic UI" panose="020B0500000000000000" pitchFamily="34" charset="-128"/>
                <a:ea typeface="Yu Gothic UI" panose="020B0500000000000000" pitchFamily="34" charset="-128"/>
                <a:cs typeface="YuGo-Medium"/>
              </a:rPr>
              <a:t>問1〜3</a:t>
            </a:r>
            <a:r>
              <a:rPr sz="729" spc="4" dirty="0">
                <a:solidFill>
                  <a:srgbClr val="58595B"/>
                </a:solidFill>
                <a:latin typeface="Yu Gothic UI" panose="020B0500000000000000" pitchFamily="34" charset="-128"/>
                <a:ea typeface="Yu Gothic UI" panose="020B0500000000000000" pitchFamily="34" charset="-128"/>
                <a:cs typeface="YuGo-Medium"/>
              </a:rPr>
              <a:t>は「</a:t>
            </a:r>
            <a:r>
              <a:rPr sz="729" dirty="0">
                <a:solidFill>
                  <a:srgbClr val="58595B"/>
                </a:solidFill>
                <a:latin typeface="Yu Gothic UI" panose="020B0500000000000000" pitchFamily="34" charset="-128"/>
                <a:ea typeface="Yu Gothic UI" panose="020B0500000000000000" pitchFamily="34" charset="-128"/>
                <a:cs typeface="YuGo-Medium"/>
              </a:rPr>
              <a:t>UCL</a:t>
            </a:r>
            <a:r>
              <a:rPr sz="729" spc="60" dirty="0">
                <a:solidFill>
                  <a:srgbClr val="58595B"/>
                </a:solidFill>
                <a:latin typeface="Yu Gothic UI" panose="020B0500000000000000" pitchFamily="34" charset="-128"/>
                <a:ea typeface="Yu Gothic UI" panose="020B0500000000000000" pitchFamily="34" charset="-128"/>
                <a:cs typeface="YuGo-Medium"/>
              </a:rPr>
              <a:t>A</a:t>
            </a:r>
            <a:r>
              <a:rPr sz="729" spc="-13" dirty="0">
                <a:solidFill>
                  <a:srgbClr val="58595B"/>
                </a:solidFill>
                <a:latin typeface="Yu Gothic UI" panose="020B0500000000000000" pitchFamily="34" charset="-128"/>
                <a:ea typeface="Yu Gothic UI" panose="020B0500000000000000" pitchFamily="34" charset="-128"/>
                <a:cs typeface="YuGo-Medium"/>
              </a:rPr>
              <a:t>孤独感尺度」に基づく質問であり、</a:t>
            </a:r>
            <a:r>
              <a:rPr sz="729" dirty="0">
                <a:solidFill>
                  <a:srgbClr val="58595B"/>
                </a:solidFill>
                <a:latin typeface="Yu Gothic UI" panose="020B0500000000000000" pitchFamily="34" charset="-128"/>
                <a:ea typeface="Yu Gothic UI" panose="020B0500000000000000" pitchFamily="34" charset="-128"/>
                <a:cs typeface="YuGo-Medium"/>
              </a:rPr>
              <a:t>3</a:t>
            </a:r>
            <a:r>
              <a:rPr sz="729" spc="-17" dirty="0">
                <a:solidFill>
                  <a:srgbClr val="58595B"/>
                </a:solidFill>
                <a:latin typeface="Yu Gothic UI" panose="020B0500000000000000" pitchFamily="34" charset="-128"/>
                <a:ea typeface="Yu Gothic UI" panose="020B0500000000000000" pitchFamily="34" charset="-128"/>
                <a:cs typeface="YuGo-Medium"/>
              </a:rPr>
              <a:t>つの設問への回答点数化し、その合計スコア</a:t>
            </a:r>
            <a:r>
              <a:rPr sz="729" dirty="0">
                <a:solidFill>
                  <a:srgbClr val="58595B"/>
                </a:solidFill>
                <a:latin typeface="Yu Gothic UI" panose="020B0500000000000000" pitchFamily="34" charset="-128"/>
                <a:ea typeface="Yu Gothic UI" panose="020B0500000000000000" pitchFamily="34" charset="-128"/>
                <a:cs typeface="YuGo-Medium"/>
              </a:rPr>
              <a:t>（</a:t>
            </a:r>
            <a:r>
              <a:rPr sz="729" spc="13" dirty="0">
                <a:solidFill>
                  <a:srgbClr val="58595B"/>
                </a:solidFill>
                <a:latin typeface="Yu Gothic UI" panose="020B0500000000000000" pitchFamily="34" charset="-128"/>
                <a:ea typeface="Yu Gothic UI" panose="020B0500000000000000" pitchFamily="34" charset="-128"/>
                <a:cs typeface="YuGo-Medium"/>
              </a:rPr>
              <a:t>本調査では最低点３点</a:t>
            </a:r>
            <a:r>
              <a:rPr sz="729" spc="73" dirty="0">
                <a:solidFill>
                  <a:srgbClr val="58595B"/>
                </a:solidFill>
                <a:latin typeface="Yu Gothic UI" panose="020B0500000000000000" pitchFamily="34" charset="-128"/>
                <a:ea typeface="Yu Gothic UI" panose="020B0500000000000000" pitchFamily="34" charset="-128"/>
                <a:cs typeface="YuGo-Medium"/>
              </a:rPr>
              <a:t>～</a:t>
            </a:r>
            <a:r>
              <a:rPr sz="729" spc="43" dirty="0">
                <a:solidFill>
                  <a:srgbClr val="58595B"/>
                </a:solidFill>
                <a:latin typeface="Yu Gothic UI" panose="020B0500000000000000" pitchFamily="34" charset="-128"/>
                <a:ea typeface="Yu Gothic UI" panose="020B0500000000000000" pitchFamily="34" charset="-128"/>
                <a:cs typeface="YuGo-Medium"/>
              </a:rPr>
              <a:t>最高点12</a:t>
            </a:r>
            <a:r>
              <a:rPr sz="729" spc="56" dirty="0">
                <a:solidFill>
                  <a:srgbClr val="58595B"/>
                </a:solidFill>
                <a:latin typeface="Yu Gothic UI" panose="020B0500000000000000" pitchFamily="34" charset="-128"/>
                <a:ea typeface="Yu Gothic UI" panose="020B0500000000000000" pitchFamily="34" charset="-128"/>
                <a:cs typeface="YuGo-Medium"/>
              </a:rPr>
              <a:t>点</a:t>
            </a:r>
            <a:r>
              <a:rPr sz="729" spc="-167" dirty="0">
                <a:solidFill>
                  <a:srgbClr val="58595B"/>
                </a:solidFill>
                <a:latin typeface="Yu Gothic UI" panose="020B0500000000000000" pitchFamily="34" charset="-128"/>
                <a:ea typeface="Yu Gothic UI" panose="020B0500000000000000" pitchFamily="34" charset="-128"/>
                <a:cs typeface="YuGo-Medium"/>
              </a:rPr>
              <a:t>）</a:t>
            </a:r>
            <a:r>
              <a:rPr sz="729" spc="4" dirty="0">
                <a:solidFill>
                  <a:srgbClr val="58595B"/>
                </a:solidFill>
                <a:latin typeface="Yu Gothic UI" panose="020B0500000000000000" pitchFamily="34" charset="-128"/>
                <a:ea typeface="Yu Gothic UI" panose="020B0500000000000000" pitchFamily="34" charset="-128"/>
                <a:cs typeface="YuGo-Medium"/>
              </a:rPr>
              <a:t>が高いほど孤独感が高いと評価している</a:t>
            </a:r>
            <a:r>
              <a:rPr lang="ja-JP" altLang="en-US" sz="729" spc="4">
                <a:solidFill>
                  <a:srgbClr val="58595B"/>
                </a:solidFill>
                <a:latin typeface="Yu Gothic UI" panose="020B0500000000000000" pitchFamily="34" charset="-128"/>
                <a:ea typeface="Yu Gothic UI" panose="020B0500000000000000" pitchFamily="34" charset="-128"/>
                <a:cs typeface="YuGo-Medium"/>
              </a:rPr>
              <a:t>。</a:t>
            </a:r>
            <a:endParaRPr lang="en-US" altLang="ja-JP" sz="729" spc="4" dirty="0">
              <a:solidFill>
                <a:srgbClr val="58595B"/>
              </a:solidFill>
              <a:latin typeface="Yu Gothic UI" panose="020B0500000000000000" pitchFamily="34" charset="-128"/>
              <a:ea typeface="Yu Gothic UI" panose="020B0500000000000000" pitchFamily="34" charset="-128"/>
              <a:cs typeface="YuGo-Medium"/>
            </a:endParaRPr>
          </a:p>
          <a:p>
            <a:pPr marL="10894">
              <a:spcBef>
                <a:spcPts val="112"/>
              </a:spcBef>
            </a:pPr>
            <a:r>
              <a:rPr lang="ja-JP" altLang="en-US" sz="729" spc="4">
                <a:solidFill>
                  <a:srgbClr val="58595B"/>
                </a:solidFill>
                <a:latin typeface="Yu Gothic UI" panose="020B0500000000000000" pitchFamily="34" charset="-128"/>
                <a:ea typeface="Yu Gothic UI" panose="020B0500000000000000" pitchFamily="34" charset="-128"/>
                <a:cs typeface="YuGo-Medium"/>
              </a:rPr>
              <a:t>　「孤独」という言葉を使用せずに孤独感を把握することから、この調査では「間接質問」と呼称する。これに対し、孤独感を直接的に把握している質問を「直接質問」と呼称する。　</a:t>
            </a:r>
            <a:endParaRPr lang="ja-JP" altLang="en-US" sz="729">
              <a:latin typeface="Yu Gothic UI" panose="020B0500000000000000" pitchFamily="34" charset="-128"/>
              <a:ea typeface="Yu Gothic UI" panose="020B0500000000000000" pitchFamily="34" charset="-128"/>
              <a:cs typeface="YuGo-Medium"/>
            </a:endParaRPr>
          </a:p>
        </p:txBody>
      </p:sp>
      <p:sp>
        <p:nvSpPr>
          <p:cNvPr id="33" name="object 38">
            <a:extLst>
              <a:ext uri="{FF2B5EF4-FFF2-40B4-BE49-F238E27FC236}">
                <a16:creationId xmlns:a16="http://schemas.microsoft.com/office/drawing/2014/main" id="{284D6E29-2454-D8BA-D5E8-9B8738743C51}"/>
              </a:ext>
            </a:extLst>
          </p:cNvPr>
          <p:cNvSpPr/>
          <p:nvPr/>
        </p:nvSpPr>
        <p:spPr>
          <a:xfrm>
            <a:off x="6407857" y="8198458"/>
            <a:ext cx="0" cy="98594"/>
          </a:xfrm>
          <a:custGeom>
            <a:avLst/>
            <a:gdLst/>
            <a:ahLst/>
            <a:cxnLst/>
            <a:rect l="l" t="t" r="r" b="b"/>
            <a:pathLst>
              <a:path h="114935">
                <a:moveTo>
                  <a:pt x="0" y="0"/>
                </a:moveTo>
                <a:lnTo>
                  <a:pt x="0" y="114376"/>
                </a:lnTo>
              </a:path>
            </a:pathLst>
          </a:custGeom>
          <a:ln w="6019">
            <a:solidFill>
              <a:srgbClr val="231F20"/>
            </a:solidFill>
          </a:ln>
        </p:spPr>
        <p:txBody>
          <a:bodyPr wrap="square" lIns="0" tIns="0" rIns="0" bIns="0" rtlCol="0"/>
          <a:lstStyle/>
          <a:p>
            <a:endParaRPr/>
          </a:p>
        </p:txBody>
      </p:sp>
      <p:sp>
        <p:nvSpPr>
          <p:cNvPr id="45" name="正方形/長方形 44">
            <a:extLst>
              <a:ext uri="{FF2B5EF4-FFF2-40B4-BE49-F238E27FC236}">
                <a16:creationId xmlns:a16="http://schemas.microsoft.com/office/drawing/2014/main" id="{9F21B380-D232-4FA9-814B-8865DAD2C5EE}"/>
              </a:ext>
            </a:extLst>
          </p:cNvPr>
          <p:cNvSpPr/>
          <p:nvPr/>
        </p:nvSpPr>
        <p:spPr>
          <a:xfrm>
            <a:off x="1872433" y="2399764"/>
            <a:ext cx="2780589" cy="821953"/>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E7E9DB61-15A5-9C5D-D03E-1B09E434AB56}"/>
              </a:ext>
            </a:extLst>
          </p:cNvPr>
          <p:cNvSpPr/>
          <p:nvPr/>
        </p:nvSpPr>
        <p:spPr>
          <a:xfrm>
            <a:off x="1872433" y="4475520"/>
            <a:ext cx="3336407" cy="1101015"/>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object 6">
            <a:extLst>
              <a:ext uri="{FF2B5EF4-FFF2-40B4-BE49-F238E27FC236}">
                <a16:creationId xmlns:a16="http://schemas.microsoft.com/office/drawing/2014/main" id="{2218D38E-7A52-5835-4ECD-FECF35A3CA63}"/>
              </a:ext>
            </a:extLst>
          </p:cNvPr>
          <p:cNvSpPr txBox="1"/>
          <p:nvPr/>
        </p:nvSpPr>
        <p:spPr>
          <a:xfrm>
            <a:off x="2027130" y="4559393"/>
            <a:ext cx="1553181" cy="843875"/>
          </a:xfrm>
          <a:prstGeom prst="rect">
            <a:avLst/>
          </a:prstGeom>
        </p:spPr>
        <p:txBody>
          <a:bodyPr vert="horz" wrap="square" lIns="0" tIns="68634" rIns="0" bIns="0" rtlCol="0">
            <a:spAutoFit/>
          </a:bodyPr>
          <a:lstStyle/>
          <a:p>
            <a:pPr marL="241848" indent="-230954">
              <a:spcBef>
                <a:spcPts val="540"/>
              </a:spcBef>
              <a:buAutoNum type="arabicPeriod"/>
              <a:tabLst>
                <a:tab pos="241848" algn="l"/>
              </a:tabLst>
            </a:pPr>
            <a:r>
              <a:rPr lang="ja-JP" altLang="en-US" sz="1400" spc="-94">
                <a:solidFill>
                  <a:srgbClr val="231F20"/>
                </a:solidFill>
                <a:latin typeface="Yu Gothic UI" panose="020B0500000000000000" pitchFamily="34" charset="-128"/>
                <a:ea typeface="Yu Gothic UI" panose="020B0500000000000000" pitchFamily="34" charset="-128"/>
                <a:cs typeface="YuGo-Medium"/>
              </a:rPr>
              <a:t>決してない　　　</a:t>
            </a:r>
          </a:p>
          <a:p>
            <a:pPr marL="241848" indent="-230954">
              <a:spcBef>
                <a:spcPts val="540"/>
              </a:spcBef>
              <a:buAutoNum type="arabicPeriod"/>
              <a:tabLst>
                <a:tab pos="241848" algn="l"/>
              </a:tabLst>
            </a:pPr>
            <a:r>
              <a:rPr lang="ja-JP" altLang="en-US" sz="1400" spc="-94">
                <a:solidFill>
                  <a:srgbClr val="231F20"/>
                </a:solidFill>
                <a:latin typeface="Yu Gothic UI" panose="020B0500000000000000" pitchFamily="34" charset="-128"/>
                <a:ea typeface="Yu Gothic UI" panose="020B0500000000000000" pitchFamily="34" charset="-128"/>
                <a:cs typeface="YuGo-Medium"/>
              </a:rPr>
              <a:t>ほとんどない</a:t>
            </a:r>
          </a:p>
          <a:p>
            <a:pPr marL="241848" indent="-230954">
              <a:spcBef>
                <a:spcPts val="540"/>
              </a:spcBef>
              <a:buAutoNum type="arabicPeriod"/>
              <a:tabLst>
                <a:tab pos="241848" algn="l"/>
              </a:tabLst>
            </a:pPr>
            <a:r>
              <a:rPr lang="ja-JP" altLang="en-US" sz="1400" spc="-94">
                <a:solidFill>
                  <a:srgbClr val="231F20"/>
                </a:solidFill>
                <a:latin typeface="Yu Gothic UI" panose="020B0500000000000000" pitchFamily="34" charset="-128"/>
                <a:ea typeface="Yu Gothic UI" panose="020B0500000000000000" pitchFamily="34" charset="-128"/>
                <a:cs typeface="YuGo-Medium"/>
              </a:rPr>
              <a:t>たまにある</a:t>
            </a:r>
            <a:endParaRPr sz="1400" dirty="0">
              <a:latin typeface="Yu Gothic UI" panose="020B0500000000000000" pitchFamily="34" charset="-128"/>
              <a:ea typeface="Yu Gothic UI" panose="020B0500000000000000" pitchFamily="34" charset="-128"/>
              <a:cs typeface="YuGo-Medium"/>
            </a:endParaRPr>
          </a:p>
        </p:txBody>
      </p:sp>
      <p:grpSp>
        <p:nvGrpSpPr>
          <p:cNvPr id="58" name="グループ化 57">
            <a:extLst>
              <a:ext uri="{FF2B5EF4-FFF2-40B4-BE49-F238E27FC236}">
                <a16:creationId xmlns:a16="http://schemas.microsoft.com/office/drawing/2014/main" id="{0B7729A7-EE42-4797-5995-B0592D32365C}"/>
              </a:ext>
            </a:extLst>
          </p:cNvPr>
          <p:cNvGrpSpPr/>
          <p:nvPr/>
        </p:nvGrpSpPr>
        <p:grpSpPr>
          <a:xfrm>
            <a:off x="858837" y="1584668"/>
            <a:ext cx="665567" cy="636775"/>
            <a:chOff x="858837" y="1584668"/>
            <a:chExt cx="665567" cy="636775"/>
          </a:xfrm>
        </p:grpSpPr>
        <p:sp>
          <p:nvSpPr>
            <p:cNvPr id="56" name="object 41">
              <a:extLst>
                <a:ext uri="{FF2B5EF4-FFF2-40B4-BE49-F238E27FC236}">
                  <a16:creationId xmlns:a16="http://schemas.microsoft.com/office/drawing/2014/main" id="{15B73C0C-A335-B5CF-B439-97F392A9C586}"/>
                </a:ext>
              </a:extLst>
            </p:cNvPr>
            <p:cNvSpPr/>
            <p:nvPr/>
          </p:nvSpPr>
          <p:spPr>
            <a:xfrm>
              <a:off x="878196" y="1584668"/>
              <a:ext cx="636775" cy="636775"/>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p>
          </p:txBody>
        </p:sp>
        <p:sp>
          <p:nvSpPr>
            <p:cNvPr id="57" name="テキスト ボックス 56">
              <a:extLst>
                <a:ext uri="{FF2B5EF4-FFF2-40B4-BE49-F238E27FC236}">
                  <a16:creationId xmlns:a16="http://schemas.microsoft.com/office/drawing/2014/main" id="{3FF96CD5-62B2-5417-D953-9482F163082E}"/>
                </a:ext>
              </a:extLst>
            </p:cNvPr>
            <p:cNvSpPr txBox="1"/>
            <p:nvPr/>
          </p:nvSpPr>
          <p:spPr>
            <a:xfrm>
              <a:off x="858837" y="1749166"/>
              <a:ext cx="665567" cy="307777"/>
            </a:xfrm>
            <a:prstGeom prst="rect">
              <a:avLst/>
            </a:prstGeom>
            <a:noFill/>
          </p:spPr>
          <p:txBody>
            <a:bodyPr wrap="square" rtlCol="0">
              <a:spAutoFit/>
            </a:bodyPr>
            <a:lstStyle/>
            <a:p>
              <a:r>
                <a:rPr kumimoji="1" lang="ja-JP" altLang="en-US" sz="1400" spc="-150">
                  <a:solidFill>
                    <a:schemeClr val="bg1"/>
                  </a:solidFill>
                </a:rPr>
                <a:t>問</a:t>
              </a:r>
              <a:r>
                <a:rPr kumimoji="1" lang="en-US" altLang="ja-JP" sz="1400" spc="-150">
                  <a:solidFill>
                    <a:schemeClr val="bg1"/>
                  </a:solidFill>
                </a:rPr>
                <a:t>1〜3</a:t>
              </a:r>
              <a:endParaRPr kumimoji="1" lang="ja-JP" altLang="en-US" sz="1400" spc="-150">
                <a:solidFill>
                  <a:schemeClr val="bg1"/>
                </a:solidFill>
              </a:endParaRPr>
            </a:p>
          </p:txBody>
        </p:sp>
      </p:grpSp>
      <p:sp>
        <p:nvSpPr>
          <p:cNvPr id="19" name="object 18">
            <a:extLst>
              <a:ext uri="{FF2B5EF4-FFF2-40B4-BE49-F238E27FC236}">
                <a16:creationId xmlns:a16="http://schemas.microsoft.com/office/drawing/2014/main" id="{5F163687-F73D-47E5-868D-645729535238}"/>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21" name="object 6">
            <a:extLst>
              <a:ext uri="{FF2B5EF4-FFF2-40B4-BE49-F238E27FC236}">
                <a16:creationId xmlns:a16="http://schemas.microsoft.com/office/drawing/2014/main" id="{CBE6619A-D1FF-101D-7C4E-8D180509EC40}"/>
              </a:ext>
            </a:extLst>
          </p:cNvPr>
          <p:cNvSpPr txBox="1"/>
          <p:nvPr/>
        </p:nvSpPr>
        <p:spPr>
          <a:xfrm>
            <a:off x="3353094" y="4558378"/>
            <a:ext cx="1785952" cy="564312"/>
          </a:xfrm>
          <a:prstGeom prst="rect">
            <a:avLst/>
          </a:prstGeom>
        </p:spPr>
        <p:txBody>
          <a:bodyPr vert="horz" wrap="square" lIns="0" tIns="68634" rIns="0" bIns="0" rtlCol="0">
            <a:spAutoFit/>
          </a:bodyPr>
          <a:lstStyle/>
          <a:p>
            <a:pPr marL="10894">
              <a:spcBef>
                <a:spcPts val="540"/>
              </a:spcBef>
              <a:tabLst>
                <a:tab pos="241848" algn="l"/>
              </a:tabLst>
            </a:pPr>
            <a:r>
              <a:rPr lang="en-US" altLang="ja-JP" sz="1400" spc="-94" dirty="0">
                <a:solidFill>
                  <a:srgbClr val="231F20"/>
                </a:solidFill>
                <a:latin typeface="Yu Gothic UI" panose="020B0500000000000000" pitchFamily="34" charset="-128"/>
                <a:ea typeface="Yu Gothic UI" panose="020B0500000000000000" pitchFamily="34" charset="-128"/>
                <a:cs typeface="YuGo-Medium"/>
              </a:rPr>
              <a:t>4.</a:t>
            </a:r>
            <a:r>
              <a:rPr lang="ja-JP" altLang="en-US" sz="1400" spc="-94">
                <a:solidFill>
                  <a:srgbClr val="231F20"/>
                </a:solidFill>
                <a:latin typeface="Yu Gothic UI" panose="020B0500000000000000" pitchFamily="34" charset="-128"/>
                <a:ea typeface="Yu Gothic UI" panose="020B0500000000000000" pitchFamily="34" charset="-128"/>
                <a:cs typeface="YuGo-Medium"/>
              </a:rPr>
              <a:t>　時々ある　　</a:t>
            </a:r>
          </a:p>
          <a:p>
            <a:pPr marL="10894">
              <a:spcBef>
                <a:spcPts val="540"/>
              </a:spcBef>
              <a:tabLst>
                <a:tab pos="241848" algn="l"/>
              </a:tabLst>
            </a:pPr>
            <a:r>
              <a:rPr lang="en-US" altLang="ja-JP" sz="1400" spc="-94" dirty="0">
                <a:solidFill>
                  <a:srgbClr val="231F20"/>
                </a:solidFill>
                <a:latin typeface="Yu Gothic UI" panose="020B0500000000000000" pitchFamily="34" charset="-128"/>
                <a:ea typeface="Yu Gothic UI" panose="020B0500000000000000" pitchFamily="34" charset="-128"/>
                <a:cs typeface="YuGo-Medium"/>
              </a:rPr>
              <a:t>5.</a:t>
            </a:r>
            <a:r>
              <a:rPr lang="ja-JP" altLang="en-US" sz="1400" spc="-94">
                <a:solidFill>
                  <a:srgbClr val="231F20"/>
                </a:solidFill>
                <a:latin typeface="Yu Gothic UI" panose="020B0500000000000000" pitchFamily="34" charset="-128"/>
                <a:ea typeface="Yu Gothic UI" panose="020B0500000000000000" pitchFamily="34" charset="-128"/>
                <a:cs typeface="YuGo-Medium"/>
              </a:rPr>
              <a:t>　しばしばある・常にある</a:t>
            </a:r>
          </a:p>
        </p:txBody>
      </p:sp>
      <p:sp>
        <p:nvSpPr>
          <p:cNvPr id="8" name="object 8"/>
          <p:cNvSpPr txBox="1"/>
          <p:nvPr/>
        </p:nvSpPr>
        <p:spPr>
          <a:xfrm>
            <a:off x="1070809" y="3375256"/>
            <a:ext cx="5414497" cy="225895"/>
          </a:xfrm>
          <a:prstGeom prst="rect">
            <a:avLst/>
          </a:prstGeom>
        </p:spPr>
        <p:txBody>
          <a:bodyPr vert="horz" wrap="square" lIns="0" tIns="10350" rIns="0" bIns="0" rtlCol="0">
            <a:spAutoFit/>
          </a:bodyPr>
          <a:lstStyle/>
          <a:p>
            <a:pPr algn="l" rtl="0">
              <a:buClr>
                <a:srgbClr val="000000"/>
              </a:buClr>
              <a:buSzPts val="1600"/>
            </a:pPr>
            <a:r>
              <a:rPr lang="ja-JP" altLang="en-US" sz="1400" b="0" i="0" u="none" strike="noStrike" cap="none" dirty="0">
                <a:solidFill>
                  <a:schemeClr val="dk1"/>
                </a:solidFill>
                <a:latin typeface="Yu Gothic UI" panose="020B0500000000000000" pitchFamily="34" charset="-128"/>
                <a:ea typeface="Yu Gothic UI" panose="020B0500000000000000" pitchFamily="34" charset="-128"/>
                <a:cs typeface="Meiryo"/>
                <a:sym typeface="Meiryo"/>
              </a:rPr>
              <a:t>・孤独感が「</a:t>
            </a:r>
            <a:r>
              <a:rPr lang="en-US" altLang="ja-JP" sz="1400" b="0" i="0" u="none" strike="noStrike" cap="none" dirty="0">
                <a:solidFill>
                  <a:schemeClr val="dk1"/>
                </a:solidFill>
                <a:latin typeface="Yu Gothic UI" panose="020B0500000000000000" pitchFamily="34" charset="-128"/>
                <a:ea typeface="Yu Gothic UI" panose="020B0500000000000000" pitchFamily="34" charset="-128"/>
                <a:cs typeface="Meiryo"/>
                <a:sym typeface="Meiryo"/>
              </a:rPr>
              <a:t>10〜12</a:t>
            </a:r>
            <a:r>
              <a:rPr lang="ja-JP" altLang="en-US" sz="1400" b="0" i="0" u="none" strike="noStrike" cap="none" dirty="0">
                <a:solidFill>
                  <a:schemeClr val="dk1"/>
                </a:solidFill>
                <a:latin typeface="Yu Gothic UI" panose="020B0500000000000000" pitchFamily="34" charset="-128"/>
                <a:ea typeface="Yu Gothic UI" panose="020B0500000000000000" pitchFamily="34" charset="-128"/>
                <a:cs typeface="Meiryo"/>
                <a:sym typeface="Meiryo"/>
              </a:rPr>
              <a:t>点（常にある）」「</a:t>
            </a:r>
            <a:r>
              <a:rPr lang="en-US" altLang="ja-JP" sz="1400" b="0" i="0" u="none" strike="noStrike" cap="none" dirty="0">
                <a:solidFill>
                  <a:schemeClr val="dk1"/>
                </a:solidFill>
                <a:latin typeface="Yu Gothic UI" panose="020B0500000000000000" pitchFamily="34" charset="-128"/>
                <a:ea typeface="Yu Gothic UI" panose="020B0500000000000000" pitchFamily="34" charset="-128"/>
                <a:cs typeface="Meiryo"/>
                <a:sym typeface="Meiryo"/>
              </a:rPr>
              <a:t>7〜9</a:t>
            </a:r>
            <a:r>
              <a:rPr lang="ja-JP" altLang="en-US" sz="1400" b="0" i="0" u="none" strike="noStrike" cap="none" dirty="0">
                <a:solidFill>
                  <a:schemeClr val="dk1"/>
                </a:solidFill>
                <a:latin typeface="Yu Gothic UI" panose="020B0500000000000000" pitchFamily="34" charset="-128"/>
                <a:ea typeface="Yu Gothic UI" panose="020B0500000000000000" pitchFamily="34" charset="-128"/>
                <a:cs typeface="Meiryo"/>
                <a:sym typeface="Meiryo"/>
              </a:rPr>
              <a:t>点（時々ある）」の人が</a:t>
            </a:r>
            <a:r>
              <a:rPr lang="en-US" altLang="ja-JP" sz="1400" b="1" dirty="0">
                <a:solidFill>
                  <a:srgbClr val="C00000"/>
                </a:solidFill>
                <a:latin typeface="Yu Gothic UI" panose="020B0500000000000000" pitchFamily="34" charset="-128"/>
                <a:ea typeface="Yu Gothic UI" panose="020B0500000000000000" pitchFamily="34" charset="-128"/>
                <a:cs typeface="Meiryo"/>
                <a:sym typeface="Meiryo"/>
              </a:rPr>
              <a:t>46</a:t>
            </a:r>
            <a:r>
              <a:rPr lang="en-US" altLang="ja-JP" sz="1400" b="1" i="0" u="none" strike="noStrike" cap="none" dirty="0">
                <a:solidFill>
                  <a:srgbClr val="C00000"/>
                </a:solidFill>
                <a:latin typeface="Yu Gothic UI" panose="020B0500000000000000" pitchFamily="34" charset="-128"/>
                <a:ea typeface="Yu Gothic UI" panose="020B0500000000000000" pitchFamily="34" charset="-128"/>
                <a:cs typeface="Meiryo"/>
                <a:sym typeface="Meiryo"/>
              </a:rPr>
              <a:t>%</a:t>
            </a:r>
            <a:endParaRPr lang="ja-JP" altLang="en-US" sz="1400" b="1" i="0" u="none" strike="noStrike" cap="none" dirty="0">
              <a:solidFill>
                <a:srgbClr val="C00000"/>
              </a:solidFill>
              <a:latin typeface="Yu Gothic UI" panose="020B0500000000000000" pitchFamily="34" charset="-128"/>
              <a:ea typeface="Yu Gothic UI" panose="020B0500000000000000" pitchFamily="34" charset="-128"/>
              <a:cs typeface="Meiryo"/>
              <a:sym typeface="Meiryo"/>
            </a:endParaRPr>
          </a:p>
        </p:txBody>
      </p:sp>
      <p:sp>
        <p:nvSpPr>
          <p:cNvPr id="5" name="object 5"/>
          <p:cNvSpPr txBox="1"/>
          <p:nvPr/>
        </p:nvSpPr>
        <p:spPr>
          <a:xfrm>
            <a:off x="1648678" y="1439050"/>
            <a:ext cx="4553563" cy="743842"/>
          </a:xfrm>
          <a:prstGeom prst="rect">
            <a:avLst/>
          </a:prstGeom>
        </p:spPr>
        <p:txBody>
          <a:bodyPr vert="horz" wrap="square" lIns="0" tIns="61008" rIns="0" bIns="0" rtlCol="0">
            <a:spAutoFit/>
          </a:bodyPr>
          <a:lstStyle/>
          <a:p>
            <a:pPr marL="10894">
              <a:spcBef>
                <a:spcPts val="480"/>
              </a:spcBef>
            </a:pPr>
            <a:r>
              <a:rPr lang="ja-JP" altLang="en-US" sz="1200" b="1" dirty="0">
                <a:solidFill>
                  <a:srgbClr val="231F20"/>
                </a:solidFill>
                <a:latin typeface="Yu Gothic UI" panose="020B0500000000000000" pitchFamily="34" charset="-128"/>
                <a:ea typeface="Yu Gothic UI" panose="020B0500000000000000" pitchFamily="34" charset="-128"/>
                <a:cs typeface="YuGothic"/>
              </a:rPr>
              <a:t>①あなたは、自分には人とのつきあいがないと感じることがありますか。</a:t>
            </a:r>
          </a:p>
          <a:p>
            <a:pPr marL="10894">
              <a:spcBef>
                <a:spcPts val="480"/>
              </a:spcBef>
            </a:pPr>
            <a:r>
              <a:rPr lang="ja-JP" altLang="en-US" sz="1200" b="1" dirty="0">
                <a:solidFill>
                  <a:srgbClr val="231F20"/>
                </a:solidFill>
                <a:latin typeface="Yu Gothic UI" panose="020B0500000000000000" pitchFamily="34" charset="-128"/>
                <a:ea typeface="Yu Gothic UI" panose="020B0500000000000000" pitchFamily="34" charset="-128"/>
                <a:cs typeface="YuGothic"/>
              </a:rPr>
              <a:t>②あなたは、自分は取り残されていると感じることがありますか。</a:t>
            </a:r>
          </a:p>
          <a:p>
            <a:pPr marL="10894">
              <a:spcBef>
                <a:spcPts val="480"/>
              </a:spcBef>
            </a:pPr>
            <a:r>
              <a:rPr lang="ja-JP" altLang="en-US" sz="1200" b="1" dirty="0">
                <a:solidFill>
                  <a:srgbClr val="231F20"/>
                </a:solidFill>
                <a:latin typeface="Yu Gothic UI" panose="020B0500000000000000" pitchFamily="34" charset="-128"/>
                <a:ea typeface="Yu Gothic UI" panose="020B0500000000000000" pitchFamily="34" charset="-128"/>
                <a:cs typeface="YuGothic"/>
              </a:rPr>
              <a:t>③あなたは、自分は他の人たちから孤立していると感じることがありますか。</a:t>
            </a:r>
            <a:endParaRPr sz="1200" dirty="0">
              <a:latin typeface="Yu Gothic UI" panose="020B0500000000000000" pitchFamily="34" charset="-128"/>
              <a:ea typeface="Yu Gothic UI" panose="020B0500000000000000" pitchFamily="34" charset="-128"/>
              <a:cs typeface="YuGothic"/>
            </a:endParaRPr>
          </a:p>
        </p:txBody>
      </p:sp>
      <p:sp>
        <p:nvSpPr>
          <p:cNvPr id="11" name="object 7">
            <a:extLst>
              <a:ext uri="{FF2B5EF4-FFF2-40B4-BE49-F238E27FC236}">
                <a16:creationId xmlns:a16="http://schemas.microsoft.com/office/drawing/2014/main" id="{AD24AD54-5562-4D3E-8A55-D35C6821AA73}"/>
              </a:ext>
            </a:extLst>
          </p:cNvPr>
          <p:cNvSpPr txBox="1"/>
          <p:nvPr/>
        </p:nvSpPr>
        <p:spPr>
          <a:xfrm>
            <a:off x="1577728" y="4017708"/>
            <a:ext cx="4804789" cy="258322"/>
          </a:xfrm>
          <a:prstGeom prst="rect">
            <a:avLst/>
          </a:prstGeom>
        </p:spPr>
        <p:txBody>
          <a:bodyPr vert="horz" wrap="square" lIns="0" tIns="11984" rIns="0" bIns="0" rtlCol="0">
            <a:spAutoFit/>
          </a:bodyPr>
          <a:lstStyle/>
          <a:p>
            <a:pPr marL="10894">
              <a:spcBef>
                <a:spcPts val="94"/>
              </a:spcBef>
            </a:pPr>
            <a:r>
              <a:rPr lang="ja-JP" altLang="en-US" sz="1600" b="1" dirty="0">
                <a:solidFill>
                  <a:srgbClr val="231F20"/>
                </a:solidFill>
                <a:latin typeface="Yu Gothic UI" panose="020B0500000000000000" pitchFamily="34" charset="-128"/>
                <a:ea typeface="Yu Gothic UI" panose="020B0500000000000000" pitchFamily="34" charset="-128"/>
                <a:cs typeface="YuGothic"/>
              </a:rPr>
              <a:t>あなたはどの程度、孤独であると感じることがありますか。</a:t>
            </a:r>
          </a:p>
        </p:txBody>
      </p:sp>
      <p:sp>
        <p:nvSpPr>
          <p:cNvPr id="44" name="object 4">
            <a:extLst>
              <a:ext uri="{FF2B5EF4-FFF2-40B4-BE49-F238E27FC236}">
                <a16:creationId xmlns:a16="http://schemas.microsoft.com/office/drawing/2014/main" id="{750EBB3F-E0DD-709A-FCCB-214FF78C6CFB}"/>
              </a:ext>
            </a:extLst>
          </p:cNvPr>
          <p:cNvSpPr txBox="1"/>
          <p:nvPr/>
        </p:nvSpPr>
        <p:spPr>
          <a:xfrm>
            <a:off x="1042308" y="5742040"/>
            <a:ext cx="5159933" cy="225895"/>
          </a:xfrm>
          <a:prstGeom prst="rect">
            <a:avLst/>
          </a:prstGeom>
        </p:spPr>
        <p:txBody>
          <a:bodyPr vert="horz" wrap="square" lIns="0" tIns="10350" rIns="0" bIns="0" rtlCol="0">
            <a:spAutoFit/>
          </a:bodyPr>
          <a:lstStyle/>
          <a:p>
            <a:pPr marL="10894">
              <a:spcBef>
                <a:spcPts val="81"/>
              </a:spcBef>
            </a:pPr>
            <a:r>
              <a:rPr lang="ja-JP" altLang="en-US" sz="1400" dirty="0">
                <a:solidFill>
                  <a:srgbClr val="231F20"/>
                </a:solidFill>
                <a:latin typeface="Yu Gothic UI" panose="020B0500000000000000" pitchFamily="34" charset="-128"/>
                <a:ea typeface="Yu Gothic UI" panose="020B0500000000000000" pitchFamily="34" charset="-128"/>
                <a:cs typeface="YuGothic"/>
              </a:rPr>
              <a:t>・孤独感が「しばしばある・常にある」「時々ある」「たまにある」人が </a:t>
            </a:r>
            <a:r>
              <a:rPr lang="en-US" altLang="ja-JP" sz="1400" b="1" dirty="0">
                <a:solidFill>
                  <a:srgbClr val="C00000"/>
                </a:solidFill>
                <a:latin typeface="Yu Gothic UI" panose="020B0500000000000000" pitchFamily="34" charset="-128"/>
                <a:ea typeface="Yu Gothic UI" panose="020B0500000000000000" pitchFamily="34" charset="-128"/>
                <a:cs typeface="YuGothic"/>
              </a:rPr>
              <a:t>39</a:t>
            </a:r>
            <a:r>
              <a:rPr sz="1400" b="1" dirty="0">
                <a:solidFill>
                  <a:srgbClr val="C00000"/>
                </a:solidFill>
                <a:latin typeface="Yu Gothic UI" panose="020B0500000000000000" pitchFamily="34" charset="-128"/>
                <a:ea typeface="Yu Gothic UI" panose="020B0500000000000000" pitchFamily="34" charset="-128"/>
                <a:cs typeface="YuGothic"/>
              </a:rPr>
              <a:t>%</a:t>
            </a:r>
          </a:p>
        </p:txBody>
      </p:sp>
      <p:pic>
        <p:nvPicPr>
          <p:cNvPr id="18" name="図 17" descr="グラフ, 円グラフ&#10;&#10;AI によって生成されたコンテンツは間違っている可能性があります。">
            <a:extLst>
              <a:ext uri="{FF2B5EF4-FFF2-40B4-BE49-F238E27FC236}">
                <a16:creationId xmlns:a16="http://schemas.microsoft.com/office/drawing/2014/main" id="{2BC300CB-7C26-4A87-5CFA-03339E62C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546" y="1340602"/>
            <a:ext cx="2841021" cy="2066197"/>
          </a:xfrm>
          <a:prstGeom prst="rect">
            <a:avLst/>
          </a:prstGeom>
        </p:spPr>
      </p:pic>
      <p:sp>
        <p:nvSpPr>
          <p:cNvPr id="20" name="テキスト ボックス 19">
            <a:extLst>
              <a:ext uri="{FF2B5EF4-FFF2-40B4-BE49-F238E27FC236}">
                <a16:creationId xmlns:a16="http://schemas.microsoft.com/office/drawing/2014/main" id="{E93EE949-D9DC-7EF2-91E0-778D63199B5C}"/>
              </a:ext>
            </a:extLst>
          </p:cNvPr>
          <p:cNvSpPr txBox="1"/>
          <p:nvPr/>
        </p:nvSpPr>
        <p:spPr>
          <a:xfrm>
            <a:off x="7891456" y="3384957"/>
            <a:ext cx="1270056" cy="230832"/>
          </a:xfrm>
          <a:prstGeom prst="rect">
            <a:avLst/>
          </a:prstGeom>
          <a:noFill/>
        </p:spPr>
        <p:txBody>
          <a:bodyPr wrap="square" rtlCol="0">
            <a:spAutoFit/>
          </a:bodyPr>
          <a:lstStyle/>
          <a:p>
            <a:r>
              <a:rPr kumimoji="1" lang="ja-JP" altLang="en-US" sz="900" dirty="0">
                <a:latin typeface="YuGothic"/>
              </a:rPr>
              <a:t>令和６年（</a:t>
            </a:r>
            <a:r>
              <a:rPr kumimoji="1" lang="en-US" altLang="ja-JP" sz="900" dirty="0">
                <a:latin typeface="YuGothic"/>
              </a:rPr>
              <a:t>10,871</a:t>
            </a:r>
            <a:r>
              <a:rPr kumimoji="1" lang="ja-JP" altLang="en-US" sz="900" dirty="0">
                <a:latin typeface="YuGothic"/>
              </a:rPr>
              <a:t>）</a:t>
            </a:r>
          </a:p>
        </p:txBody>
      </p:sp>
      <p:pic>
        <p:nvPicPr>
          <p:cNvPr id="24" name="図 23">
            <a:extLst>
              <a:ext uri="{FF2B5EF4-FFF2-40B4-BE49-F238E27FC236}">
                <a16:creationId xmlns:a16="http://schemas.microsoft.com/office/drawing/2014/main" id="{FF3FB6C6-3EED-1BA7-43D3-19A58C3FC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37" y="3829531"/>
            <a:ext cx="2840400" cy="2155481"/>
          </a:xfrm>
          <a:prstGeom prst="rect">
            <a:avLst/>
          </a:prstGeom>
        </p:spPr>
      </p:pic>
      <p:sp>
        <p:nvSpPr>
          <p:cNvPr id="25" name="テキスト ボックス 24">
            <a:extLst>
              <a:ext uri="{FF2B5EF4-FFF2-40B4-BE49-F238E27FC236}">
                <a16:creationId xmlns:a16="http://schemas.microsoft.com/office/drawing/2014/main" id="{E66019C3-7385-E70A-4213-BF68FCA1DACD}"/>
              </a:ext>
            </a:extLst>
          </p:cNvPr>
          <p:cNvSpPr txBox="1"/>
          <p:nvPr/>
        </p:nvSpPr>
        <p:spPr>
          <a:xfrm>
            <a:off x="7844021" y="5907582"/>
            <a:ext cx="1270056" cy="230832"/>
          </a:xfrm>
          <a:prstGeom prst="rect">
            <a:avLst/>
          </a:prstGeom>
          <a:noFill/>
        </p:spPr>
        <p:txBody>
          <a:bodyPr wrap="square" rtlCol="0">
            <a:spAutoFit/>
          </a:bodyPr>
          <a:lstStyle/>
          <a:p>
            <a:r>
              <a:rPr kumimoji="1" lang="ja-JP" altLang="en-US" sz="900" dirty="0">
                <a:latin typeface="YuGothic"/>
              </a:rPr>
              <a:t>令和６年（</a:t>
            </a:r>
            <a:r>
              <a:rPr kumimoji="1" lang="en-US" altLang="ja-JP" sz="900" dirty="0">
                <a:latin typeface="YuGothic"/>
              </a:rPr>
              <a:t>10,871</a:t>
            </a:r>
            <a:r>
              <a:rPr kumimoji="1" lang="ja-JP" altLang="en-US" sz="900" dirty="0">
                <a:latin typeface="YuGothic"/>
              </a:rPr>
              <a:t>）</a:t>
            </a:r>
          </a:p>
        </p:txBody>
      </p:sp>
      <p:pic>
        <p:nvPicPr>
          <p:cNvPr id="28" name="図 27">
            <a:extLst>
              <a:ext uri="{FF2B5EF4-FFF2-40B4-BE49-F238E27FC236}">
                <a16:creationId xmlns:a16="http://schemas.microsoft.com/office/drawing/2014/main" id="{276D3658-E37D-405B-BDA9-DB4CAD223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spTree>
    <p:extLst>
      <p:ext uri="{BB962C8B-B14F-4D97-AF65-F5344CB8AC3E}">
        <p14:creationId xmlns:p14="http://schemas.microsoft.com/office/powerpoint/2010/main" val="325018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84000" y="1867280"/>
            <a:ext cx="8337999" cy="4510660"/>
            <a:chOff x="254482" y="2196973"/>
            <a:chExt cx="9719945" cy="5258260"/>
          </a:xfrm>
        </p:grpSpPr>
        <p:sp>
          <p:nvSpPr>
            <p:cNvPr id="3" name="object 3"/>
            <p:cNvSpPr/>
            <p:nvPr/>
          </p:nvSpPr>
          <p:spPr>
            <a:xfrm>
              <a:off x="254482" y="2196973"/>
              <a:ext cx="9719945" cy="5258260"/>
            </a:xfrm>
            <a:custGeom>
              <a:avLst/>
              <a:gdLst/>
              <a:ahLst/>
              <a:cxnLst/>
              <a:rect l="l" t="t" r="r" b="b"/>
              <a:pathLst>
                <a:path w="9719945" h="5509895">
                  <a:moveTo>
                    <a:pt x="9719513" y="0"/>
                  </a:moveTo>
                  <a:lnTo>
                    <a:pt x="0" y="0"/>
                  </a:lnTo>
                  <a:lnTo>
                    <a:pt x="0" y="5509641"/>
                  </a:lnTo>
                  <a:lnTo>
                    <a:pt x="9719513" y="5509641"/>
                  </a:lnTo>
                  <a:lnTo>
                    <a:pt x="9719513" y="0"/>
                  </a:lnTo>
                  <a:close/>
                </a:path>
              </a:pathLst>
            </a:custGeom>
            <a:solidFill>
              <a:srgbClr val="FFFFFF"/>
            </a:solidFill>
          </p:spPr>
          <p:txBody>
            <a:bodyPr wrap="square" lIns="0" tIns="0" rIns="0" bIns="0" rtlCol="0"/>
            <a:lstStyle/>
            <a:p>
              <a:endParaRPr/>
            </a:p>
          </p:txBody>
        </p:sp>
        <p:sp>
          <p:nvSpPr>
            <p:cNvPr id="4" name="object 4"/>
            <p:cNvSpPr/>
            <p:nvPr/>
          </p:nvSpPr>
          <p:spPr>
            <a:xfrm>
              <a:off x="515653" y="2421624"/>
              <a:ext cx="742315" cy="742315"/>
            </a:xfrm>
            <a:custGeom>
              <a:avLst/>
              <a:gdLst/>
              <a:ahLst/>
              <a:cxnLst/>
              <a:rect l="l" t="t" r="r" b="b"/>
              <a:pathLst>
                <a:path w="742315" h="742314">
                  <a:moveTo>
                    <a:pt x="370992" y="0"/>
                  </a:moveTo>
                  <a:lnTo>
                    <a:pt x="324454" y="2890"/>
                  </a:lnTo>
                  <a:lnTo>
                    <a:pt x="279641" y="11330"/>
                  </a:lnTo>
                  <a:lnTo>
                    <a:pt x="236902" y="24972"/>
                  </a:lnTo>
                  <a:lnTo>
                    <a:pt x="196583" y="43468"/>
                  </a:lnTo>
                  <a:lnTo>
                    <a:pt x="159032" y="66470"/>
                  </a:lnTo>
                  <a:lnTo>
                    <a:pt x="124598" y="93631"/>
                  </a:lnTo>
                  <a:lnTo>
                    <a:pt x="93627" y="124603"/>
                  </a:lnTo>
                  <a:lnTo>
                    <a:pt x="66467" y="159038"/>
                  </a:lnTo>
                  <a:lnTo>
                    <a:pt x="43465" y="196588"/>
                  </a:lnTo>
                  <a:lnTo>
                    <a:pt x="24970" y="236907"/>
                  </a:lnTo>
                  <a:lnTo>
                    <a:pt x="11329" y="279645"/>
                  </a:lnTo>
                  <a:lnTo>
                    <a:pt x="2890" y="324456"/>
                  </a:lnTo>
                  <a:lnTo>
                    <a:pt x="0" y="370992"/>
                  </a:lnTo>
                  <a:lnTo>
                    <a:pt x="2890" y="417528"/>
                  </a:lnTo>
                  <a:lnTo>
                    <a:pt x="11329" y="462338"/>
                  </a:lnTo>
                  <a:lnTo>
                    <a:pt x="24970" y="505077"/>
                  </a:lnTo>
                  <a:lnTo>
                    <a:pt x="43465" y="545395"/>
                  </a:lnTo>
                  <a:lnTo>
                    <a:pt x="66467" y="582946"/>
                  </a:lnTo>
                  <a:lnTo>
                    <a:pt x="93627" y="617381"/>
                  </a:lnTo>
                  <a:lnTo>
                    <a:pt x="124598" y="648353"/>
                  </a:lnTo>
                  <a:lnTo>
                    <a:pt x="159032" y="675514"/>
                  </a:lnTo>
                  <a:lnTo>
                    <a:pt x="196583" y="698516"/>
                  </a:lnTo>
                  <a:lnTo>
                    <a:pt x="236902" y="717012"/>
                  </a:lnTo>
                  <a:lnTo>
                    <a:pt x="279641" y="730654"/>
                  </a:lnTo>
                  <a:lnTo>
                    <a:pt x="324454" y="739094"/>
                  </a:lnTo>
                  <a:lnTo>
                    <a:pt x="370992" y="741984"/>
                  </a:lnTo>
                  <a:lnTo>
                    <a:pt x="417528" y="739094"/>
                  </a:lnTo>
                  <a:lnTo>
                    <a:pt x="462338" y="730654"/>
                  </a:lnTo>
                  <a:lnTo>
                    <a:pt x="505077" y="717012"/>
                  </a:lnTo>
                  <a:lnTo>
                    <a:pt x="545395" y="698516"/>
                  </a:lnTo>
                  <a:lnTo>
                    <a:pt x="582946" y="675514"/>
                  </a:lnTo>
                  <a:lnTo>
                    <a:pt x="617381" y="648353"/>
                  </a:lnTo>
                  <a:lnTo>
                    <a:pt x="648353" y="617381"/>
                  </a:lnTo>
                  <a:lnTo>
                    <a:pt x="675514" y="582946"/>
                  </a:lnTo>
                  <a:lnTo>
                    <a:pt x="698516" y="545395"/>
                  </a:lnTo>
                  <a:lnTo>
                    <a:pt x="717012" y="505077"/>
                  </a:lnTo>
                  <a:lnTo>
                    <a:pt x="730654" y="462338"/>
                  </a:lnTo>
                  <a:lnTo>
                    <a:pt x="739094" y="417528"/>
                  </a:lnTo>
                  <a:lnTo>
                    <a:pt x="741984" y="370992"/>
                  </a:lnTo>
                  <a:lnTo>
                    <a:pt x="739094" y="324456"/>
                  </a:lnTo>
                  <a:lnTo>
                    <a:pt x="730654" y="279645"/>
                  </a:lnTo>
                  <a:lnTo>
                    <a:pt x="717012" y="236907"/>
                  </a:lnTo>
                  <a:lnTo>
                    <a:pt x="698516" y="196588"/>
                  </a:lnTo>
                  <a:lnTo>
                    <a:pt x="675514" y="159038"/>
                  </a:lnTo>
                  <a:lnTo>
                    <a:pt x="648353" y="124603"/>
                  </a:lnTo>
                  <a:lnTo>
                    <a:pt x="617381" y="93631"/>
                  </a:lnTo>
                  <a:lnTo>
                    <a:pt x="582946" y="66470"/>
                  </a:lnTo>
                  <a:lnTo>
                    <a:pt x="545395" y="43468"/>
                  </a:lnTo>
                  <a:lnTo>
                    <a:pt x="505077" y="24972"/>
                  </a:lnTo>
                  <a:lnTo>
                    <a:pt x="462338" y="11330"/>
                  </a:lnTo>
                  <a:lnTo>
                    <a:pt x="417528" y="2890"/>
                  </a:lnTo>
                  <a:lnTo>
                    <a:pt x="370992" y="0"/>
                  </a:lnTo>
                  <a:close/>
                </a:path>
              </a:pathLst>
            </a:custGeom>
            <a:solidFill>
              <a:srgbClr val="F26F71"/>
            </a:solidFill>
          </p:spPr>
          <p:txBody>
            <a:bodyPr wrap="square" lIns="0" tIns="0" rIns="0" bIns="0" rtlCol="0"/>
            <a:lstStyle/>
            <a:p>
              <a:endParaRPr/>
            </a:p>
          </p:txBody>
        </p:sp>
      </p:grpSp>
      <p:sp>
        <p:nvSpPr>
          <p:cNvPr id="5" name="object 5"/>
          <p:cNvSpPr txBox="1">
            <a:spLocks noGrp="1"/>
          </p:cNvSpPr>
          <p:nvPr>
            <p:ph type="title"/>
          </p:nvPr>
        </p:nvSpPr>
        <p:spPr>
          <a:xfrm>
            <a:off x="851021" y="796315"/>
            <a:ext cx="7878755" cy="1306963"/>
          </a:xfrm>
          <a:prstGeom prst="rect">
            <a:avLst/>
          </a:prstGeom>
        </p:spPr>
        <p:txBody>
          <a:bodyPr vert="horz" wrap="square" lIns="0" tIns="14163" rIns="0" bIns="0" rtlCol="0" anchor="ctr">
            <a:spAutoFit/>
          </a:bodyPr>
          <a:lstStyle/>
          <a:p>
            <a:pPr marL="10894">
              <a:spcBef>
                <a:spcPts val="112"/>
              </a:spcBef>
            </a:pPr>
            <a:r>
              <a:rPr sz="2800" dirty="0" err="1">
                <a:latin typeface="Yu Gothic UI" panose="020B0500000000000000" pitchFamily="34" charset="-128"/>
                <a:ea typeface="Yu Gothic UI" panose="020B0500000000000000" pitchFamily="34" charset="-128"/>
              </a:rPr>
              <a:t>同居していない家族や友人との会話</a:t>
            </a:r>
            <a:r>
              <a:rPr lang="ja-JP" altLang="en-US" sz="2800">
                <a:latin typeface="Yu Gothic UI" panose="020B0500000000000000" pitchFamily="34" charset="-128"/>
                <a:ea typeface="Yu Gothic UI" panose="020B0500000000000000" pitchFamily="34" charset="-128"/>
              </a:rPr>
              <a:t>は</a:t>
            </a:r>
            <a:r>
              <a:rPr sz="2800" spc="-17" dirty="0">
                <a:latin typeface="Yu Gothic UI" panose="020B0500000000000000" pitchFamily="34" charset="-128"/>
                <a:ea typeface="Yu Gothic UI" panose="020B0500000000000000" pitchFamily="34" charset="-128"/>
              </a:rPr>
              <a:t>、</a:t>
            </a:r>
            <a:br>
              <a:rPr lang="en-US" sz="2800" spc="-17" dirty="0">
                <a:latin typeface="Yu Gothic UI" panose="020B0500000000000000" pitchFamily="34" charset="-128"/>
                <a:ea typeface="Yu Gothic UI" panose="020B0500000000000000" pitchFamily="34" charset="-128"/>
              </a:rPr>
            </a:br>
            <a:r>
              <a:rPr lang="ja-JP" altLang="en-US" sz="2800" b="1">
                <a:solidFill>
                  <a:srgbClr val="231F20"/>
                </a:solidFill>
                <a:latin typeface="Yu Gothic UI" panose="020B0500000000000000" pitchFamily="34" charset="-128"/>
                <a:ea typeface="Yu Gothic UI" panose="020B0500000000000000" pitchFamily="34" charset="-128"/>
                <a:cs typeface="YuGothic"/>
              </a:rPr>
              <a:t>「全くない」が約 </a:t>
            </a:r>
            <a:r>
              <a:rPr lang="en-US" altLang="ja-JP" sz="2800" b="1" dirty="0">
                <a:solidFill>
                  <a:srgbClr val="231F20"/>
                </a:solidFill>
                <a:latin typeface="Yu Gothic UI" panose="020B0500000000000000" pitchFamily="34" charset="-128"/>
                <a:ea typeface="Yu Gothic UI" panose="020B0500000000000000" pitchFamily="34" charset="-128"/>
                <a:cs typeface="YuGothic"/>
              </a:rPr>
              <a:t>1 </a:t>
            </a:r>
            <a:r>
              <a:rPr lang="ja-JP" altLang="en-US" sz="2800" b="1">
                <a:solidFill>
                  <a:srgbClr val="231F20"/>
                </a:solidFill>
                <a:latin typeface="Yu Gothic UI" panose="020B0500000000000000" pitchFamily="34" charset="-128"/>
                <a:ea typeface="Yu Gothic UI" panose="020B0500000000000000" pitchFamily="34" charset="-128"/>
                <a:cs typeface="YuGothic"/>
              </a:rPr>
              <a:t>割、「月に </a:t>
            </a:r>
            <a:r>
              <a:rPr lang="en-US" altLang="ja-JP" sz="2800" b="1" dirty="0">
                <a:solidFill>
                  <a:srgbClr val="231F20"/>
                </a:solidFill>
                <a:latin typeface="Yu Gothic UI" panose="020B0500000000000000" pitchFamily="34" charset="-128"/>
                <a:ea typeface="Yu Gothic UI" panose="020B0500000000000000" pitchFamily="34" charset="-128"/>
                <a:cs typeface="YuGothic"/>
              </a:rPr>
              <a:t>1 </a:t>
            </a:r>
            <a:r>
              <a:rPr lang="ja-JP" altLang="en-US" sz="2800" b="1">
                <a:solidFill>
                  <a:srgbClr val="231F20"/>
                </a:solidFill>
                <a:latin typeface="Yu Gothic UI" panose="020B0500000000000000" pitchFamily="34" charset="-128"/>
                <a:ea typeface="Yu Gothic UI" panose="020B0500000000000000" pitchFamily="34" charset="-128"/>
                <a:cs typeface="YuGothic"/>
              </a:rPr>
              <a:t>回程度以下」が約</a:t>
            </a:r>
            <a:r>
              <a:rPr lang="en-US" altLang="ja-JP" sz="2800" b="1" dirty="0">
                <a:solidFill>
                  <a:srgbClr val="231F20"/>
                </a:solidFill>
                <a:latin typeface="Yu Gothic UI" panose="020B0500000000000000" pitchFamily="34" charset="-128"/>
                <a:ea typeface="Yu Gothic UI" panose="020B0500000000000000" pitchFamily="34" charset="-128"/>
                <a:cs typeface="YuGothic"/>
              </a:rPr>
              <a:t>4</a:t>
            </a:r>
            <a:r>
              <a:rPr lang="ja-JP" altLang="en-US" sz="2800" b="1">
                <a:solidFill>
                  <a:srgbClr val="231F20"/>
                </a:solidFill>
                <a:latin typeface="Yu Gothic UI" panose="020B0500000000000000" pitchFamily="34" charset="-128"/>
                <a:ea typeface="Yu Gothic UI" panose="020B0500000000000000" pitchFamily="34" charset="-128"/>
                <a:cs typeface="YuGothic"/>
              </a:rPr>
              <a:t>割</a:t>
            </a:r>
            <a:br>
              <a:rPr lang="ja-JP" altLang="en-US" sz="2800">
                <a:latin typeface="Yu Gothic UI" panose="020B0500000000000000" pitchFamily="34" charset="-128"/>
                <a:ea typeface="Yu Gothic UI" panose="020B0500000000000000" pitchFamily="34" charset="-128"/>
                <a:cs typeface="YuGothic"/>
              </a:rPr>
            </a:br>
            <a:endParaRPr sz="2800" dirty="0">
              <a:latin typeface="Yu Gothic UI" panose="020B0500000000000000" pitchFamily="34" charset="-128"/>
              <a:ea typeface="Yu Gothic UI" panose="020B0500000000000000" pitchFamily="34" charset="-128"/>
            </a:endParaRPr>
          </a:p>
        </p:txBody>
      </p:sp>
      <p:sp>
        <p:nvSpPr>
          <p:cNvPr id="8" name="object 8"/>
          <p:cNvSpPr txBox="1"/>
          <p:nvPr/>
        </p:nvSpPr>
        <p:spPr>
          <a:xfrm>
            <a:off x="1153922" y="2245997"/>
            <a:ext cx="373676" cy="250830"/>
          </a:xfrm>
          <a:prstGeom prst="rect">
            <a:avLst/>
          </a:prstGeom>
        </p:spPr>
        <p:txBody>
          <a:bodyPr vert="horz" wrap="square" lIns="0" tIns="13073" rIns="0" bIns="0" rtlCol="0" anchor="t">
            <a:spAutoFit/>
          </a:bodyPr>
          <a:lstStyle/>
          <a:p>
            <a:pPr marL="10795">
              <a:spcBef>
                <a:spcPts val="103"/>
              </a:spcBef>
            </a:pPr>
            <a:r>
              <a:rPr lang="ja-JP" altLang="en-US" sz="1500" b="1" spc="180">
                <a:solidFill>
                  <a:srgbClr val="FFFFFF"/>
                </a:solidFill>
                <a:latin typeface="Yu Gothic UI"/>
                <a:ea typeface="Yu Gothic UI"/>
                <a:cs typeface="YuGothic"/>
              </a:rPr>
              <a:t>問</a:t>
            </a:r>
            <a:r>
              <a:rPr lang="en-US" altLang="ja-JP" sz="1500" b="1" spc="180">
                <a:solidFill>
                  <a:srgbClr val="FFFFFF"/>
                </a:solidFill>
                <a:latin typeface="Yu Gothic UI"/>
                <a:ea typeface="Yu Gothic UI"/>
                <a:cs typeface="YuGothic"/>
              </a:rPr>
              <a:t>4</a:t>
            </a:r>
            <a:endParaRPr lang="ja-JP" altLang="en-US" sz="1500" b="1" spc="90">
              <a:solidFill>
                <a:srgbClr val="FFFFFF"/>
              </a:solidFill>
              <a:latin typeface="Yu Gothic UI"/>
              <a:ea typeface="Yu Gothic UI"/>
              <a:cs typeface="YuGothic"/>
            </a:endParaRPr>
          </a:p>
        </p:txBody>
      </p:sp>
      <p:sp>
        <p:nvSpPr>
          <p:cNvPr id="9" name="object 9"/>
          <p:cNvSpPr txBox="1"/>
          <p:nvPr/>
        </p:nvSpPr>
        <p:spPr>
          <a:xfrm>
            <a:off x="1812999" y="2227142"/>
            <a:ext cx="6581828" cy="326782"/>
          </a:xfrm>
          <a:prstGeom prst="rect">
            <a:avLst/>
          </a:prstGeom>
        </p:spPr>
        <p:txBody>
          <a:bodyPr vert="horz" wrap="square" lIns="0" tIns="9805" rIns="0" bIns="0" rtlCol="0">
            <a:spAutoFit/>
          </a:bodyPr>
          <a:lstStyle/>
          <a:p>
            <a:pPr marL="10894">
              <a:spcBef>
                <a:spcPts val="77"/>
              </a:spcBef>
            </a:pPr>
            <a:r>
              <a:rPr sz="2000" b="1" dirty="0" err="1">
                <a:solidFill>
                  <a:srgbClr val="231F20"/>
                </a:solidFill>
                <a:latin typeface="Yu Gothic UI" panose="020B0500000000000000" pitchFamily="34" charset="-128"/>
                <a:ea typeface="Yu Gothic UI" panose="020B0500000000000000" pitchFamily="34" charset="-128"/>
                <a:cs typeface="YuGothic"/>
              </a:rPr>
              <a:t>同居していない家族や友人たちと直接会って話す頻度は</a:t>
            </a:r>
            <a:r>
              <a:rPr sz="2000" b="1" spc="-124" dirty="0">
                <a:solidFill>
                  <a:srgbClr val="231F20"/>
                </a:solidFill>
                <a:latin typeface="Yu Gothic UI" panose="020B0500000000000000" pitchFamily="34" charset="-128"/>
                <a:ea typeface="Yu Gothic UI" panose="020B0500000000000000" pitchFamily="34" charset="-128"/>
                <a:cs typeface="YuGothic"/>
              </a:rPr>
              <a:t>？</a:t>
            </a:r>
            <a:endParaRPr sz="2000" dirty="0">
              <a:latin typeface="Yu Gothic UI" panose="020B0500000000000000" pitchFamily="34" charset="-128"/>
              <a:ea typeface="Yu Gothic UI" panose="020B0500000000000000" pitchFamily="34" charset="-128"/>
              <a:cs typeface="YuGothic"/>
            </a:endParaRPr>
          </a:p>
        </p:txBody>
      </p:sp>
      <p:sp>
        <p:nvSpPr>
          <p:cNvPr id="42" name="object 42"/>
          <p:cNvSpPr txBox="1"/>
          <p:nvPr/>
        </p:nvSpPr>
        <p:spPr>
          <a:xfrm>
            <a:off x="1649925" y="5057861"/>
            <a:ext cx="5960305" cy="962307"/>
          </a:xfrm>
          <a:prstGeom prst="rect">
            <a:avLst/>
          </a:prstGeom>
        </p:spPr>
        <p:txBody>
          <a:bodyPr vert="horz" wrap="square" lIns="0" tIns="13073" rIns="0" bIns="0" rtlCol="0">
            <a:spAutoFit/>
          </a:bodyPr>
          <a:lstStyle/>
          <a:p>
            <a:pPr marL="10894"/>
            <a:r>
              <a:rPr dirty="0">
                <a:solidFill>
                  <a:srgbClr val="231F20"/>
                </a:solidFill>
                <a:latin typeface="Yu Gothic UI" panose="020B0500000000000000" pitchFamily="34" charset="-128"/>
                <a:ea typeface="Yu Gothic UI" panose="020B0500000000000000" pitchFamily="34" charset="-128"/>
                <a:cs typeface="YuGothic"/>
              </a:rPr>
              <a:t>・「直接会って話すことが全くない」人が</a:t>
            </a:r>
            <a:r>
              <a:rPr lang="en-US" b="1" dirty="0">
                <a:solidFill>
                  <a:srgbClr val="C00000"/>
                </a:solidFill>
                <a:latin typeface="Yu Gothic UI" panose="020B0500000000000000" pitchFamily="34" charset="-128"/>
                <a:ea typeface="Yu Gothic UI" panose="020B0500000000000000" pitchFamily="34" charset="-128"/>
                <a:cs typeface="YuGothic"/>
              </a:rPr>
              <a:t>約1割</a:t>
            </a:r>
            <a:endParaRPr dirty="0">
              <a:latin typeface="Yu Gothic UI" panose="020B0500000000000000" pitchFamily="34" charset="-128"/>
              <a:ea typeface="Yu Gothic UI" panose="020B0500000000000000" pitchFamily="34" charset="-128"/>
              <a:cs typeface="YuGothic"/>
            </a:endParaRPr>
          </a:p>
          <a:p>
            <a:pPr marL="10894">
              <a:spcBef>
                <a:spcPts val="570"/>
              </a:spcBef>
            </a:pPr>
            <a:r>
              <a:rPr dirty="0">
                <a:solidFill>
                  <a:srgbClr val="231F20"/>
                </a:solidFill>
                <a:latin typeface="Yu Gothic UI" panose="020B0500000000000000" pitchFamily="34" charset="-128"/>
                <a:ea typeface="Yu Gothic UI" panose="020B0500000000000000" pitchFamily="34" charset="-128"/>
                <a:cs typeface="YuGothic"/>
              </a:rPr>
              <a:t>・「月に1回程度以下（※）」</a:t>
            </a:r>
            <a:r>
              <a:rPr lang="ja-JP" altLang="en-US">
                <a:solidFill>
                  <a:srgbClr val="231F20"/>
                </a:solidFill>
                <a:latin typeface="Yu Gothic UI" panose="020B0500000000000000" pitchFamily="34" charset="-128"/>
                <a:ea typeface="Yu Gothic UI" panose="020B0500000000000000" pitchFamily="34" charset="-128"/>
                <a:cs typeface="YuGothic"/>
              </a:rPr>
              <a:t>の人が</a:t>
            </a:r>
            <a:r>
              <a:rPr lang="ja-JP" altLang="en-US" b="1">
                <a:solidFill>
                  <a:srgbClr val="C00000"/>
                </a:solidFill>
                <a:latin typeface="Yu Gothic UI" panose="020B0500000000000000" pitchFamily="34" charset="-128"/>
                <a:ea typeface="Yu Gothic UI" panose="020B0500000000000000" pitchFamily="34" charset="-128"/>
                <a:cs typeface="YuGothic"/>
              </a:rPr>
              <a:t>約</a:t>
            </a:r>
            <a:r>
              <a:rPr lang="en-US" altLang="ja-JP" b="1" dirty="0">
                <a:solidFill>
                  <a:srgbClr val="C00000"/>
                </a:solidFill>
                <a:latin typeface="Yu Gothic UI" panose="020B0500000000000000" pitchFamily="34" charset="-128"/>
                <a:ea typeface="Yu Gothic UI" panose="020B0500000000000000" pitchFamily="34" charset="-128"/>
                <a:cs typeface="YuGothic"/>
              </a:rPr>
              <a:t>4</a:t>
            </a:r>
            <a:r>
              <a:rPr lang="ja-JP" altLang="en-US" b="1">
                <a:solidFill>
                  <a:srgbClr val="C00000"/>
                </a:solidFill>
                <a:latin typeface="Yu Gothic UI" panose="020B0500000000000000" pitchFamily="34" charset="-128"/>
                <a:ea typeface="Yu Gothic UI" panose="020B0500000000000000" pitchFamily="34" charset="-128"/>
                <a:cs typeface="YuGothic"/>
              </a:rPr>
              <a:t>割</a:t>
            </a:r>
            <a:endParaRPr lang="ja-JP" altLang="en-US">
              <a:latin typeface="Yu Gothic UI" panose="020B0500000000000000" pitchFamily="34" charset="-128"/>
              <a:ea typeface="Yu Gothic UI" panose="020B0500000000000000" pitchFamily="34" charset="-128"/>
              <a:cs typeface="YuGothic"/>
            </a:endParaRPr>
          </a:p>
          <a:p>
            <a:pPr marL="188467">
              <a:spcBef>
                <a:spcPts val="1406"/>
              </a:spcBef>
            </a:pPr>
            <a:r>
              <a:rPr sz="901" spc="-90" dirty="0">
                <a:solidFill>
                  <a:srgbClr val="58595B"/>
                </a:solidFill>
                <a:latin typeface="Yu Gothic UI" panose="020B0500000000000000" pitchFamily="34" charset="-128"/>
                <a:ea typeface="Yu Gothic UI" panose="020B0500000000000000" pitchFamily="34" charset="-128"/>
                <a:cs typeface="YuGo-Medium"/>
              </a:rPr>
              <a:t>※「全くない・月</a:t>
            </a:r>
            <a:r>
              <a:rPr sz="901" dirty="0">
                <a:solidFill>
                  <a:srgbClr val="58595B"/>
                </a:solidFill>
                <a:latin typeface="Yu Gothic UI" panose="020B0500000000000000" pitchFamily="34" charset="-128"/>
                <a:ea typeface="Yu Gothic UI" panose="020B0500000000000000" pitchFamily="34" charset="-128"/>
                <a:cs typeface="YuGo-Medium"/>
              </a:rPr>
              <a:t>1</a:t>
            </a:r>
            <a:r>
              <a:rPr sz="901" spc="-73" dirty="0">
                <a:solidFill>
                  <a:srgbClr val="58595B"/>
                </a:solidFill>
                <a:latin typeface="Yu Gothic UI" panose="020B0500000000000000" pitchFamily="34" charset="-128"/>
                <a:ea typeface="Yu Gothic UI" panose="020B0500000000000000" pitchFamily="34" charset="-128"/>
                <a:cs typeface="YuGo-Medium"/>
              </a:rPr>
              <a:t>回未満・月</a:t>
            </a:r>
            <a:r>
              <a:rPr sz="901" dirty="0">
                <a:solidFill>
                  <a:srgbClr val="58595B"/>
                </a:solidFill>
                <a:latin typeface="Yu Gothic UI" panose="020B0500000000000000" pitchFamily="34" charset="-128"/>
                <a:ea typeface="Yu Gothic UI" panose="020B0500000000000000" pitchFamily="34" charset="-128"/>
                <a:cs typeface="YuGo-Medium"/>
              </a:rPr>
              <a:t>1</a:t>
            </a:r>
            <a:r>
              <a:rPr sz="901" spc="-51" dirty="0">
                <a:solidFill>
                  <a:srgbClr val="58595B"/>
                </a:solidFill>
                <a:latin typeface="Yu Gothic UI" panose="020B0500000000000000" pitchFamily="34" charset="-128"/>
                <a:ea typeface="Yu Gothic UI" panose="020B0500000000000000" pitchFamily="34" charset="-128"/>
                <a:cs typeface="YuGo-Medium"/>
              </a:rPr>
              <a:t>回程度」と回答した人を「月に</a:t>
            </a:r>
            <a:r>
              <a:rPr sz="901" dirty="0">
                <a:solidFill>
                  <a:srgbClr val="58595B"/>
                </a:solidFill>
                <a:latin typeface="Yu Gothic UI" panose="020B0500000000000000" pitchFamily="34" charset="-128"/>
                <a:ea typeface="Yu Gothic UI" panose="020B0500000000000000" pitchFamily="34" charset="-128"/>
                <a:cs typeface="YuGo-Medium"/>
              </a:rPr>
              <a:t>1</a:t>
            </a:r>
            <a:r>
              <a:rPr sz="901" spc="-60" dirty="0">
                <a:solidFill>
                  <a:srgbClr val="58595B"/>
                </a:solidFill>
                <a:latin typeface="Yu Gothic UI" panose="020B0500000000000000" pitchFamily="34" charset="-128"/>
                <a:ea typeface="Yu Gothic UI" panose="020B0500000000000000" pitchFamily="34" charset="-128"/>
                <a:cs typeface="YuGo-Medium"/>
              </a:rPr>
              <a:t>回程度以下の人」としています</a:t>
            </a:r>
            <a:endParaRPr sz="901" dirty="0">
              <a:latin typeface="Yu Gothic UI" panose="020B0500000000000000" pitchFamily="34" charset="-128"/>
              <a:ea typeface="Yu Gothic UI" panose="020B0500000000000000" pitchFamily="34" charset="-128"/>
              <a:cs typeface="YuGo-Medium"/>
            </a:endParaRPr>
          </a:p>
        </p:txBody>
      </p:sp>
      <p:sp>
        <p:nvSpPr>
          <p:cNvPr id="13" name="正方形/長方形 12">
            <a:extLst>
              <a:ext uri="{FF2B5EF4-FFF2-40B4-BE49-F238E27FC236}">
                <a16:creationId xmlns:a16="http://schemas.microsoft.com/office/drawing/2014/main" id="{174EB8E5-38BF-59D2-22E1-C5536117B1CC}"/>
              </a:ext>
            </a:extLst>
          </p:cNvPr>
          <p:cNvSpPr/>
          <p:nvPr/>
        </p:nvSpPr>
        <p:spPr>
          <a:xfrm>
            <a:off x="838134" y="308474"/>
            <a:ext cx="2742177"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調査結果からわかること</a:t>
            </a:r>
            <a:endParaRPr lang="ja-JP" altLang="en-US" sz="1201">
              <a:latin typeface="Yu Gothic UI" panose="020B0500000000000000" pitchFamily="34" charset="-128"/>
              <a:ea typeface="Yu Gothic UI" panose="020B0500000000000000" pitchFamily="34" charset="-128"/>
              <a:cs typeface="YuGo-Medium"/>
            </a:endParaRPr>
          </a:p>
        </p:txBody>
      </p:sp>
      <p:sp>
        <p:nvSpPr>
          <p:cNvPr id="14" name="スライド番号プレースホルダー 13">
            <a:extLst>
              <a:ext uri="{FF2B5EF4-FFF2-40B4-BE49-F238E27FC236}">
                <a16:creationId xmlns:a16="http://schemas.microsoft.com/office/drawing/2014/main" id="{2E9D0433-0761-A482-AAAE-E19EC2A235DA}"/>
              </a:ext>
            </a:extLst>
          </p:cNvPr>
          <p:cNvSpPr>
            <a:spLocks noGrp="1"/>
          </p:cNvSpPr>
          <p:nvPr>
            <p:ph type="sldNum" sz="quarter" idx="7"/>
          </p:nvPr>
        </p:nvSpPr>
        <p:spPr/>
        <p:txBody>
          <a:bodyPr/>
          <a:lstStyle/>
          <a:p>
            <a:r>
              <a:rPr lang="en-US" altLang="ja-JP"/>
              <a:t>15</a:t>
            </a:r>
            <a:endParaRPr lang="ja-JP" altLang="en-US"/>
          </a:p>
        </p:txBody>
      </p:sp>
      <p:sp>
        <p:nvSpPr>
          <p:cNvPr id="10" name="object 18">
            <a:extLst>
              <a:ext uri="{FF2B5EF4-FFF2-40B4-BE49-F238E27FC236}">
                <a16:creationId xmlns:a16="http://schemas.microsoft.com/office/drawing/2014/main" id="{992640AE-6568-ED2F-D038-9A59415BAAA3}"/>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pic>
        <p:nvPicPr>
          <p:cNvPr id="11" name="図 10">
            <a:extLst>
              <a:ext uri="{FF2B5EF4-FFF2-40B4-BE49-F238E27FC236}">
                <a16:creationId xmlns:a16="http://schemas.microsoft.com/office/drawing/2014/main" id="{31AA0998-F263-A6AE-4B99-98F41656B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35" y="2838700"/>
            <a:ext cx="7910929" cy="1876262"/>
          </a:xfrm>
          <a:prstGeom prst="rect">
            <a:avLst/>
          </a:prstGeom>
        </p:spPr>
      </p:pic>
      <p:pic>
        <p:nvPicPr>
          <p:cNvPr id="17" name="図 16">
            <a:extLst>
              <a:ext uri="{FF2B5EF4-FFF2-40B4-BE49-F238E27FC236}">
                <a16:creationId xmlns:a16="http://schemas.microsoft.com/office/drawing/2014/main" id="{FF90D529-B3E1-0AE4-C27D-4B3C11DD3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spTree>
    <p:extLst>
      <p:ext uri="{BB962C8B-B14F-4D97-AF65-F5344CB8AC3E}">
        <p14:creationId xmlns:p14="http://schemas.microsoft.com/office/powerpoint/2010/main" val="22687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84000" y="1466604"/>
            <a:ext cx="8337999" cy="4650932"/>
          </a:xfrm>
          <a:custGeom>
            <a:avLst/>
            <a:gdLst/>
            <a:ahLst/>
            <a:cxnLst/>
            <a:rect l="l" t="t" r="r" b="b"/>
            <a:pathLst>
              <a:path w="9719945" h="5509895">
                <a:moveTo>
                  <a:pt x="9719513" y="0"/>
                </a:moveTo>
                <a:lnTo>
                  <a:pt x="0" y="0"/>
                </a:lnTo>
                <a:lnTo>
                  <a:pt x="0" y="5509641"/>
                </a:lnTo>
                <a:lnTo>
                  <a:pt x="9719513" y="5509641"/>
                </a:lnTo>
                <a:lnTo>
                  <a:pt x="9719513"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838134" y="791264"/>
            <a:ext cx="7878755" cy="445188"/>
          </a:xfrm>
          <a:prstGeom prst="rect">
            <a:avLst/>
          </a:prstGeom>
        </p:spPr>
        <p:txBody>
          <a:bodyPr vert="horz" wrap="square" lIns="0" tIns="14163" rIns="0" bIns="0" rtlCol="0" anchor="ctr">
            <a:spAutoFit/>
          </a:bodyPr>
          <a:lstStyle/>
          <a:p>
            <a:pPr marL="10894">
              <a:spcBef>
                <a:spcPts val="112"/>
              </a:spcBef>
            </a:pPr>
            <a:r>
              <a:rPr lang="ja-JP" altLang="en-US" sz="2800">
                <a:latin typeface="Yu Gothic UI" panose="020B0500000000000000" pitchFamily="34" charset="-128"/>
                <a:ea typeface="Yu Gothic UI" panose="020B0500000000000000" pitchFamily="34" charset="-128"/>
              </a:rPr>
              <a:t>調査結果のポイント</a:t>
            </a:r>
            <a:endParaRPr sz="2800" dirty="0">
              <a:latin typeface="Yu Gothic UI" panose="020B0500000000000000" pitchFamily="34" charset="-128"/>
              <a:ea typeface="Yu Gothic UI" panose="020B0500000000000000" pitchFamily="34" charset="-128"/>
            </a:endParaRPr>
          </a:p>
        </p:txBody>
      </p:sp>
      <p:sp>
        <p:nvSpPr>
          <p:cNvPr id="13" name="正方形/長方形 12">
            <a:extLst>
              <a:ext uri="{FF2B5EF4-FFF2-40B4-BE49-F238E27FC236}">
                <a16:creationId xmlns:a16="http://schemas.microsoft.com/office/drawing/2014/main" id="{174EB8E5-38BF-59D2-22E1-C5536117B1CC}"/>
              </a:ext>
            </a:extLst>
          </p:cNvPr>
          <p:cNvSpPr/>
          <p:nvPr/>
        </p:nvSpPr>
        <p:spPr>
          <a:xfrm>
            <a:off x="838134" y="308474"/>
            <a:ext cx="2742177"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調査結果からわかること</a:t>
            </a:r>
            <a:endParaRPr lang="ja-JP" altLang="en-US" sz="1201">
              <a:latin typeface="Yu Gothic UI" panose="020B0500000000000000" pitchFamily="34" charset="-128"/>
              <a:ea typeface="Yu Gothic UI" panose="020B0500000000000000" pitchFamily="34" charset="-128"/>
              <a:cs typeface="YuGo-Medium"/>
            </a:endParaRPr>
          </a:p>
        </p:txBody>
      </p:sp>
      <p:sp>
        <p:nvSpPr>
          <p:cNvPr id="14" name="スライド番号プレースホルダー 13">
            <a:extLst>
              <a:ext uri="{FF2B5EF4-FFF2-40B4-BE49-F238E27FC236}">
                <a16:creationId xmlns:a16="http://schemas.microsoft.com/office/drawing/2014/main" id="{2E9D0433-0761-A482-AAAE-E19EC2A235DA}"/>
              </a:ext>
            </a:extLst>
          </p:cNvPr>
          <p:cNvSpPr>
            <a:spLocks noGrp="1"/>
          </p:cNvSpPr>
          <p:nvPr>
            <p:ph type="sldNum" sz="quarter" idx="7"/>
          </p:nvPr>
        </p:nvSpPr>
        <p:spPr/>
        <p:txBody>
          <a:bodyPr/>
          <a:lstStyle/>
          <a:p>
            <a:r>
              <a:rPr lang="en-US" altLang="ja-JP" dirty="0"/>
              <a:t>16</a:t>
            </a:r>
            <a:endParaRPr lang="ja-JP" altLang="en-US"/>
          </a:p>
        </p:txBody>
      </p:sp>
      <p:sp>
        <p:nvSpPr>
          <p:cNvPr id="10" name="object 18">
            <a:extLst>
              <a:ext uri="{FF2B5EF4-FFF2-40B4-BE49-F238E27FC236}">
                <a16:creationId xmlns:a16="http://schemas.microsoft.com/office/drawing/2014/main" id="{992640AE-6568-ED2F-D038-9A59415BAAA3}"/>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6" name="object 6">
            <a:extLst>
              <a:ext uri="{FF2B5EF4-FFF2-40B4-BE49-F238E27FC236}">
                <a16:creationId xmlns:a16="http://schemas.microsoft.com/office/drawing/2014/main" id="{DE90517F-E386-B054-56AC-6B2C4840E1D7}"/>
              </a:ext>
            </a:extLst>
          </p:cNvPr>
          <p:cNvSpPr txBox="1"/>
          <p:nvPr/>
        </p:nvSpPr>
        <p:spPr>
          <a:xfrm>
            <a:off x="1046996" y="1805358"/>
            <a:ext cx="8087063" cy="3877272"/>
          </a:xfrm>
          <a:prstGeom prst="rect">
            <a:avLst/>
          </a:prstGeom>
        </p:spPr>
        <p:txBody>
          <a:bodyPr vert="horz" wrap="square" lIns="0" tIns="13073" rIns="0" bIns="0" rtlCol="0" anchor="t">
            <a:spAutoFit/>
          </a:bodyPr>
          <a:lstStyle/>
          <a:p>
            <a:pPr marL="10795" marR="74930">
              <a:lnSpc>
                <a:spcPct val="120000"/>
              </a:lnSpc>
              <a:spcBef>
                <a:spcPts val="343"/>
              </a:spcBef>
              <a:tabLst>
                <a:tab pos="206442" algn="l"/>
              </a:tabLst>
            </a:pPr>
            <a:r>
              <a:rPr lang="en-US" altLang="ja-JP" b="1" dirty="0">
                <a:solidFill>
                  <a:srgbClr val="231F20"/>
                </a:solidFill>
                <a:latin typeface="Yu Gothic UI"/>
                <a:ea typeface="Yu Gothic UI"/>
              </a:rPr>
              <a:t>① </a:t>
            </a:r>
            <a:r>
              <a:rPr lang="ja-JP" altLang="en-US" b="1" dirty="0">
                <a:solidFill>
                  <a:srgbClr val="231F20"/>
                </a:solidFill>
                <a:latin typeface="Yu Gothic UI"/>
                <a:ea typeface="Yu Gothic UI"/>
              </a:rPr>
              <a:t>孤独感に影響を与える出来事はライフステージのあらゆる場面で起こりうる</a:t>
            </a:r>
            <a:endParaRPr lang="en-US" altLang="ja-JP" b="1" dirty="0">
              <a:solidFill>
                <a:srgbClr val="231F20"/>
              </a:solidFill>
              <a:latin typeface="Yu Gothic UI"/>
              <a:ea typeface="Yu Gothic UI"/>
            </a:endParaRPr>
          </a:p>
          <a:p>
            <a:pPr marL="10795" marR="74930">
              <a:lnSpc>
                <a:spcPct val="120000"/>
              </a:lnSpc>
              <a:spcBef>
                <a:spcPts val="343"/>
              </a:spcBef>
              <a:tabLst>
                <a:tab pos="206442" algn="l"/>
              </a:tabLst>
            </a:pPr>
            <a:r>
              <a:rPr lang="ja-JP" altLang="en-US" sz="1400" dirty="0">
                <a:solidFill>
                  <a:srgbClr val="231F20"/>
                </a:solidFill>
                <a:latin typeface="Yu Gothic UI"/>
                <a:ea typeface="Yu Gothic UI"/>
              </a:rPr>
              <a:t>「家族との死別」「心身の重大なトラブル（病気・怪我等）」「転校・転職・離職・退職（失業を除く）」など</a:t>
            </a:r>
            <a:endParaRPr lang="en-US" altLang="ja-JP" sz="1400" dirty="0">
              <a:solidFill>
                <a:srgbClr val="231F20"/>
              </a:solidFill>
              <a:latin typeface="Yu Gothic UI"/>
              <a:ea typeface="Yu Gothic UI"/>
            </a:endParaRPr>
          </a:p>
          <a:p>
            <a:pPr marL="10795" marR="74930">
              <a:lnSpc>
                <a:spcPct val="120000"/>
              </a:lnSpc>
              <a:spcBef>
                <a:spcPts val="343"/>
              </a:spcBef>
              <a:tabLst>
                <a:tab pos="206442" algn="l"/>
              </a:tabLst>
            </a:pPr>
            <a:endParaRPr lang="en-US" altLang="ja-JP" sz="1400"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en-US" altLang="ja-JP" b="1" dirty="0">
                <a:solidFill>
                  <a:srgbClr val="231F20"/>
                </a:solidFill>
                <a:latin typeface="Yu Gothic UI"/>
                <a:ea typeface="Yu Gothic UI"/>
                <a:cs typeface="YuGo-Medium"/>
              </a:rPr>
              <a:t>② </a:t>
            </a:r>
            <a:r>
              <a:rPr lang="ja-JP" altLang="en-US" b="1" dirty="0">
                <a:solidFill>
                  <a:srgbClr val="231F20"/>
                </a:solidFill>
                <a:latin typeface="Yu Gothic UI"/>
                <a:ea typeface="Yu Gothic UI"/>
                <a:cs typeface="YuGo-Medium"/>
              </a:rPr>
              <a:t>相談相手がいないと、孤独感を抱える割合が高い</a:t>
            </a:r>
            <a:endParaRPr lang="en-US" altLang="ja-JP" b="1"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ja-JP" altLang="en-US" sz="1400" dirty="0">
                <a:solidFill>
                  <a:srgbClr val="231F20"/>
                </a:solidFill>
                <a:latin typeface="Yu Gothic UI"/>
                <a:ea typeface="Yu Gothic UI"/>
                <a:cs typeface="YuGo-Medium"/>
              </a:rPr>
              <a:t>不安や悩みの相談相手が「いない」場合、「いる」人と比べて、孤独感を常に抱えている人が約</a:t>
            </a:r>
            <a:r>
              <a:rPr lang="en-US" altLang="ja-JP" sz="1400" dirty="0">
                <a:solidFill>
                  <a:srgbClr val="231F20"/>
                </a:solidFill>
                <a:latin typeface="Yu Gothic UI"/>
                <a:ea typeface="Yu Gothic UI"/>
                <a:cs typeface="YuGo-Medium"/>
              </a:rPr>
              <a:t>6〜7</a:t>
            </a:r>
            <a:r>
              <a:rPr lang="ja-JP" altLang="en-US" sz="1400" dirty="0">
                <a:solidFill>
                  <a:srgbClr val="231F20"/>
                </a:solidFill>
                <a:latin typeface="Yu Gothic UI"/>
                <a:ea typeface="Yu Gothic UI"/>
                <a:cs typeface="YuGo-Medium"/>
              </a:rPr>
              <a:t>倍多い</a:t>
            </a:r>
            <a:endParaRPr lang="en-US" altLang="ja-JP" sz="1400" dirty="0">
              <a:solidFill>
                <a:srgbClr val="231F20"/>
              </a:solidFill>
              <a:latin typeface="Yu Gothic UI"/>
              <a:ea typeface="Yu Gothic UI"/>
              <a:cs typeface="YuGo-Medium"/>
            </a:endParaRPr>
          </a:p>
          <a:p>
            <a:pPr marL="10795" marR="74930">
              <a:lnSpc>
                <a:spcPct val="120000"/>
              </a:lnSpc>
              <a:spcBef>
                <a:spcPts val="343"/>
              </a:spcBef>
              <a:tabLst>
                <a:tab pos="206442" algn="l"/>
              </a:tabLst>
            </a:pPr>
            <a:endParaRPr lang="en-US" altLang="ja-JP" sz="1400"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en-US" altLang="ja-JP" b="1" dirty="0">
                <a:solidFill>
                  <a:srgbClr val="231F20"/>
                </a:solidFill>
                <a:latin typeface="Yu Gothic UI"/>
                <a:ea typeface="Yu Gothic UI"/>
                <a:cs typeface="YuGo-Medium"/>
              </a:rPr>
              <a:t>③ </a:t>
            </a:r>
            <a:r>
              <a:rPr lang="ja-JP" altLang="en-US" b="1" dirty="0">
                <a:solidFill>
                  <a:srgbClr val="231F20"/>
                </a:solidFill>
                <a:latin typeface="Yu Gothic UI"/>
                <a:ea typeface="Yu Gothic UI"/>
                <a:cs typeface="YuGo-Medium"/>
              </a:rPr>
              <a:t>支援を受けていない理由、「受け方がわからない」「必要でない」がそれぞれ約</a:t>
            </a:r>
            <a:r>
              <a:rPr lang="en-US" altLang="ja-JP" b="1" dirty="0">
                <a:solidFill>
                  <a:srgbClr val="231F20"/>
                </a:solidFill>
                <a:latin typeface="Yu Gothic UI"/>
                <a:ea typeface="Yu Gothic UI"/>
                <a:cs typeface="YuGo-Medium"/>
              </a:rPr>
              <a:t>4</a:t>
            </a:r>
            <a:r>
              <a:rPr lang="ja-JP" altLang="en-US" b="1" dirty="0">
                <a:solidFill>
                  <a:srgbClr val="231F20"/>
                </a:solidFill>
                <a:latin typeface="Yu Gothic UI"/>
                <a:ea typeface="Yu Gothic UI"/>
                <a:cs typeface="YuGo-Medium"/>
              </a:rPr>
              <a:t>割</a:t>
            </a:r>
            <a:endParaRPr lang="en-US" altLang="ja-JP" b="1"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ja-JP" altLang="en-US" sz="1400" dirty="0">
                <a:solidFill>
                  <a:srgbClr val="231F20"/>
                </a:solidFill>
                <a:latin typeface="Yu Gothic UI"/>
                <a:ea typeface="Yu Gothic UI"/>
                <a:cs typeface="YuGo-Medium"/>
              </a:rPr>
              <a:t>「必要でない」と回答した人の中には、ひとりで抱え込んでしまう人も多いだろうということが推測される</a:t>
            </a:r>
            <a:endParaRPr lang="en-US" altLang="ja-JP" sz="1400" dirty="0">
              <a:solidFill>
                <a:srgbClr val="231F20"/>
              </a:solidFill>
              <a:latin typeface="Yu Gothic UI"/>
              <a:ea typeface="Yu Gothic UI"/>
              <a:cs typeface="YuGo-Medium"/>
            </a:endParaRPr>
          </a:p>
          <a:p>
            <a:pPr marL="10795" marR="74930">
              <a:lnSpc>
                <a:spcPct val="120000"/>
              </a:lnSpc>
              <a:spcBef>
                <a:spcPts val="343"/>
              </a:spcBef>
              <a:tabLst>
                <a:tab pos="206442" algn="l"/>
              </a:tabLst>
            </a:pPr>
            <a:endParaRPr lang="en-US" altLang="ja-JP" sz="1400"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en-US" altLang="ja-JP" b="1" dirty="0">
                <a:solidFill>
                  <a:srgbClr val="231F20"/>
                </a:solidFill>
                <a:latin typeface="Yu Gothic UI"/>
                <a:ea typeface="Yu Gothic UI"/>
                <a:cs typeface="YuGo-Medium"/>
              </a:rPr>
              <a:t>④ </a:t>
            </a:r>
            <a:r>
              <a:rPr lang="ja-JP" altLang="en-US" b="1" dirty="0">
                <a:solidFill>
                  <a:srgbClr val="231F20"/>
                </a:solidFill>
                <a:latin typeface="Yu Gothic UI"/>
                <a:ea typeface="Yu Gothic UI"/>
                <a:cs typeface="YuGo-Medium"/>
              </a:rPr>
              <a:t>約</a:t>
            </a:r>
            <a:r>
              <a:rPr lang="en-US" altLang="ja-JP" b="1" dirty="0">
                <a:solidFill>
                  <a:srgbClr val="231F20"/>
                </a:solidFill>
                <a:latin typeface="Yu Gothic UI"/>
                <a:ea typeface="Yu Gothic UI"/>
                <a:cs typeface="YuGo-Medium"/>
              </a:rPr>
              <a:t>7</a:t>
            </a:r>
            <a:r>
              <a:rPr lang="ja-JP" altLang="en-US" b="1" dirty="0">
                <a:solidFill>
                  <a:srgbClr val="231F20"/>
                </a:solidFill>
                <a:latin typeface="Yu Gothic UI"/>
                <a:ea typeface="Yu Gothic UI"/>
                <a:cs typeface="YuGo-Medium"/>
              </a:rPr>
              <a:t>割の人が「相談することで楽になる」と回答</a:t>
            </a:r>
            <a:endParaRPr lang="en-US" altLang="ja-JP" b="1" dirty="0">
              <a:solidFill>
                <a:srgbClr val="231F20"/>
              </a:solidFill>
              <a:latin typeface="Yu Gothic UI"/>
              <a:ea typeface="Yu Gothic UI"/>
              <a:cs typeface="YuGo-Medium"/>
            </a:endParaRPr>
          </a:p>
          <a:p>
            <a:pPr marL="10795" marR="74930">
              <a:lnSpc>
                <a:spcPct val="120000"/>
              </a:lnSpc>
              <a:spcBef>
                <a:spcPts val="343"/>
              </a:spcBef>
              <a:tabLst>
                <a:tab pos="206442" algn="l"/>
              </a:tabLst>
            </a:pPr>
            <a:endParaRPr lang="en-US" altLang="ja-JP" sz="1400" b="1"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en-US" altLang="ja-JP" b="1" dirty="0">
                <a:solidFill>
                  <a:srgbClr val="231F20"/>
                </a:solidFill>
                <a:latin typeface="Yu Gothic UI"/>
                <a:ea typeface="Yu Gothic UI"/>
                <a:cs typeface="YuGo-Medium"/>
              </a:rPr>
              <a:t>⑤ </a:t>
            </a:r>
            <a:r>
              <a:rPr lang="ja-JP" altLang="en-US" b="1" dirty="0">
                <a:solidFill>
                  <a:srgbClr val="231F20"/>
                </a:solidFill>
                <a:latin typeface="Yu Gothic UI"/>
                <a:ea typeface="Yu Gothic UI"/>
                <a:cs typeface="YuGo-Medium"/>
              </a:rPr>
              <a:t>不安や悩みの相談相手は「家族」が約</a:t>
            </a:r>
            <a:r>
              <a:rPr lang="en-US" altLang="ja-JP" b="1" dirty="0">
                <a:solidFill>
                  <a:srgbClr val="231F20"/>
                </a:solidFill>
                <a:latin typeface="Yu Gothic UI"/>
                <a:ea typeface="Yu Gothic UI"/>
                <a:cs typeface="YuGo-Medium"/>
              </a:rPr>
              <a:t>9</a:t>
            </a:r>
            <a:r>
              <a:rPr lang="ja-JP" altLang="en-US" b="1" dirty="0">
                <a:solidFill>
                  <a:srgbClr val="231F20"/>
                </a:solidFill>
                <a:latin typeface="Yu Gothic UI"/>
                <a:ea typeface="Yu Gothic UI"/>
                <a:cs typeface="YuGo-Medium"/>
              </a:rPr>
              <a:t>割、「友人・知人」が約</a:t>
            </a:r>
            <a:r>
              <a:rPr lang="en-US" altLang="ja-JP" b="1" dirty="0">
                <a:solidFill>
                  <a:srgbClr val="231F20"/>
                </a:solidFill>
                <a:latin typeface="Yu Gothic UI"/>
                <a:ea typeface="Yu Gothic UI"/>
                <a:cs typeface="YuGo-Medium"/>
              </a:rPr>
              <a:t>6</a:t>
            </a:r>
            <a:r>
              <a:rPr lang="ja-JP" altLang="en-US" b="1" dirty="0">
                <a:solidFill>
                  <a:srgbClr val="231F20"/>
                </a:solidFill>
                <a:latin typeface="Yu Gothic UI"/>
                <a:ea typeface="Yu Gothic UI"/>
                <a:cs typeface="YuGo-Medium"/>
              </a:rPr>
              <a:t>割</a:t>
            </a:r>
            <a:endParaRPr lang="en-US" altLang="ja-JP" b="1" dirty="0">
              <a:solidFill>
                <a:srgbClr val="231F20"/>
              </a:solidFill>
              <a:latin typeface="Yu Gothic UI"/>
              <a:ea typeface="Yu Gothic UI"/>
              <a:cs typeface="YuGo-Medium"/>
            </a:endParaRPr>
          </a:p>
        </p:txBody>
      </p:sp>
      <p:grpSp>
        <p:nvGrpSpPr>
          <p:cNvPr id="12" name="グループ化 11">
            <a:extLst>
              <a:ext uri="{FF2B5EF4-FFF2-40B4-BE49-F238E27FC236}">
                <a16:creationId xmlns:a16="http://schemas.microsoft.com/office/drawing/2014/main" id="{918DC89E-F7AE-D22F-7D26-562B08409AC1}"/>
              </a:ext>
            </a:extLst>
          </p:cNvPr>
          <p:cNvGrpSpPr/>
          <p:nvPr/>
        </p:nvGrpSpPr>
        <p:grpSpPr>
          <a:xfrm>
            <a:off x="5775782" y="680899"/>
            <a:ext cx="2721892" cy="445188"/>
            <a:chOff x="193587" y="5563362"/>
            <a:chExt cx="2721892" cy="445188"/>
          </a:xfrm>
        </p:grpSpPr>
        <p:sp>
          <p:nvSpPr>
            <p:cNvPr id="15" name="object 12">
              <a:extLst>
                <a:ext uri="{FF2B5EF4-FFF2-40B4-BE49-F238E27FC236}">
                  <a16:creationId xmlns:a16="http://schemas.microsoft.com/office/drawing/2014/main" id="{2491574E-A5E3-F2CF-2CA4-B642532E5D8B}"/>
                </a:ext>
              </a:extLst>
            </p:cNvPr>
            <p:cNvSpPr/>
            <p:nvPr/>
          </p:nvSpPr>
          <p:spPr>
            <a:xfrm>
              <a:off x="193587" y="5563362"/>
              <a:ext cx="2721892" cy="445188"/>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b="1">
                <a:latin typeface="Yu Gothic UI" panose="020B0500000000000000" pitchFamily="34" charset="-128"/>
                <a:ea typeface="Yu Gothic UI" panose="020B0500000000000000" pitchFamily="34" charset="-128"/>
              </a:endParaRPr>
            </a:p>
          </p:txBody>
        </p:sp>
        <p:sp>
          <p:nvSpPr>
            <p:cNvPr id="16" name="正方形/長方形 15">
              <a:extLst>
                <a:ext uri="{FF2B5EF4-FFF2-40B4-BE49-F238E27FC236}">
                  <a16:creationId xmlns:a16="http://schemas.microsoft.com/office/drawing/2014/main" id="{16E73F84-AA11-42C1-B9B7-DF2F3C6FAAF2}"/>
                </a:ext>
              </a:extLst>
            </p:cNvPr>
            <p:cNvSpPr/>
            <p:nvPr/>
          </p:nvSpPr>
          <p:spPr>
            <a:xfrm>
              <a:off x="261318" y="5595429"/>
              <a:ext cx="2554835" cy="357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350" dirty="0">
                  <a:solidFill>
                    <a:srgbClr val="FFFFFF"/>
                  </a:solidFill>
                  <a:latin typeface="Yu Gothic UI"/>
                  <a:ea typeface="Yu Gothic UI"/>
                  <a:cs typeface="YuGo-Medium"/>
                </a:rPr>
                <a:t>各ポイントの詳しいデータは</a:t>
              </a:r>
              <a:r>
                <a:rPr lang="en-US" altLang="ja-JP" sz="1350" dirty="0">
                  <a:solidFill>
                    <a:srgbClr val="FFFFFF"/>
                  </a:solidFill>
                  <a:latin typeface="Yu Gothic UI"/>
                  <a:ea typeface="Yu Gothic UI"/>
                  <a:cs typeface="YuGo-Medium"/>
                </a:rPr>
                <a:t>p36〜</a:t>
              </a:r>
              <a:endParaRPr kumimoji="1" lang="ja-JP" altLang="en-US" sz="1350" dirty="0">
                <a:latin typeface="Yu Gothic UI"/>
                <a:ea typeface="Yu Gothic UI"/>
              </a:endParaRPr>
            </a:p>
          </p:txBody>
        </p:sp>
      </p:grpSp>
      <p:pic>
        <p:nvPicPr>
          <p:cNvPr id="7" name="図 6">
            <a:extLst>
              <a:ext uri="{FF2B5EF4-FFF2-40B4-BE49-F238E27FC236}">
                <a16:creationId xmlns:a16="http://schemas.microsoft.com/office/drawing/2014/main" id="{9F127376-C30F-B56D-D02B-261BBC558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spTree>
    <p:extLst>
      <p:ext uri="{BB962C8B-B14F-4D97-AF65-F5344CB8AC3E}">
        <p14:creationId xmlns:p14="http://schemas.microsoft.com/office/powerpoint/2010/main" val="254638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2726768" y="972416"/>
            <a:ext cx="4452463" cy="502343"/>
          </a:xfrm>
          <a:prstGeom prst="rect">
            <a:avLst/>
          </a:prstGeom>
        </p:spPr>
        <p:txBody>
          <a:bodyPr vert="horz" wrap="square" lIns="0" tIns="9805" rIns="0" bIns="0" rtlCol="0" anchor="ctr">
            <a:spAutoFit/>
          </a:bodyPr>
          <a:lstStyle/>
          <a:p>
            <a:pPr marL="10894" algn="ctr">
              <a:spcBef>
                <a:spcPts val="77"/>
              </a:spcBef>
            </a:pPr>
            <a:r>
              <a:rPr sz="3200" dirty="0">
                <a:latin typeface="Yu Gothic UI" panose="020B0500000000000000" pitchFamily="34" charset="-128"/>
                <a:ea typeface="Yu Gothic UI" panose="020B0500000000000000" pitchFamily="34" charset="-128"/>
              </a:rPr>
              <a:t>「</a:t>
            </a:r>
            <a:r>
              <a:rPr lang="ja-JP" altLang="en-US" sz="3200">
                <a:latin typeface="Yu Gothic UI" panose="020B0500000000000000" pitchFamily="34" charset="-128"/>
                <a:ea typeface="Yu Gothic UI" panose="020B0500000000000000" pitchFamily="34" charset="-128"/>
              </a:rPr>
              <a:t>調査結果からわかること</a:t>
            </a:r>
            <a:r>
              <a:rPr sz="3200" dirty="0">
                <a:latin typeface="Yu Gothic UI" panose="020B0500000000000000" pitchFamily="34" charset="-128"/>
                <a:ea typeface="Yu Gothic UI" panose="020B0500000000000000" pitchFamily="34" charset="-128"/>
              </a:rPr>
              <a:t>」</a:t>
            </a:r>
          </a:p>
        </p:txBody>
      </p:sp>
      <p:grpSp>
        <p:nvGrpSpPr>
          <p:cNvPr id="3" name="グループ化 2">
            <a:extLst>
              <a:ext uri="{FF2B5EF4-FFF2-40B4-BE49-F238E27FC236}">
                <a16:creationId xmlns:a16="http://schemas.microsoft.com/office/drawing/2014/main" id="{6B657F2A-4BC9-3395-72E1-C54DDBE8EEE8}"/>
              </a:ext>
            </a:extLst>
          </p:cNvPr>
          <p:cNvGrpSpPr/>
          <p:nvPr/>
        </p:nvGrpSpPr>
        <p:grpSpPr>
          <a:xfrm>
            <a:off x="4276459" y="1755220"/>
            <a:ext cx="1353080" cy="520206"/>
            <a:chOff x="4173471" y="2501576"/>
            <a:chExt cx="1353080" cy="520206"/>
          </a:xfrm>
        </p:grpSpPr>
        <p:sp>
          <p:nvSpPr>
            <p:cNvPr id="2" name="object 2"/>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txBox="1"/>
            <p:nvPr/>
          </p:nvSpPr>
          <p:spPr>
            <a:xfrm>
              <a:off x="4398596" y="2599096"/>
              <a:ext cx="912947" cy="291300"/>
            </a:xfrm>
            <a:prstGeom prst="rect">
              <a:avLst/>
            </a:prstGeom>
          </p:spPr>
          <p:txBody>
            <a:bodyPr vert="horz" wrap="square" lIns="0" tIns="14163" rIns="0" bIns="0" rtlCol="0">
              <a:spAutoFit/>
            </a:bodyPr>
            <a:lstStyle/>
            <a:p>
              <a:pPr marL="10894" algn="ctr">
                <a:spcBef>
                  <a:spcPts val="112"/>
                </a:spcBef>
              </a:pPr>
              <a:r>
                <a:rPr lang="en-US" b="1" dirty="0" err="1">
                  <a:solidFill>
                    <a:srgbClr val="231F20"/>
                  </a:solidFill>
                  <a:latin typeface="Yu Gothic UI" panose="020B0500000000000000" pitchFamily="34" charset="-128"/>
                  <a:ea typeface="Yu Gothic UI" panose="020B0500000000000000" pitchFamily="34" charset="-128"/>
                  <a:cs typeface="YuGothic"/>
                </a:rPr>
                <a:t>ポイント</a:t>
              </a:r>
              <a:endParaRPr dirty="0">
                <a:latin typeface="Yu Gothic UI" panose="020B0500000000000000" pitchFamily="34" charset="-128"/>
                <a:ea typeface="Yu Gothic UI" panose="020B0500000000000000" pitchFamily="34" charset="-128"/>
                <a:cs typeface="YuGothic"/>
              </a:endParaRPr>
            </a:p>
          </p:txBody>
        </p:sp>
      </p:grpSp>
      <p:sp>
        <p:nvSpPr>
          <p:cNvPr id="7" name="object 2">
            <a:extLst>
              <a:ext uri="{FF2B5EF4-FFF2-40B4-BE49-F238E27FC236}">
                <a16:creationId xmlns:a16="http://schemas.microsoft.com/office/drawing/2014/main" id="{156ED283-CEF0-9EE8-2844-5A38E137C628}"/>
              </a:ext>
            </a:extLst>
          </p:cNvPr>
          <p:cNvSpPr/>
          <p:nvPr/>
        </p:nvSpPr>
        <p:spPr>
          <a:xfrm>
            <a:off x="715113" y="2555887"/>
            <a:ext cx="8452024" cy="3822052"/>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6" name="object 6"/>
          <p:cNvSpPr txBox="1"/>
          <p:nvPr/>
        </p:nvSpPr>
        <p:spPr>
          <a:xfrm>
            <a:off x="895737" y="2882517"/>
            <a:ext cx="8247650" cy="3061215"/>
          </a:xfrm>
          <a:prstGeom prst="rect">
            <a:avLst/>
          </a:prstGeom>
        </p:spPr>
        <p:txBody>
          <a:bodyPr vert="horz" wrap="square" lIns="0" tIns="13073" rIns="0" bIns="0" rtlCol="0" anchor="t">
            <a:spAutoFit/>
          </a:bodyPr>
          <a:lstStyle/>
          <a:p>
            <a:pPr marL="206375" indent="-194945">
              <a:lnSpc>
                <a:spcPct val="150000"/>
              </a:lnSpc>
              <a:spcBef>
                <a:spcPts val="103"/>
              </a:spcBef>
              <a:buChar char="•"/>
              <a:tabLst>
                <a:tab pos="206442" algn="l"/>
              </a:tabLst>
            </a:pPr>
            <a:r>
              <a:rPr lang="ja-JP" altLang="en-US" sz="2200">
                <a:solidFill>
                  <a:srgbClr val="231F20"/>
                </a:solidFill>
                <a:latin typeface="Yu Gothic UI"/>
                <a:ea typeface="Yu Gothic UI"/>
              </a:rPr>
              <a:t>つながりが薄い社会では、</a:t>
            </a:r>
            <a:r>
              <a:rPr lang="ja-JP" altLang="en-US" sz="2200" b="1" u="sng">
                <a:solidFill>
                  <a:schemeClr val="accent6">
                    <a:lumMod val="75000"/>
                  </a:schemeClr>
                </a:solidFill>
                <a:latin typeface="Yu Gothic UI"/>
                <a:ea typeface="Yu Gothic UI"/>
              </a:rPr>
              <a:t>孤独・孤立の問題は誰にでも起こりうる</a:t>
            </a:r>
            <a:endParaRPr lang="en-US" altLang="ja-JP" sz="2200" b="1" u="sng" dirty="0">
              <a:solidFill>
                <a:schemeClr val="accent6">
                  <a:lumMod val="75000"/>
                </a:schemeClr>
              </a:solidFill>
              <a:latin typeface="Yu Gothic UI"/>
              <a:ea typeface="Yu Gothic UI"/>
            </a:endParaRPr>
          </a:p>
          <a:p>
            <a:pPr marL="11430">
              <a:lnSpc>
                <a:spcPct val="150000"/>
              </a:lnSpc>
              <a:spcBef>
                <a:spcPts val="103"/>
              </a:spcBef>
              <a:tabLst>
                <a:tab pos="206442" algn="l"/>
              </a:tabLst>
            </a:pPr>
            <a:endParaRPr lang="en-US" altLang="ja-JP" sz="2200" dirty="0">
              <a:solidFill>
                <a:srgbClr val="231F20"/>
              </a:solidFill>
              <a:latin typeface="Yu Gothic UI"/>
              <a:ea typeface="Yu Gothic UI"/>
            </a:endParaRPr>
          </a:p>
          <a:p>
            <a:pPr marL="206375" indent="-194945">
              <a:lnSpc>
                <a:spcPct val="150000"/>
              </a:lnSpc>
              <a:spcBef>
                <a:spcPts val="103"/>
              </a:spcBef>
              <a:buChar char="•"/>
              <a:tabLst>
                <a:tab pos="206442" algn="l"/>
              </a:tabLst>
            </a:pPr>
            <a:r>
              <a:rPr lang="ja-JP" altLang="en-US" sz="2200">
                <a:solidFill>
                  <a:srgbClr val="231F20"/>
                </a:solidFill>
                <a:latin typeface="Yu Gothic UI"/>
                <a:ea typeface="Yu Gothic UI"/>
              </a:rPr>
              <a:t>支援の受け方がわからなかったり、必要でないと考えているために、</a:t>
            </a:r>
            <a:endParaRPr lang="en-US" altLang="ja-JP" sz="2200" dirty="0">
              <a:solidFill>
                <a:srgbClr val="231F20"/>
              </a:solidFill>
              <a:latin typeface="Yu Gothic UI"/>
              <a:ea typeface="Yu Gothic UI"/>
            </a:endParaRPr>
          </a:p>
          <a:p>
            <a:pPr marL="11430">
              <a:lnSpc>
                <a:spcPct val="150000"/>
              </a:lnSpc>
              <a:spcBef>
                <a:spcPts val="103"/>
              </a:spcBef>
              <a:tabLst>
                <a:tab pos="206442" algn="l"/>
              </a:tabLst>
            </a:pPr>
            <a:r>
              <a:rPr lang="ja-JP" altLang="en-US" sz="2200">
                <a:solidFill>
                  <a:srgbClr val="231F20"/>
                </a:solidFill>
                <a:latin typeface="Yu Gothic UI"/>
                <a:ea typeface="Yu Gothic UI"/>
              </a:rPr>
              <a:t>　</a:t>
            </a:r>
            <a:r>
              <a:rPr lang="ja-JP" altLang="en-US" sz="2200" b="1" u="sng">
                <a:solidFill>
                  <a:schemeClr val="accent6">
                    <a:lumMod val="75000"/>
                  </a:schemeClr>
                </a:solidFill>
                <a:latin typeface="Yu Gothic UI"/>
                <a:ea typeface="Yu Gothic UI"/>
              </a:rPr>
              <a:t>支援を受けていない孤独・孤立状態の人がいる</a:t>
            </a:r>
            <a:endParaRPr lang="en-US" altLang="ja-JP" sz="2200" b="1" u="sng" dirty="0">
              <a:solidFill>
                <a:schemeClr val="accent6">
                  <a:lumMod val="75000"/>
                </a:schemeClr>
              </a:solidFill>
              <a:latin typeface="Yu Gothic UI"/>
              <a:ea typeface="Yu Gothic UI"/>
            </a:endParaRPr>
          </a:p>
          <a:p>
            <a:pPr marL="354330" indent="-342900">
              <a:lnSpc>
                <a:spcPct val="150000"/>
              </a:lnSpc>
              <a:spcBef>
                <a:spcPts val="103"/>
              </a:spcBef>
              <a:buFont typeface="Arial" panose="020B0604020202020204" pitchFamily="34" charset="0"/>
              <a:buChar char="•"/>
              <a:tabLst>
                <a:tab pos="206442" algn="l"/>
              </a:tabLst>
            </a:pPr>
            <a:endParaRPr lang="ja-JP" altLang="en-US" sz="2200">
              <a:solidFill>
                <a:srgbClr val="231F20"/>
              </a:solidFill>
              <a:latin typeface="Yu Gothic UI"/>
              <a:ea typeface="Yu Gothic UI"/>
            </a:endParaRPr>
          </a:p>
          <a:p>
            <a:pPr marL="206375" indent="-194945">
              <a:lnSpc>
                <a:spcPct val="150000"/>
              </a:lnSpc>
              <a:spcBef>
                <a:spcPts val="103"/>
              </a:spcBef>
              <a:buChar char="•"/>
              <a:tabLst>
                <a:tab pos="206442" algn="l"/>
              </a:tabLst>
            </a:pPr>
            <a:r>
              <a:rPr lang="ja-JP" altLang="en-US" sz="2200" b="1" u="sng">
                <a:solidFill>
                  <a:schemeClr val="accent6">
                    <a:lumMod val="75000"/>
                  </a:schemeClr>
                </a:solidFill>
                <a:latin typeface="Yu Gothic UI"/>
                <a:ea typeface="Yu Gothic UI"/>
                <a:cs typeface="YuGo-Medium"/>
              </a:rPr>
              <a:t>相談できる人が身近にいること自体が、孤独感を和らげる</a:t>
            </a:r>
            <a:r>
              <a:rPr lang="ja-JP" altLang="en-US" sz="2200">
                <a:solidFill>
                  <a:srgbClr val="231F20"/>
                </a:solidFill>
                <a:latin typeface="Yu Gothic UI"/>
                <a:ea typeface="Yu Gothic UI"/>
                <a:cs typeface="YuGo-Medium"/>
              </a:rPr>
              <a:t>ことにつながる</a:t>
            </a:r>
            <a:endParaRPr lang="ja-JP" altLang="en-US" sz="2200" err="1">
              <a:solidFill>
                <a:srgbClr val="231F20"/>
              </a:solidFill>
              <a:latin typeface="Yu Gothic UI"/>
              <a:ea typeface="Yu Gothic UI"/>
              <a:cs typeface="YuGo-Medium"/>
            </a:endParaRPr>
          </a:p>
        </p:txBody>
      </p:sp>
      <p:sp>
        <p:nvSpPr>
          <p:cNvPr id="9" name="スライド番号プレースホルダー 8">
            <a:extLst>
              <a:ext uri="{FF2B5EF4-FFF2-40B4-BE49-F238E27FC236}">
                <a16:creationId xmlns:a16="http://schemas.microsoft.com/office/drawing/2014/main" id="{4F440666-65D9-52C0-FC12-9A4A816C49FA}"/>
              </a:ext>
            </a:extLst>
          </p:cNvPr>
          <p:cNvSpPr>
            <a:spLocks noGrp="1"/>
          </p:cNvSpPr>
          <p:nvPr>
            <p:ph type="sldNum" sz="quarter" idx="7"/>
          </p:nvPr>
        </p:nvSpPr>
        <p:spPr/>
        <p:txBody>
          <a:bodyPr/>
          <a:lstStyle/>
          <a:p>
            <a:r>
              <a:rPr lang="en-US" altLang="ja-JP" sz="1000" dirty="0"/>
              <a:t>17</a:t>
            </a:r>
            <a:endParaRPr lang="ja-JP" altLang="en-US"/>
          </a:p>
        </p:txBody>
      </p:sp>
      <p:sp>
        <p:nvSpPr>
          <p:cNvPr id="8" name="正方形/長方形 7">
            <a:extLst>
              <a:ext uri="{FF2B5EF4-FFF2-40B4-BE49-F238E27FC236}">
                <a16:creationId xmlns:a16="http://schemas.microsoft.com/office/drawing/2014/main" id="{5BDEC0FC-5C30-B5A5-CF88-D17E3F200DD3}"/>
              </a:ext>
            </a:extLst>
          </p:cNvPr>
          <p:cNvSpPr/>
          <p:nvPr/>
        </p:nvSpPr>
        <p:spPr>
          <a:xfrm>
            <a:off x="838134" y="308474"/>
            <a:ext cx="2742177"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調査結果からわかること</a:t>
            </a:r>
            <a:endParaRPr lang="ja-JP" altLang="en-US" sz="1201">
              <a:latin typeface="Yu Gothic UI" panose="020B0500000000000000" pitchFamily="34" charset="-128"/>
              <a:ea typeface="Yu Gothic UI" panose="020B0500000000000000" pitchFamily="34" charset="-128"/>
              <a:cs typeface="YuGo-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DF0F08F-B36F-7E1A-C16C-F616C42FA293}"/>
              </a:ext>
            </a:extLst>
          </p:cNvPr>
          <p:cNvSpPr/>
          <p:nvPr/>
        </p:nvSpPr>
        <p:spPr>
          <a:xfrm>
            <a:off x="838134" y="308474"/>
            <a:ext cx="846558"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目次</a:t>
            </a:r>
          </a:p>
        </p:txBody>
      </p:sp>
      <p:graphicFrame>
        <p:nvGraphicFramePr>
          <p:cNvPr id="5" name="表 4">
            <a:extLst>
              <a:ext uri="{FF2B5EF4-FFF2-40B4-BE49-F238E27FC236}">
                <a16:creationId xmlns:a16="http://schemas.microsoft.com/office/drawing/2014/main" id="{8969DE98-2F0C-DA95-70E1-155D97214527}"/>
              </a:ext>
            </a:extLst>
          </p:cNvPr>
          <p:cNvGraphicFramePr>
            <a:graphicFrameLocks noGrp="1"/>
          </p:cNvGraphicFramePr>
          <p:nvPr>
            <p:extLst>
              <p:ext uri="{D42A27DB-BD31-4B8C-83A1-F6EECF244321}">
                <p14:modId xmlns:p14="http://schemas.microsoft.com/office/powerpoint/2010/main" val="750736786"/>
              </p:ext>
            </p:extLst>
          </p:nvPr>
        </p:nvGraphicFramePr>
        <p:xfrm>
          <a:off x="838133" y="1086987"/>
          <a:ext cx="7819484" cy="4506210"/>
        </p:xfrm>
        <a:graphic>
          <a:graphicData uri="http://schemas.openxmlformats.org/drawingml/2006/table">
            <a:tbl>
              <a:tblPr firstRow="1" bandRow="1">
                <a:tableStyleId>{5C22544A-7EE6-4342-B048-85BDC9FD1C3A}</a:tableStyleId>
              </a:tblPr>
              <a:tblGrid>
                <a:gridCol w="6399246">
                  <a:extLst>
                    <a:ext uri="{9D8B030D-6E8A-4147-A177-3AD203B41FA5}">
                      <a16:colId xmlns:a16="http://schemas.microsoft.com/office/drawing/2014/main" val="2872135214"/>
                    </a:ext>
                  </a:extLst>
                </a:gridCol>
                <a:gridCol w="1420238">
                  <a:extLst>
                    <a:ext uri="{9D8B030D-6E8A-4147-A177-3AD203B41FA5}">
                      <a16:colId xmlns:a16="http://schemas.microsoft.com/office/drawing/2014/main" val="1719205163"/>
                    </a:ext>
                  </a:extLst>
                </a:gridCol>
              </a:tblGrid>
              <a:tr h="500690">
                <a:tc>
                  <a:txBody>
                    <a:bodyPr/>
                    <a:lstStyle/>
                    <a:p>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1</a:t>
                      </a:r>
                      <a:r>
                        <a:rPr kumimoji="1" lang="ja-JP" altLang="en-US" b="0">
                          <a:solidFill>
                            <a:schemeClr val="tx1"/>
                          </a:solidFill>
                          <a:latin typeface="Yu Gothic UI" panose="020B0500000000000000" pitchFamily="34" charset="-128"/>
                          <a:ea typeface="Yu Gothic UI" panose="020B0500000000000000" pitchFamily="34" charset="-128"/>
                        </a:rPr>
                        <a:t>　　　はじめに</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a:solidFill>
                            <a:schemeClr val="tx1"/>
                          </a:solidFill>
                          <a:latin typeface="Yu Gothic UI" panose="020B0500000000000000" pitchFamily="34" charset="-128"/>
                          <a:ea typeface="Yu Gothic UI" panose="020B0500000000000000" pitchFamily="34" charset="-128"/>
                        </a:rPr>
                        <a:t>p1〜3</a:t>
                      </a:r>
                      <a:endParaRPr kumimoji="1" lang="ja-JP" altLang="en-US" b="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3141199"/>
                  </a:ext>
                </a:extLst>
              </a:tr>
              <a:tr h="50069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2</a:t>
                      </a:r>
                      <a:r>
                        <a:rPr kumimoji="1" lang="ja-JP" altLang="en-US" b="0">
                          <a:solidFill>
                            <a:schemeClr val="tx1"/>
                          </a:solidFill>
                          <a:latin typeface="Yu Gothic UI" panose="020B0500000000000000" pitchFamily="34" charset="-128"/>
                          <a:ea typeface="Yu Gothic UI" panose="020B0500000000000000" pitchFamily="34" charset="-128"/>
                        </a:rPr>
                        <a:t>　　　</a:t>
                      </a:r>
                      <a:r>
                        <a:rPr lang="ja-JP" altLang="en-US" sz="1800" b="0" i="0" u="none" strike="noStrike" spc="0" noProof="0">
                          <a:solidFill>
                            <a:srgbClr val="231F20"/>
                          </a:solidFill>
                          <a:latin typeface="Yu Gothic UI" panose="020B0500000000000000" pitchFamily="34" charset="-128"/>
                          <a:ea typeface="Yu Gothic UI" panose="020B0500000000000000" pitchFamily="34" charset="-128"/>
                        </a:rPr>
                        <a:t>孤独・孤立の何が問題か</a:t>
                      </a:r>
                      <a:endParaRPr lang="en-US" altLang="ja-JP" sz="1800" b="0" i="0" u="none" strike="noStrike" spc="0" noProof="0">
                        <a:solidFill>
                          <a:srgbClr val="231F20"/>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a:solidFill>
                            <a:schemeClr val="tx1"/>
                          </a:solidFill>
                          <a:latin typeface="Yu Gothic UI" panose="020B0500000000000000" pitchFamily="34" charset="-128"/>
                          <a:ea typeface="Yu Gothic UI" panose="020B0500000000000000" pitchFamily="34" charset="-128"/>
                        </a:rPr>
                        <a:t>p4〜9</a:t>
                      </a:r>
                      <a:endParaRPr kumimoji="1" lang="ja-JP" altLang="en-US" b="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7613028"/>
                  </a:ext>
                </a:extLst>
              </a:tr>
              <a:tr h="50069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3</a:t>
                      </a:r>
                      <a:r>
                        <a:rPr kumimoji="1" lang="ja-JP" altLang="en-US" b="0">
                          <a:solidFill>
                            <a:schemeClr val="tx1"/>
                          </a:solidFill>
                          <a:latin typeface="Yu Gothic UI" panose="020B0500000000000000" pitchFamily="34" charset="-128"/>
                          <a:ea typeface="Yu Gothic UI" panose="020B0500000000000000" pitchFamily="34" charset="-128"/>
                        </a:rPr>
                        <a:t>　　　</a:t>
                      </a:r>
                      <a:r>
                        <a:rPr lang="ja-JP" altLang="en-US" sz="1800" b="0" spc="0">
                          <a:solidFill>
                            <a:srgbClr val="231F20"/>
                          </a:solidFill>
                          <a:latin typeface="Yu Gothic UI" panose="020B0500000000000000" pitchFamily="34" charset="-128"/>
                          <a:ea typeface="Yu Gothic UI" panose="020B0500000000000000" pitchFamily="34" charset="-128"/>
                        </a:rPr>
                        <a:t>つ</a:t>
                      </a:r>
                      <a:r>
                        <a:rPr lang="ja-JP" altLang="ja-JP" sz="1800" b="0" spc="0">
                          <a:solidFill>
                            <a:srgbClr val="231F20"/>
                          </a:solidFill>
                          <a:latin typeface="Yu Gothic UI" panose="020B0500000000000000" pitchFamily="34" charset="-128"/>
                          <a:ea typeface="Yu Gothic UI" panose="020B0500000000000000" pitchFamily="34" charset="-128"/>
                        </a:rPr>
                        <a:t>ながりを考えてみよう</a:t>
                      </a:r>
                      <a:endParaRPr lang="en-US" altLang="ja-JP" sz="1800" b="0" spc="0">
                        <a:solidFill>
                          <a:srgbClr val="231F20"/>
                        </a:solidFill>
                        <a:latin typeface="Yu Gothic UI" panose="020B0500000000000000" pitchFamily="34" charset="-128"/>
                        <a:ea typeface="Yu Gothic UI" panose="020B0500000000000000" pitchFamily="34" charset="-128"/>
                        <a:cs typeface="YuGo-Medium"/>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a:solidFill>
                            <a:schemeClr val="tx1"/>
                          </a:solidFill>
                          <a:latin typeface="Yu Gothic UI" panose="020B0500000000000000" pitchFamily="34" charset="-128"/>
                          <a:ea typeface="Yu Gothic UI" panose="020B0500000000000000" pitchFamily="34" charset="-128"/>
                        </a:rPr>
                        <a:t>p10〜12</a:t>
                      </a:r>
                      <a:endParaRPr kumimoji="1" lang="ja-JP" altLang="en-US" b="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6180483"/>
                  </a:ext>
                </a:extLst>
              </a:tr>
              <a:tr h="500690">
                <a:tc>
                  <a:txBody>
                    <a:bodyPr/>
                    <a:lstStyle/>
                    <a:p>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4</a:t>
                      </a:r>
                      <a:r>
                        <a:rPr kumimoji="1" lang="ja-JP" altLang="en-US" b="0">
                          <a:solidFill>
                            <a:schemeClr val="tx1"/>
                          </a:solidFill>
                          <a:latin typeface="Yu Gothic UI" panose="020B0500000000000000" pitchFamily="34" charset="-128"/>
                          <a:ea typeface="Yu Gothic UI" panose="020B0500000000000000" pitchFamily="34" charset="-128"/>
                        </a:rPr>
                        <a:t>　　　調査結果からわかること</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p13〜17</a:t>
                      </a:r>
                      <a:endParaRPr kumimoji="1" lang="ja-JP" altLang="en-US" b="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2737643"/>
                  </a:ext>
                </a:extLst>
              </a:tr>
              <a:tr h="50069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5</a:t>
                      </a:r>
                      <a:r>
                        <a:rPr kumimoji="1" lang="ja-JP" altLang="en-US" b="0">
                          <a:solidFill>
                            <a:schemeClr val="tx1"/>
                          </a:solidFill>
                          <a:latin typeface="Yu Gothic UI" panose="020B0500000000000000" pitchFamily="34" charset="-128"/>
                          <a:ea typeface="Yu Gothic UI" panose="020B0500000000000000" pitchFamily="34" charset="-128"/>
                        </a:rPr>
                        <a:t>　　　</a:t>
                      </a:r>
                      <a:r>
                        <a:rPr lang="ja-JP" altLang="en-US" sz="1800" b="0" spc="0">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800" b="0" spc="0">
                        <a:latin typeface="Yu Gothic UI" panose="020B0500000000000000" pitchFamily="34" charset="-128"/>
                        <a:ea typeface="Yu Gothic UI" panose="020B0500000000000000" pitchFamily="34" charset="-128"/>
                        <a:cs typeface="YuGo-Medium"/>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p18〜23</a:t>
                      </a:r>
                      <a:endParaRPr kumimoji="1" lang="ja-JP" altLang="en-US" b="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9647315"/>
                  </a:ext>
                </a:extLst>
              </a:tr>
              <a:tr h="50069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Yu Gothic UI" panose="020B0500000000000000" pitchFamily="34" charset="-128"/>
                          <a:ea typeface="Yu Gothic UI" panose="020B0500000000000000" pitchFamily="34" charset="-128"/>
                        </a:rPr>
                        <a:t>　</a:t>
                      </a:r>
                      <a:r>
                        <a:rPr kumimoji="1" lang="en-US" altLang="ja-JP" b="0" dirty="0">
                          <a:solidFill>
                            <a:schemeClr val="tx1"/>
                          </a:solidFill>
                          <a:latin typeface="Yu Gothic UI" panose="020B0500000000000000" pitchFamily="34" charset="-128"/>
                          <a:ea typeface="Yu Gothic UI" panose="020B0500000000000000" pitchFamily="34" charset="-128"/>
                        </a:rPr>
                        <a:t>6</a:t>
                      </a:r>
                      <a:r>
                        <a:rPr kumimoji="1" lang="ja-JP" altLang="en-US" b="0" dirty="0">
                          <a:solidFill>
                            <a:schemeClr val="tx1"/>
                          </a:solidFill>
                          <a:latin typeface="Yu Gothic UI" panose="020B0500000000000000" pitchFamily="34" charset="-128"/>
                          <a:ea typeface="Yu Gothic UI" panose="020B0500000000000000" pitchFamily="34" charset="-128"/>
                        </a:rPr>
                        <a:t>　　　</a:t>
                      </a:r>
                      <a:r>
                        <a:rPr lang="ja-JP" altLang="en-US" sz="1800" b="0" spc="0" dirty="0">
                          <a:solidFill>
                            <a:srgbClr val="231F20"/>
                          </a:solidFill>
                          <a:latin typeface="Yu Gothic UI" panose="020B0500000000000000" pitchFamily="34" charset="-128"/>
                          <a:ea typeface="Yu Gothic UI" panose="020B0500000000000000" pitchFamily="34" charset="-128"/>
                          <a:cs typeface="YuGo-Medium"/>
                        </a:rPr>
                        <a:t>相談窓口を知ろう</a:t>
                      </a:r>
                      <a:endParaRPr lang="ja-JP" altLang="en-US" sz="1800" b="0" spc="0" dirty="0">
                        <a:latin typeface="Yu Gothic UI" panose="020B0500000000000000" pitchFamily="34" charset="-128"/>
                        <a:ea typeface="Yu Gothic UI" panose="020B0500000000000000" pitchFamily="34" charset="-128"/>
                        <a:cs typeface="YuGo-Medium"/>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p24〜31</a:t>
                      </a:r>
                      <a:endParaRPr kumimoji="1" lang="ja-JP" altLang="en-US" b="0" dirty="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641533"/>
                  </a:ext>
                </a:extLst>
              </a:tr>
              <a:tr h="500690">
                <a:tc>
                  <a:txBody>
                    <a:bodyPr/>
                    <a:lstStyle/>
                    <a:p>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7</a:t>
                      </a:r>
                      <a:r>
                        <a:rPr kumimoji="1" lang="ja-JP" altLang="en-US" b="0">
                          <a:solidFill>
                            <a:schemeClr val="tx1"/>
                          </a:solidFill>
                          <a:latin typeface="Yu Gothic UI" panose="020B0500000000000000" pitchFamily="34" charset="-128"/>
                          <a:ea typeface="Yu Gothic UI" panose="020B0500000000000000" pitchFamily="34" charset="-128"/>
                        </a:rPr>
                        <a:t>　　　地域活動を知ろう</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p32〜33</a:t>
                      </a:r>
                      <a:endParaRPr kumimoji="1" lang="ja-JP" altLang="en-US" b="0" dirty="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0618890"/>
                  </a:ext>
                </a:extLst>
              </a:tr>
              <a:tr h="500690">
                <a:tc>
                  <a:txBody>
                    <a:bodyPr/>
                    <a:lstStyle/>
                    <a:p>
                      <a:r>
                        <a:rPr kumimoji="1" lang="ja-JP" altLang="en-US" b="0" dirty="0">
                          <a:solidFill>
                            <a:schemeClr val="tx1"/>
                          </a:solidFill>
                          <a:latin typeface="Yu Gothic UI" panose="020B0500000000000000" pitchFamily="34" charset="-128"/>
                          <a:ea typeface="Yu Gothic UI" panose="020B0500000000000000" pitchFamily="34" charset="-128"/>
                        </a:rPr>
                        <a:t>　</a:t>
                      </a:r>
                      <a:r>
                        <a:rPr kumimoji="1" lang="en-US" altLang="ja-JP" b="0" dirty="0">
                          <a:solidFill>
                            <a:schemeClr val="tx1"/>
                          </a:solidFill>
                          <a:latin typeface="Yu Gothic UI" panose="020B0500000000000000" pitchFamily="34" charset="-128"/>
                          <a:ea typeface="Yu Gothic UI" panose="020B0500000000000000" pitchFamily="34" charset="-128"/>
                        </a:rPr>
                        <a:t>8</a:t>
                      </a:r>
                      <a:r>
                        <a:rPr kumimoji="1" lang="ja-JP" altLang="en-US" b="0" dirty="0">
                          <a:solidFill>
                            <a:schemeClr val="tx1"/>
                          </a:solidFill>
                          <a:latin typeface="Yu Gothic UI" panose="020B0500000000000000" pitchFamily="34" charset="-128"/>
                          <a:ea typeface="Yu Gothic UI" panose="020B0500000000000000" pitchFamily="34" charset="-128"/>
                        </a:rPr>
                        <a:t>　　　最後に</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p34</a:t>
                      </a:r>
                      <a:endParaRPr kumimoji="1" lang="ja-JP" altLang="en-US" b="0" dirty="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9786773"/>
                  </a:ext>
                </a:extLst>
              </a:tr>
              <a:tr h="500690">
                <a:tc>
                  <a:txBody>
                    <a:bodyPr/>
                    <a:lstStyle/>
                    <a:p>
                      <a:r>
                        <a:rPr kumimoji="1" lang="ja-JP" altLang="en-US" b="0">
                          <a:solidFill>
                            <a:schemeClr val="tx1"/>
                          </a:solidFill>
                          <a:latin typeface="Yu Gothic UI" panose="020B0500000000000000" pitchFamily="34" charset="-128"/>
                          <a:ea typeface="Yu Gothic UI" panose="020B0500000000000000" pitchFamily="34" charset="-128"/>
                        </a:rPr>
                        <a:t>　　</a:t>
                      </a:r>
                      <a:r>
                        <a:rPr kumimoji="1" lang="en-US" altLang="ja-JP" b="0">
                          <a:solidFill>
                            <a:schemeClr val="tx1"/>
                          </a:solidFill>
                          <a:latin typeface="Yu Gothic UI" panose="020B0500000000000000" pitchFamily="34" charset="-128"/>
                          <a:ea typeface="Yu Gothic UI" panose="020B0500000000000000" pitchFamily="34" charset="-128"/>
                        </a:rPr>
                        <a:t>  </a:t>
                      </a:r>
                      <a:r>
                        <a:rPr kumimoji="1" lang="ja-JP" altLang="en-US" b="0">
                          <a:solidFill>
                            <a:schemeClr val="tx1"/>
                          </a:solidFill>
                          <a:latin typeface="Yu Gothic UI" panose="020B0500000000000000" pitchFamily="34" charset="-128"/>
                          <a:ea typeface="Yu Gothic UI" panose="020B0500000000000000" pitchFamily="34" charset="-128"/>
                        </a:rPr>
                        <a:t>　　参考資料</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b="0" dirty="0">
                          <a:solidFill>
                            <a:schemeClr val="tx1"/>
                          </a:solidFill>
                          <a:latin typeface="Yu Gothic UI" panose="020B0500000000000000" pitchFamily="34" charset="-128"/>
                          <a:ea typeface="Yu Gothic UI" panose="020B0500000000000000" pitchFamily="34" charset="-128"/>
                        </a:rPr>
                        <a:t>p35〜41</a:t>
                      </a:r>
                      <a:endParaRPr kumimoji="1" lang="ja-JP" altLang="en-US" b="0" dirty="0">
                        <a:solidFill>
                          <a:schemeClr val="tx1"/>
                        </a:solidFill>
                        <a:latin typeface="Yu Gothic UI" panose="020B0500000000000000" pitchFamily="34" charset="-128"/>
                        <a:ea typeface="Yu Gothic UI" panose="020B0500000000000000" pitchFamily="34"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4975417"/>
                  </a:ext>
                </a:extLst>
              </a:tr>
            </a:tbl>
          </a:graphicData>
        </a:graphic>
      </p:graphicFrame>
    </p:spTree>
    <p:extLst>
      <p:ext uri="{BB962C8B-B14F-4D97-AF65-F5344CB8AC3E}">
        <p14:creationId xmlns:p14="http://schemas.microsoft.com/office/powerpoint/2010/main" val="136240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30839" y="672774"/>
            <a:ext cx="4644319" cy="656232"/>
          </a:xfrm>
          <a:prstGeom prst="rect">
            <a:avLst/>
          </a:prstGeom>
        </p:spPr>
        <p:txBody>
          <a:bodyPr vert="horz" wrap="square" lIns="0" tIns="9805" rIns="0" bIns="0" rtlCol="0" anchor="ctr">
            <a:spAutoFit/>
          </a:bodyPr>
          <a:lstStyle/>
          <a:p>
            <a:pPr marL="10894" algn="ctr">
              <a:spcBef>
                <a:spcPts val="77"/>
              </a:spcBef>
            </a:pPr>
            <a:r>
              <a:rPr sz="4200" dirty="0" err="1">
                <a:latin typeface="Yu Gothic UI" panose="020B0500000000000000" pitchFamily="34" charset="-128"/>
                <a:ea typeface="Yu Gothic UI" panose="020B0500000000000000" pitchFamily="34" charset="-128"/>
              </a:rPr>
              <a:t>困ったときどうする</a:t>
            </a:r>
            <a:r>
              <a:rPr sz="4200" dirty="0">
                <a:latin typeface="Yu Gothic UI" panose="020B0500000000000000" pitchFamily="34" charset="-128"/>
                <a:ea typeface="Yu Gothic UI" panose="020B0500000000000000" pitchFamily="34" charset="-128"/>
              </a:rPr>
              <a:t>？</a:t>
            </a:r>
          </a:p>
        </p:txBody>
      </p:sp>
      <p:sp>
        <p:nvSpPr>
          <p:cNvPr id="3" name="object 3"/>
          <p:cNvSpPr txBox="1"/>
          <p:nvPr/>
        </p:nvSpPr>
        <p:spPr>
          <a:xfrm>
            <a:off x="309025" y="1586311"/>
            <a:ext cx="9287941" cy="1565813"/>
          </a:xfrm>
          <a:prstGeom prst="rect">
            <a:avLst/>
          </a:prstGeom>
        </p:spPr>
        <p:txBody>
          <a:bodyPr vert="horz" wrap="square" lIns="0" tIns="10350" rIns="0" bIns="0" rtlCol="0" anchor="t">
            <a:spAutoFit/>
          </a:bodyPr>
          <a:lstStyle/>
          <a:p>
            <a:pPr marL="10160" marR="3810" algn="ctr">
              <a:lnSpc>
                <a:spcPct val="140700"/>
              </a:lnSpc>
              <a:spcBef>
                <a:spcPts val="81"/>
              </a:spcBef>
            </a:pPr>
            <a:r>
              <a:rPr lang="ja-JP" altLang="en-US" err="1">
                <a:solidFill>
                  <a:srgbClr val="231F20"/>
                </a:solidFill>
                <a:latin typeface="Yu Gothic UI"/>
                <a:ea typeface="Yu Gothic UI"/>
                <a:cs typeface="YuGo-Medium"/>
              </a:rPr>
              <a:t>ここまで「孤独・孤立とは</a:t>
            </a:r>
            <a:r>
              <a:rPr lang="ja-JP" altLang="en-US">
                <a:solidFill>
                  <a:srgbClr val="231F20"/>
                </a:solidFill>
                <a:latin typeface="Yu Gothic UI"/>
                <a:ea typeface="Yu Gothic UI"/>
                <a:cs typeface="YuGo-Medium"/>
              </a:rPr>
              <a:t>？」</a:t>
            </a:r>
            <a:r>
              <a:rPr lang="ja-JP" altLang="en-US" err="1">
                <a:solidFill>
                  <a:srgbClr val="231F20"/>
                </a:solidFill>
                <a:latin typeface="Yu Gothic UI"/>
                <a:ea typeface="Yu Gothic UI"/>
                <a:cs typeface="YuGo-Medium"/>
              </a:rPr>
              <a:t>というお話をしてきました</a:t>
            </a:r>
            <a:r>
              <a:rPr lang="ja-JP" altLang="en-US">
                <a:solidFill>
                  <a:srgbClr val="231F20"/>
                </a:solidFill>
                <a:latin typeface="Yu Gothic UI"/>
                <a:ea typeface="Yu Gothic UI"/>
                <a:cs typeface="YuGo-Medium"/>
              </a:rPr>
              <a:t>。</a:t>
            </a:r>
          </a:p>
          <a:p>
            <a:pPr marL="10160" marR="3810" algn="ctr">
              <a:lnSpc>
                <a:spcPct val="140700"/>
              </a:lnSpc>
              <a:spcBef>
                <a:spcPts val="81"/>
              </a:spcBef>
            </a:pPr>
            <a:r>
              <a:rPr lang="ja-JP" altLang="en-US" err="1">
                <a:solidFill>
                  <a:srgbClr val="231F20"/>
                </a:solidFill>
                <a:latin typeface="Yu Gothic UI"/>
                <a:ea typeface="Yu Gothic UI"/>
                <a:cs typeface="YuGo-Medium"/>
              </a:rPr>
              <a:t>では、自分や周囲の人が孤独・孤立状態に陥り</a:t>
            </a:r>
            <a:r>
              <a:rPr lang="ja-JP" altLang="en-US">
                <a:solidFill>
                  <a:srgbClr val="231F20"/>
                </a:solidFill>
                <a:latin typeface="Yu Gothic UI"/>
                <a:ea typeface="Yu Gothic UI"/>
                <a:cs typeface="YuGo-Medium"/>
              </a:rPr>
              <a:t>、</a:t>
            </a:r>
            <a:endParaRPr lang="ja-JP" altLang="en-US">
              <a:solidFill>
                <a:srgbClr val="000000"/>
              </a:solidFill>
              <a:latin typeface="Yu Gothic UI"/>
              <a:ea typeface="Yu Gothic UI"/>
              <a:cs typeface="YuGo-Medium"/>
            </a:endParaRPr>
          </a:p>
          <a:p>
            <a:pPr marL="10160" marR="3810" algn="ctr">
              <a:lnSpc>
                <a:spcPct val="140700"/>
              </a:lnSpc>
              <a:spcBef>
                <a:spcPts val="81"/>
              </a:spcBef>
            </a:pPr>
            <a:r>
              <a:rPr lang="ja-JP" altLang="en-US">
                <a:solidFill>
                  <a:srgbClr val="231F20"/>
                </a:solidFill>
                <a:latin typeface="Yu Gothic UI"/>
                <a:ea typeface="Yu Gothic UI"/>
                <a:cs typeface="YuGo-Medium"/>
              </a:rPr>
              <a:t>悩みや困り</a:t>
            </a:r>
            <a:r>
              <a:rPr lang="ja-JP" altLang="en-US" err="1">
                <a:solidFill>
                  <a:srgbClr val="231F20"/>
                </a:solidFill>
                <a:latin typeface="Yu Gothic UI"/>
                <a:ea typeface="Yu Gothic UI"/>
                <a:cs typeface="YuGo-Medium"/>
              </a:rPr>
              <a:t>ごとを抱えたときには、どうしたらいいのでしょうか</a:t>
            </a:r>
            <a:r>
              <a:rPr lang="ja-JP" altLang="en-US">
                <a:solidFill>
                  <a:srgbClr val="231F20"/>
                </a:solidFill>
                <a:latin typeface="Yu Gothic UI"/>
                <a:ea typeface="Yu Gothic UI"/>
                <a:cs typeface="YuGo-Medium"/>
              </a:rPr>
              <a:t>。</a:t>
            </a:r>
            <a:endParaRPr lang="ja-JP" altLang="en-US">
              <a:solidFill>
                <a:srgbClr val="000000"/>
              </a:solidFill>
              <a:latin typeface="Yu Gothic UI"/>
              <a:ea typeface="Yu Gothic UI"/>
              <a:cs typeface="YuGo-Medium"/>
            </a:endParaRPr>
          </a:p>
          <a:p>
            <a:pPr marL="10160" marR="3810" algn="ctr">
              <a:lnSpc>
                <a:spcPct val="140700"/>
              </a:lnSpc>
              <a:spcBef>
                <a:spcPts val="81"/>
              </a:spcBef>
            </a:pPr>
            <a:r>
              <a:rPr lang="ja-JP" altLang="en-US">
                <a:solidFill>
                  <a:srgbClr val="231F20"/>
                </a:solidFill>
                <a:latin typeface="Yu Gothic UI"/>
                <a:ea typeface="Yu Gothic UI"/>
                <a:cs typeface="YuGo-Medium"/>
              </a:rPr>
              <a:t>個人</a:t>
            </a:r>
            <a:r>
              <a:rPr lang="ja-JP" altLang="en-US" err="1">
                <a:solidFill>
                  <a:srgbClr val="231F20"/>
                </a:solidFill>
                <a:latin typeface="Yu Gothic UI"/>
                <a:ea typeface="Yu Gothic UI"/>
                <a:cs typeface="YuGo-Medium"/>
              </a:rPr>
              <a:t>ワークを通して考えてみましょう</a:t>
            </a:r>
            <a:r>
              <a:rPr lang="ja-JP" altLang="en-US">
                <a:solidFill>
                  <a:srgbClr val="231F20"/>
                </a:solidFill>
                <a:latin typeface="Yu Gothic UI"/>
                <a:ea typeface="Yu Gothic UI"/>
                <a:cs typeface="YuGo-Medium"/>
              </a:rPr>
              <a:t>。</a:t>
            </a:r>
            <a:endParaRPr lang="ja-JP" altLang="en-US">
              <a:latin typeface="Yu Gothic UI"/>
              <a:ea typeface="Yu Gothic UI"/>
              <a:cs typeface="YuGo-Medium"/>
            </a:endParaRPr>
          </a:p>
        </p:txBody>
      </p:sp>
      <p:sp>
        <p:nvSpPr>
          <p:cNvPr id="4" name="スライド番号プレースホルダー 3">
            <a:extLst>
              <a:ext uri="{FF2B5EF4-FFF2-40B4-BE49-F238E27FC236}">
                <a16:creationId xmlns:a16="http://schemas.microsoft.com/office/drawing/2014/main" id="{29FAC2A7-B846-FC14-8ACF-553BEE2B2809}"/>
              </a:ext>
            </a:extLst>
          </p:cNvPr>
          <p:cNvSpPr>
            <a:spLocks noGrp="1"/>
          </p:cNvSpPr>
          <p:nvPr>
            <p:ph type="sldNum" sz="quarter" idx="7"/>
          </p:nvPr>
        </p:nvSpPr>
        <p:spPr/>
        <p:txBody>
          <a:bodyPr/>
          <a:lstStyle/>
          <a:p>
            <a:r>
              <a:rPr lang="en-US" altLang="ja-JP" sz="1000" dirty="0"/>
              <a:t>18</a:t>
            </a:r>
            <a:endParaRPr lang="ja-JP" altLang="en-US"/>
          </a:p>
        </p:txBody>
      </p:sp>
      <p:grpSp>
        <p:nvGrpSpPr>
          <p:cNvPr id="5" name="グループ化 4">
            <a:extLst>
              <a:ext uri="{FF2B5EF4-FFF2-40B4-BE49-F238E27FC236}">
                <a16:creationId xmlns:a16="http://schemas.microsoft.com/office/drawing/2014/main" id="{DCEE7175-98DB-4A50-64C3-53E71DE19F53}"/>
              </a:ext>
            </a:extLst>
          </p:cNvPr>
          <p:cNvGrpSpPr/>
          <p:nvPr/>
        </p:nvGrpSpPr>
        <p:grpSpPr>
          <a:xfrm>
            <a:off x="4276457" y="3705876"/>
            <a:ext cx="1353080" cy="520206"/>
            <a:chOff x="4173471" y="2501576"/>
            <a:chExt cx="1353080" cy="520206"/>
          </a:xfrm>
        </p:grpSpPr>
        <p:sp>
          <p:nvSpPr>
            <p:cNvPr id="6" name="object 2">
              <a:extLst>
                <a:ext uri="{FF2B5EF4-FFF2-40B4-BE49-F238E27FC236}">
                  <a16:creationId xmlns:a16="http://schemas.microsoft.com/office/drawing/2014/main" id="{F820F327-5D54-2913-92E1-14F819AC9764}"/>
                </a:ext>
              </a:extLst>
            </p:cNvPr>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7" name="object 5">
              <a:extLst>
                <a:ext uri="{FF2B5EF4-FFF2-40B4-BE49-F238E27FC236}">
                  <a16:creationId xmlns:a16="http://schemas.microsoft.com/office/drawing/2014/main" id="{374DA55A-DC9D-3F42-4E44-8D7D2D88FBB1}"/>
                </a:ext>
              </a:extLst>
            </p:cNvPr>
            <p:cNvSpPr txBox="1"/>
            <p:nvPr/>
          </p:nvSpPr>
          <p:spPr>
            <a:xfrm>
              <a:off x="4274779" y="2616029"/>
              <a:ext cx="1150463" cy="291300"/>
            </a:xfrm>
            <a:prstGeom prst="rect">
              <a:avLst/>
            </a:prstGeom>
          </p:spPr>
          <p:txBody>
            <a:bodyPr vert="horz" wrap="square" lIns="0" tIns="14163" rIns="0" bIns="0" rtlCol="0">
              <a:spAutoFit/>
            </a:bodyPr>
            <a:lstStyle/>
            <a:p>
              <a:pPr marL="10894" algn="ctr">
                <a:spcBef>
                  <a:spcPts val="112"/>
                </a:spcBef>
              </a:pPr>
              <a:r>
                <a:rPr lang="en-US" b="1" dirty="0" err="1">
                  <a:solidFill>
                    <a:srgbClr val="231F20"/>
                  </a:solidFill>
                  <a:latin typeface="Yu Gothic UI" panose="020B0500000000000000" pitchFamily="34" charset="-128"/>
                  <a:ea typeface="Yu Gothic UI" panose="020B0500000000000000" pitchFamily="34" charset="-128"/>
                  <a:cs typeface="YuGothic"/>
                </a:rPr>
                <a:t>ポイント</a:t>
              </a:r>
              <a:endParaRPr dirty="0">
                <a:latin typeface="Yu Gothic UI" panose="020B0500000000000000" pitchFamily="34" charset="-128"/>
                <a:ea typeface="Yu Gothic UI" panose="020B0500000000000000" pitchFamily="34" charset="-128"/>
                <a:cs typeface="YuGothic"/>
              </a:endParaRPr>
            </a:p>
          </p:txBody>
        </p:sp>
      </p:grpSp>
      <p:sp>
        <p:nvSpPr>
          <p:cNvPr id="9" name="object 6">
            <a:extLst>
              <a:ext uri="{FF2B5EF4-FFF2-40B4-BE49-F238E27FC236}">
                <a16:creationId xmlns:a16="http://schemas.microsoft.com/office/drawing/2014/main" id="{04C6042F-0100-E487-A728-1B7C051DC272}"/>
              </a:ext>
            </a:extLst>
          </p:cNvPr>
          <p:cNvSpPr txBox="1"/>
          <p:nvPr/>
        </p:nvSpPr>
        <p:spPr>
          <a:xfrm>
            <a:off x="1388933" y="4656148"/>
            <a:ext cx="7365192" cy="2501511"/>
          </a:xfrm>
          <a:prstGeom prst="rect">
            <a:avLst/>
          </a:prstGeom>
        </p:spPr>
        <p:txBody>
          <a:bodyPr vert="horz" wrap="square" lIns="0" tIns="13073" rIns="0" bIns="0" rtlCol="0" anchor="t">
            <a:spAutoFit/>
          </a:bodyPr>
          <a:lstStyle/>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rPr>
              <a:t>自分が困ったときの備えとして、</a:t>
            </a:r>
            <a:r>
              <a:rPr lang="ja-JP" altLang="en-US" b="1">
                <a:solidFill>
                  <a:schemeClr val="accent6">
                    <a:lumMod val="75000"/>
                  </a:schemeClr>
                </a:solidFill>
                <a:latin typeface="Yu Gothic UI"/>
                <a:ea typeface="Yu Gothic UI"/>
              </a:rPr>
              <a:t>ふだんから</a:t>
            </a:r>
            <a:r>
              <a:rPr lang="ja-JP" altLang="en-US" b="1" u="sng">
                <a:solidFill>
                  <a:schemeClr val="accent6">
                    <a:lumMod val="75000"/>
                  </a:schemeClr>
                </a:solidFill>
                <a:latin typeface="Yu Gothic UI"/>
                <a:ea typeface="Yu Gothic UI"/>
              </a:rPr>
              <a:t>「誰に相談できるか」を考えておくこと、「どのような相談窓口があるのか」を把握しておくこと</a:t>
            </a:r>
            <a:r>
              <a:rPr lang="ja-JP" altLang="en-US">
                <a:solidFill>
                  <a:srgbClr val="231F20"/>
                </a:solidFill>
                <a:latin typeface="Yu Gothic UI"/>
                <a:ea typeface="Yu Gothic UI"/>
              </a:rPr>
              <a:t>が重要</a:t>
            </a:r>
          </a:p>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rPr>
              <a:t>周囲の人の悩みや困りごとには、「気にかける」「相談窓口につなぐ」など、</a:t>
            </a:r>
            <a:endParaRPr lang="en-US" altLang="ja-JP" dirty="0">
              <a:solidFill>
                <a:srgbClr val="231F20"/>
              </a:solidFill>
              <a:latin typeface="Yu Gothic UI"/>
              <a:ea typeface="Yu Gothic UI"/>
            </a:endParaRPr>
          </a:p>
          <a:p>
            <a:pPr marL="10795" marR="74930">
              <a:lnSpc>
                <a:spcPct val="120000"/>
              </a:lnSpc>
              <a:spcBef>
                <a:spcPts val="343"/>
              </a:spcBef>
              <a:tabLst>
                <a:tab pos="206442" algn="l"/>
              </a:tabLst>
            </a:pPr>
            <a:r>
              <a:rPr lang="ja-JP" altLang="en-US">
                <a:solidFill>
                  <a:srgbClr val="231F20"/>
                </a:solidFill>
                <a:latin typeface="Yu Gothic UI"/>
                <a:ea typeface="Yu Gothic UI"/>
              </a:rPr>
              <a:t>　</a:t>
            </a:r>
            <a:r>
              <a:rPr lang="ja-JP" altLang="en-US" b="1" u="sng">
                <a:solidFill>
                  <a:schemeClr val="accent6">
                    <a:lumMod val="75000"/>
                  </a:schemeClr>
                </a:solidFill>
                <a:latin typeface="Yu Gothic UI"/>
                <a:ea typeface="Yu Gothic UI"/>
              </a:rPr>
              <a:t>できる範囲で無理なくサポートすることが大切</a:t>
            </a: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endParaRP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endParaRP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cs typeface="YuGo-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806018" y="761234"/>
            <a:ext cx="5742858" cy="583688"/>
          </a:xfrm>
          <a:prstGeom prst="rect">
            <a:avLst/>
          </a:prstGeom>
        </p:spPr>
        <p:txBody>
          <a:bodyPr vert="horz" wrap="square" lIns="0" tIns="14163" rIns="0" bIns="0" rtlCol="0" anchor="ctr">
            <a:spAutoFit/>
          </a:bodyPr>
          <a:lstStyle/>
          <a:p>
            <a:pPr marL="10894">
              <a:spcBef>
                <a:spcPts val="112"/>
              </a:spcBef>
            </a:pPr>
            <a:r>
              <a:rPr sz="3700" err="1">
                <a:latin typeface="Yu Gothic UI" panose="020B0500000000000000" pitchFamily="34" charset="-128"/>
                <a:ea typeface="Yu Gothic UI" panose="020B0500000000000000" pitchFamily="34" charset="-128"/>
              </a:rPr>
              <a:t>自分が困ったときはどうする</a:t>
            </a:r>
            <a:r>
              <a:rPr sz="3700">
                <a:latin typeface="Yu Gothic UI" panose="020B0500000000000000" pitchFamily="34" charset="-128"/>
                <a:ea typeface="Yu Gothic UI" panose="020B0500000000000000" pitchFamily="34" charset="-128"/>
              </a:rPr>
              <a:t>？</a:t>
            </a:r>
          </a:p>
        </p:txBody>
      </p:sp>
      <p:sp>
        <p:nvSpPr>
          <p:cNvPr id="4" name="object 4"/>
          <p:cNvSpPr txBox="1"/>
          <p:nvPr/>
        </p:nvSpPr>
        <p:spPr>
          <a:xfrm>
            <a:off x="904980" y="1463040"/>
            <a:ext cx="5735336" cy="288320"/>
          </a:xfrm>
          <a:prstGeom prst="rect">
            <a:avLst/>
          </a:prstGeom>
        </p:spPr>
        <p:txBody>
          <a:bodyPr vert="horz" wrap="square" lIns="0" tIns="10894" rIns="0" bIns="0" rtlCol="0">
            <a:spAutoFit/>
          </a:bodyPr>
          <a:lstStyle/>
          <a:p>
            <a:pPr marL="10894" marR="21243">
              <a:lnSpc>
                <a:spcPct val="124500"/>
              </a:lnSpc>
              <a:spcBef>
                <a:spcPts val="86"/>
              </a:spcBef>
            </a:pPr>
            <a:r>
              <a:rPr lang="ja-JP" altLang="en-US" sz="1600">
                <a:solidFill>
                  <a:srgbClr val="231F20"/>
                </a:solidFill>
                <a:latin typeface="Yu Gothic UI" panose="020B0500000000000000" pitchFamily="34" charset="-128"/>
                <a:ea typeface="Yu Gothic UI" panose="020B0500000000000000" pitchFamily="34" charset="-128"/>
                <a:cs typeface="YuGo-Medium"/>
              </a:rPr>
              <a:t>以下の悩みや</a:t>
            </a:r>
            <a:r>
              <a:rPr sz="1600" err="1">
                <a:solidFill>
                  <a:srgbClr val="231F20"/>
                </a:solidFill>
                <a:latin typeface="Yu Gothic UI" panose="020B0500000000000000" pitchFamily="34" charset="-128"/>
                <a:ea typeface="Yu Gothic UI" panose="020B0500000000000000" pitchFamily="34" charset="-128"/>
                <a:cs typeface="YuGo-Medium"/>
              </a:rPr>
              <a:t>困りごとを抱えた</a:t>
            </a:r>
            <a:r>
              <a:rPr lang="ja-JP" altLang="en-US" sz="1600">
                <a:solidFill>
                  <a:srgbClr val="231F20"/>
                </a:solidFill>
                <a:latin typeface="Yu Gothic UI" panose="020B0500000000000000" pitchFamily="34" charset="-128"/>
                <a:ea typeface="Yu Gothic UI" panose="020B0500000000000000" pitchFamily="34" charset="-128"/>
                <a:cs typeface="YuGo-Medium"/>
              </a:rPr>
              <a:t>としたら</a:t>
            </a:r>
            <a:r>
              <a:rPr sz="1600">
                <a:solidFill>
                  <a:srgbClr val="231F20"/>
                </a:solidFill>
                <a:latin typeface="Yu Gothic UI" panose="020B0500000000000000" pitchFamily="34" charset="-128"/>
                <a:ea typeface="Yu Gothic UI" panose="020B0500000000000000" pitchFamily="34" charset="-128"/>
                <a:cs typeface="YuGo-Medium"/>
              </a:rPr>
              <a:t>、</a:t>
            </a:r>
            <a:r>
              <a:rPr lang="ja-JP" altLang="en-US" sz="1600">
                <a:solidFill>
                  <a:srgbClr val="231F20"/>
                </a:solidFill>
                <a:latin typeface="Yu Gothic UI" panose="020B0500000000000000" pitchFamily="34" charset="-128"/>
                <a:ea typeface="Yu Gothic UI" panose="020B0500000000000000" pitchFamily="34" charset="-128"/>
                <a:cs typeface="YuGo-Medium"/>
              </a:rPr>
              <a:t>あなたは</a:t>
            </a:r>
            <a:r>
              <a:rPr sz="1600" err="1">
                <a:solidFill>
                  <a:srgbClr val="231F20"/>
                </a:solidFill>
                <a:latin typeface="Yu Gothic UI" panose="020B0500000000000000" pitchFamily="34" charset="-128"/>
                <a:ea typeface="Yu Gothic UI" panose="020B0500000000000000" pitchFamily="34" charset="-128"/>
                <a:cs typeface="YuGo-Medium"/>
              </a:rPr>
              <a:t>ど</a:t>
            </a:r>
            <a:r>
              <a:rPr lang="ja-JP" altLang="en-US" sz="1600">
                <a:solidFill>
                  <a:srgbClr val="231F20"/>
                </a:solidFill>
                <a:latin typeface="Yu Gothic UI" panose="020B0500000000000000" pitchFamily="34" charset="-128"/>
                <a:ea typeface="Yu Gothic UI" panose="020B0500000000000000" pitchFamily="34" charset="-128"/>
                <a:cs typeface="YuGo-Medium"/>
              </a:rPr>
              <a:t>うしますか？</a:t>
            </a:r>
            <a:endParaRPr sz="1600">
              <a:latin typeface="Yu Gothic UI" panose="020B0500000000000000" pitchFamily="34" charset="-128"/>
              <a:ea typeface="Yu Gothic UI" panose="020B0500000000000000" pitchFamily="34" charset="-128"/>
              <a:cs typeface="YuGo-Medium"/>
            </a:endParaRPr>
          </a:p>
        </p:txBody>
      </p:sp>
      <p:sp>
        <p:nvSpPr>
          <p:cNvPr id="5" name="object 5"/>
          <p:cNvSpPr/>
          <p:nvPr/>
        </p:nvSpPr>
        <p:spPr>
          <a:xfrm>
            <a:off x="1004770" y="2102804"/>
            <a:ext cx="612808" cy="612808"/>
          </a:xfrm>
          <a:custGeom>
            <a:avLst/>
            <a:gdLst/>
            <a:ahLst/>
            <a:cxnLst/>
            <a:rect l="l" t="t" r="r" b="b"/>
            <a:pathLst>
              <a:path w="714375" h="714375">
                <a:moveTo>
                  <a:pt x="357111" y="0"/>
                </a:moveTo>
                <a:lnTo>
                  <a:pt x="308652" y="3259"/>
                </a:lnTo>
                <a:lnTo>
                  <a:pt x="262175" y="12756"/>
                </a:lnTo>
                <a:lnTo>
                  <a:pt x="218105" y="28062"/>
                </a:lnTo>
                <a:lnTo>
                  <a:pt x="176868" y="48754"/>
                </a:lnTo>
                <a:lnTo>
                  <a:pt x="138889" y="74406"/>
                </a:lnTo>
                <a:lnTo>
                  <a:pt x="104594" y="104592"/>
                </a:lnTo>
                <a:lnTo>
                  <a:pt x="74407" y="138887"/>
                </a:lnTo>
                <a:lnTo>
                  <a:pt x="48755" y="176864"/>
                </a:lnTo>
                <a:lnTo>
                  <a:pt x="28063" y="218100"/>
                </a:lnTo>
                <a:lnTo>
                  <a:pt x="12756" y="262168"/>
                </a:lnTo>
                <a:lnTo>
                  <a:pt x="3259" y="308642"/>
                </a:lnTo>
                <a:lnTo>
                  <a:pt x="0" y="357098"/>
                </a:lnTo>
                <a:lnTo>
                  <a:pt x="3259" y="405554"/>
                </a:lnTo>
                <a:lnTo>
                  <a:pt x="12756" y="452028"/>
                </a:lnTo>
                <a:lnTo>
                  <a:pt x="28063" y="496096"/>
                </a:lnTo>
                <a:lnTo>
                  <a:pt x="48755" y="537332"/>
                </a:lnTo>
                <a:lnTo>
                  <a:pt x="74407" y="575310"/>
                </a:lnTo>
                <a:lnTo>
                  <a:pt x="104594" y="609604"/>
                </a:lnTo>
                <a:lnTo>
                  <a:pt x="138889" y="639790"/>
                </a:lnTo>
                <a:lnTo>
                  <a:pt x="176868" y="665442"/>
                </a:lnTo>
                <a:lnTo>
                  <a:pt x="218105" y="686134"/>
                </a:lnTo>
                <a:lnTo>
                  <a:pt x="262175" y="701441"/>
                </a:lnTo>
                <a:lnTo>
                  <a:pt x="308652" y="710937"/>
                </a:lnTo>
                <a:lnTo>
                  <a:pt x="357111" y="714197"/>
                </a:lnTo>
                <a:lnTo>
                  <a:pt x="405567" y="710937"/>
                </a:lnTo>
                <a:lnTo>
                  <a:pt x="452041" y="701441"/>
                </a:lnTo>
                <a:lnTo>
                  <a:pt x="496109" y="686134"/>
                </a:lnTo>
                <a:lnTo>
                  <a:pt x="537344" y="665442"/>
                </a:lnTo>
                <a:lnTo>
                  <a:pt x="575322" y="639790"/>
                </a:lnTo>
                <a:lnTo>
                  <a:pt x="609617" y="609604"/>
                </a:lnTo>
                <a:lnTo>
                  <a:pt x="639803" y="575310"/>
                </a:lnTo>
                <a:lnTo>
                  <a:pt x="665455" y="537332"/>
                </a:lnTo>
                <a:lnTo>
                  <a:pt x="686147" y="496096"/>
                </a:lnTo>
                <a:lnTo>
                  <a:pt x="701453" y="452028"/>
                </a:lnTo>
                <a:lnTo>
                  <a:pt x="710949" y="405554"/>
                </a:lnTo>
                <a:lnTo>
                  <a:pt x="714209" y="357098"/>
                </a:lnTo>
                <a:lnTo>
                  <a:pt x="710949" y="308642"/>
                </a:lnTo>
                <a:lnTo>
                  <a:pt x="701453" y="262168"/>
                </a:lnTo>
                <a:lnTo>
                  <a:pt x="686147" y="218100"/>
                </a:lnTo>
                <a:lnTo>
                  <a:pt x="665455" y="176864"/>
                </a:lnTo>
                <a:lnTo>
                  <a:pt x="639803" y="138887"/>
                </a:lnTo>
                <a:lnTo>
                  <a:pt x="609617" y="104592"/>
                </a:lnTo>
                <a:lnTo>
                  <a:pt x="575322" y="74406"/>
                </a:lnTo>
                <a:lnTo>
                  <a:pt x="537344" y="48754"/>
                </a:lnTo>
                <a:lnTo>
                  <a:pt x="496109" y="28062"/>
                </a:lnTo>
                <a:lnTo>
                  <a:pt x="452041" y="12756"/>
                </a:lnTo>
                <a:lnTo>
                  <a:pt x="405567" y="3259"/>
                </a:lnTo>
                <a:lnTo>
                  <a:pt x="357111" y="0"/>
                </a:lnTo>
                <a:close/>
              </a:path>
            </a:pathLst>
          </a:custGeom>
          <a:solidFill>
            <a:srgbClr val="F26F71"/>
          </a:solidFill>
        </p:spPr>
        <p:txBody>
          <a:bodyPr wrap="square" lIns="0" tIns="0" rIns="0" bIns="0" rtlCol="0"/>
          <a:lstStyle/>
          <a:p>
            <a:endParaRPr/>
          </a:p>
        </p:txBody>
      </p:sp>
      <p:sp>
        <p:nvSpPr>
          <p:cNvPr id="6" name="object 6"/>
          <p:cNvSpPr txBox="1"/>
          <p:nvPr/>
        </p:nvSpPr>
        <p:spPr>
          <a:xfrm>
            <a:off x="1134218" y="2285011"/>
            <a:ext cx="348620" cy="241961"/>
          </a:xfrm>
          <a:prstGeom prst="rect">
            <a:avLst/>
          </a:prstGeom>
        </p:spPr>
        <p:txBody>
          <a:bodyPr vert="horz" wrap="square" lIns="0" tIns="10894" rIns="0" bIns="0" rtlCol="0">
            <a:spAutoFit/>
          </a:bodyPr>
          <a:lstStyle/>
          <a:p>
            <a:pPr marL="10894">
              <a:spcBef>
                <a:spcPts val="86"/>
              </a:spcBef>
            </a:pPr>
            <a:r>
              <a:rPr sz="1501" b="1" spc="112">
                <a:solidFill>
                  <a:srgbClr val="FFFFFF"/>
                </a:solidFill>
                <a:latin typeface="YuGothic"/>
                <a:cs typeface="YuGothic"/>
              </a:rPr>
              <a:t>問</a:t>
            </a:r>
            <a:r>
              <a:rPr sz="1501" b="1" spc="30">
                <a:solidFill>
                  <a:srgbClr val="FFFFFF"/>
                </a:solidFill>
                <a:latin typeface="YuGothic"/>
                <a:cs typeface="YuGothic"/>
              </a:rPr>
              <a:t>1</a:t>
            </a:r>
            <a:endParaRPr sz="1501">
              <a:latin typeface="YuGothic"/>
              <a:cs typeface="YuGothic"/>
            </a:endParaRPr>
          </a:p>
        </p:txBody>
      </p:sp>
      <p:sp>
        <p:nvSpPr>
          <p:cNvPr id="7" name="object 7"/>
          <p:cNvSpPr txBox="1"/>
          <p:nvPr/>
        </p:nvSpPr>
        <p:spPr>
          <a:xfrm>
            <a:off x="1817637" y="2178536"/>
            <a:ext cx="7051375" cy="209068"/>
          </a:xfrm>
          <a:prstGeom prst="rect">
            <a:avLst/>
          </a:prstGeom>
        </p:spPr>
        <p:txBody>
          <a:bodyPr vert="horz" wrap="square" lIns="0" tIns="10894" rIns="0" bIns="0" rtlCol="0">
            <a:spAutoFit/>
          </a:bodyPr>
          <a:lstStyle/>
          <a:p>
            <a:pPr marL="10894">
              <a:spcBef>
                <a:spcPts val="86"/>
              </a:spcBef>
            </a:pPr>
            <a:r>
              <a:rPr lang="ja-JP" altLang="en-US" sz="1300" spc="-103" err="1">
                <a:solidFill>
                  <a:srgbClr val="231F20"/>
                </a:solidFill>
                <a:latin typeface="Yu Gothic UI"/>
                <a:ea typeface="Yu Gothic UI"/>
                <a:cs typeface="YuGo-Medium"/>
              </a:rPr>
              <a:t>職場</a:t>
            </a:r>
            <a:r>
              <a:rPr lang="ja-JP" altLang="en-US" sz="1300" spc="-103">
                <a:solidFill>
                  <a:srgbClr val="231F20"/>
                </a:solidFill>
                <a:latin typeface="Yu Gothic UI"/>
                <a:ea typeface="Yu Gothic UI"/>
                <a:cs typeface="YuGo-Medium"/>
              </a:rPr>
              <a:t>（</a:t>
            </a:r>
            <a:r>
              <a:rPr lang="ja-JP" altLang="en-US" sz="1300" spc="-103" err="1">
                <a:solidFill>
                  <a:srgbClr val="231F20"/>
                </a:solidFill>
                <a:latin typeface="Yu Gothic UI"/>
                <a:ea typeface="Yu Gothic UI"/>
                <a:cs typeface="YuGo-Medium"/>
              </a:rPr>
              <a:t>地域</a:t>
            </a:r>
            <a:r>
              <a:rPr lang="ja-JP" altLang="en-US" sz="1300" spc="-103">
                <a:solidFill>
                  <a:srgbClr val="231F20"/>
                </a:solidFill>
                <a:latin typeface="Yu Gothic UI"/>
                <a:ea typeface="Yu Gothic UI"/>
                <a:cs typeface="YuGo-Medium"/>
              </a:rPr>
              <a:t>）</a:t>
            </a:r>
            <a:r>
              <a:rPr lang="ja-JP" altLang="en-US" sz="1300" spc="-103" err="1">
                <a:solidFill>
                  <a:srgbClr val="231F20"/>
                </a:solidFill>
                <a:latin typeface="Yu Gothic UI"/>
                <a:ea typeface="Yu Gothic UI"/>
                <a:cs typeface="YuGo-Medium"/>
              </a:rPr>
              <a:t>の集まりで嫌なことがあった。明日から行くのが気まずい</a:t>
            </a:r>
            <a:r>
              <a:rPr lang="ja-JP" altLang="en-US" sz="1300" spc="-103">
                <a:solidFill>
                  <a:srgbClr val="231F20"/>
                </a:solidFill>
                <a:latin typeface="Yu Gothic UI"/>
                <a:ea typeface="Yu Gothic UI"/>
                <a:cs typeface="YuGo-Medium"/>
              </a:rPr>
              <a:t>。どう</a:t>
            </a:r>
            <a:r>
              <a:rPr lang="ja-JP" altLang="en-US" sz="1300" spc="-103" err="1">
                <a:solidFill>
                  <a:srgbClr val="231F20"/>
                </a:solidFill>
                <a:latin typeface="Yu Gothic UI"/>
                <a:ea typeface="Yu Gothic UI"/>
                <a:cs typeface="YuGo-Medium"/>
              </a:rPr>
              <a:t>しよう</a:t>
            </a:r>
            <a:r>
              <a:rPr lang="ja-JP" altLang="en-US" sz="1300" spc="-103">
                <a:solidFill>
                  <a:srgbClr val="231F20"/>
                </a:solidFill>
                <a:latin typeface="Yu Gothic UI"/>
                <a:ea typeface="Yu Gothic UI"/>
                <a:cs typeface="YuGo-Medium"/>
              </a:rPr>
              <a:t>？</a:t>
            </a:r>
            <a:endParaRPr lang="ja-JP" altLang="en-US" sz="1300">
              <a:latin typeface="Yu Gothic UI"/>
              <a:ea typeface="Yu Gothic UI"/>
              <a:cs typeface="YuGo-Medium"/>
            </a:endParaRPr>
          </a:p>
        </p:txBody>
      </p:sp>
      <p:sp>
        <p:nvSpPr>
          <p:cNvPr id="8" name="object 8"/>
          <p:cNvSpPr/>
          <p:nvPr/>
        </p:nvSpPr>
        <p:spPr>
          <a:xfrm>
            <a:off x="1805107" y="2542508"/>
            <a:ext cx="6451096" cy="734825"/>
          </a:xfrm>
          <a:custGeom>
            <a:avLst/>
            <a:gdLst/>
            <a:ahLst/>
            <a:cxnLst/>
            <a:rect l="l" t="t" r="r" b="b"/>
            <a:pathLst>
              <a:path w="7520305" h="856614">
                <a:moveTo>
                  <a:pt x="7519962" y="0"/>
                </a:moveTo>
                <a:lnTo>
                  <a:pt x="0" y="0"/>
                </a:lnTo>
                <a:lnTo>
                  <a:pt x="0" y="855992"/>
                </a:lnTo>
                <a:lnTo>
                  <a:pt x="7519962" y="855992"/>
                </a:lnTo>
                <a:lnTo>
                  <a:pt x="7519962" y="0"/>
                </a:lnTo>
                <a:close/>
              </a:path>
            </a:pathLst>
          </a:custGeom>
          <a:solidFill>
            <a:srgbClr val="FFFFFF"/>
          </a:solidFill>
        </p:spPr>
        <p:txBody>
          <a:bodyPr wrap="square" lIns="0" tIns="0" rIns="0" bIns="0" rtlCol="0"/>
          <a:lstStyle/>
          <a:p>
            <a:endParaRPr/>
          </a:p>
        </p:txBody>
      </p:sp>
      <p:sp>
        <p:nvSpPr>
          <p:cNvPr id="9" name="object 9"/>
          <p:cNvSpPr/>
          <p:nvPr/>
        </p:nvSpPr>
        <p:spPr>
          <a:xfrm>
            <a:off x="1004770" y="3634462"/>
            <a:ext cx="612808" cy="612808"/>
          </a:xfrm>
          <a:custGeom>
            <a:avLst/>
            <a:gdLst/>
            <a:ahLst/>
            <a:cxnLst/>
            <a:rect l="l" t="t" r="r" b="b"/>
            <a:pathLst>
              <a:path w="714375" h="714375">
                <a:moveTo>
                  <a:pt x="357111" y="0"/>
                </a:moveTo>
                <a:lnTo>
                  <a:pt x="308652" y="3259"/>
                </a:lnTo>
                <a:lnTo>
                  <a:pt x="262175" y="12756"/>
                </a:lnTo>
                <a:lnTo>
                  <a:pt x="218105" y="28062"/>
                </a:lnTo>
                <a:lnTo>
                  <a:pt x="176868" y="48754"/>
                </a:lnTo>
                <a:lnTo>
                  <a:pt x="138889" y="74406"/>
                </a:lnTo>
                <a:lnTo>
                  <a:pt x="104594" y="104592"/>
                </a:lnTo>
                <a:lnTo>
                  <a:pt x="74407" y="138887"/>
                </a:lnTo>
                <a:lnTo>
                  <a:pt x="48755" y="176864"/>
                </a:lnTo>
                <a:lnTo>
                  <a:pt x="28063" y="218100"/>
                </a:lnTo>
                <a:lnTo>
                  <a:pt x="12756" y="262168"/>
                </a:lnTo>
                <a:lnTo>
                  <a:pt x="3259" y="308642"/>
                </a:lnTo>
                <a:lnTo>
                  <a:pt x="0" y="357098"/>
                </a:lnTo>
                <a:lnTo>
                  <a:pt x="3259" y="405554"/>
                </a:lnTo>
                <a:lnTo>
                  <a:pt x="12756" y="452028"/>
                </a:lnTo>
                <a:lnTo>
                  <a:pt x="28063" y="496096"/>
                </a:lnTo>
                <a:lnTo>
                  <a:pt x="48755" y="537332"/>
                </a:lnTo>
                <a:lnTo>
                  <a:pt x="74407" y="575310"/>
                </a:lnTo>
                <a:lnTo>
                  <a:pt x="104594" y="609604"/>
                </a:lnTo>
                <a:lnTo>
                  <a:pt x="138889" y="639790"/>
                </a:lnTo>
                <a:lnTo>
                  <a:pt x="176868" y="665442"/>
                </a:lnTo>
                <a:lnTo>
                  <a:pt x="218105" y="686134"/>
                </a:lnTo>
                <a:lnTo>
                  <a:pt x="262175" y="701441"/>
                </a:lnTo>
                <a:lnTo>
                  <a:pt x="308652" y="710937"/>
                </a:lnTo>
                <a:lnTo>
                  <a:pt x="357111" y="714197"/>
                </a:lnTo>
                <a:lnTo>
                  <a:pt x="405567" y="710937"/>
                </a:lnTo>
                <a:lnTo>
                  <a:pt x="452041" y="701441"/>
                </a:lnTo>
                <a:lnTo>
                  <a:pt x="496109" y="686134"/>
                </a:lnTo>
                <a:lnTo>
                  <a:pt x="537344" y="665442"/>
                </a:lnTo>
                <a:lnTo>
                  <a:pt x="575322" y="639790"/>
                </a:lnTo>
                <a:lnTo>
                  <a:pt x="609617" y="609604"/>
                </a:lnTo>
                <a:lnTo>
                  <a:pt x="639803" y="575310"/>
                </a:lnTo>
                <a:lnTo>
                  <a:pt x="665455" y="537332"/>
                </a:lnTo>
                <a:lnTo>
                  <a:pt x="686147" y="496096"/>
                </a:lnTo>
                <a:lnTo>
                  <a:pt x="701453" y="452028"/>
                </a:lnTo>
                <a:lnTo>
                  <a:pt x="710949" y="405554"/>
                </a:lnTo>
                <a:lnTo>
                  <a:pt x="714209" y="357098"/>
                </a:lnTo>
                <a:lnTo>
                  <a:pt x="710949" y="308642"/>
                </a:lnTo>
                <a:lnTo>
                  <a:pt x="701453" y="262168"/>
                </a:lnTo>
                <a:lnTo>
                  <a:pt x="686147" y="218100"/>
                </a:lnTo>
                <a:lnTo>
                  <a:pt x="665455" y="176864"/>
                </a:lnTo>
                <a:lnTo>
                  <a:pt x="639803" y="138887"/>
                </a:lnTo>
                <a:lnTo>
                  <a:pt x="609617" y="104592"/>
                </a:lnTo>
                <a:lnTo>
                  <a:pt x="575322" y="74406"/>
                </a:lnTo>
                <a:lnTo>
                  <a:pt x="537344" y="48754"/>
                </a:lnTo>
                <a:lnTo>
                  <a:pt x="496109" y="28062"/>
                </a:lnTo>
                <a:lnTo>
                  <a:pt x="452041" y="12756"/>
                </a:lnTo>
                <a:lnTo>
                  <a:pt x="405567" y="3259"/>
                </a:lnTo>
                <a:lnTo>
                  <a:pt x="357111" y="0"/>
                </a:lnTo>
                <a:close/>
              </a:path>
            </a:pathLst>
          </a:custGeom>
          <a:solidFill>
            <a:srgbClr val="F26F71"/>
          </a:solidFill>
        </p:spPr>
        <p:txBody>
          <a:bodyPr wrap="square" lIns="0" tIns="0" rIns="0" bIns="0" rtlCol="0"/>
          <a:lstStyle/>
          <a:p>
            <a:endParaRPr/>
          </a:p>
        </p:txBody>
      </p:sp>
      <p:sp>
        <p:nvSpPr>
          <p:cNvPr id="10" name="object 10"/>
          <p:cNvSpPr txBox="1"/>
          <p:nvPr/>
        </p:nvSpPr>
        <p:spPr>
          <a:xfrm>
            <a:off x="1134218" y="3816674"/>
            <a:ext cx="357880" cy="241961"/>
          </a:xfrm>
          <a:prstGeom prst="rect">
            <a:avLst/>
          </a:prstGeom>
        </p:spPr>
        <p:txBody>
          <a:bodyPr vert="horz" wrap="square" lIns="0" tIns="10894" rIns="0" bIns="0" rtlCol="0">
            <a:spAutoFit/>
          </a:bodyPr>
          <a:lstStyle/>
          <a:p>
            <a:pPr marL="10894">
              <a:spcBef>
                <a:spcPts val="86"/>
              </a:spcBef>
            </a:pPr>
            <a:r>
              <a:rPr sz="1501" b="1" spc="150">
                <a:solidFill>
                  <a:srgbClr val="FFFFFF"/>
                </a:solidFill>
                <a:latin typeface="YuGothic"/>
                <a:cs typeface="YuGothic"/>
              </a:rPr>
              <a:t>問</a:t>
            </a:r>
            <a:r>
              <a:rPr sz="1501" b="1" spc="69">
                <a:solidFill>
                  <a:srgbClr val="FFFFFF"/>
                </a:solidFill>
                <a:latin typeface="YuGothic"/>
                <a:cs typeface="YuGothic"/>
              </a:rPr>
              <a:t>2</a:t>
            </a:r>
            <a:endParaRPr sz="1501">
              <a:latin typeface="YuGothic"/>
              <a:cs typeface="YuGothic"/>
            </a:endParaRPr>
          </a:p>
        </p:txBody>
      </p:sp>
      <p:sp>
        <p:nvSpPr>
          <p:cNvPr id="11" name="object 11"/>
          <p:cNvSpPr txBox="1"/>
          <p:nvPr/>
        </p:nvSpPr>
        <p:spPr>
          <a:xfrm>
            <a:off x="1817637" y="3646052"/>
            <a:ext cx="6173834" cy="252798"/>
          </a:xfrm>
          <a:prstGeom prst="rect">
            <a:avLst/>
          </a:prstGeom>
        </p:spPr>
        <p:txBody>
          <a:bodyPr vert="horz" wrap="square" lIns="0" tIns="10894" rIns="0" bIns="0" rtlCol="0" anchor="t">
            <a:spAutoFit/>
          </a:bodyPr>
          <a:lstStyle/>
          <a:p>
            <a:pPr marL="10795" marR="3810">
              <a:lnSpc>
                <a:spcPct val="136400"/>
              </a:lnSpc>
              <a:spcBef>
                <a:spcPts val="86"/>
              </a:spcBef>
            </a:pPr>
            <a:r>
              <a:rPr lang="ja-JP" sz="1300">
                <a:solidFill>
                  <a:srgbClr val="000000"/>
                </a:solidFill>
                <a:latin typeface="Yu Gothic UI"/>
                <a:ea typeface="Yu Gothic UI"/>
              </a:rPr>
              <a:t>認知症の親</a:t>
            </a:r>
            <a:r>
              <a:rPr lang="ja-JP" altLang="en-US" sz="1300">
                <a:solidFill>
                  <a:srgbClr val="000000"/>
                </a:solidFill>
                <a:latin typeface="Yu Gothic UI"/>
                <a:ea typeface="Yu Gothic UI"/>
              </a:rPr>
              <a:t>の介護が大変で仕事ができない。</a:t>
            </a:r>
            <a:r>
              <a:rPr lang="ja-JP" sz="1300">
                <a:solidFill>
                  <a:srgbClr val="000000"/>
                </a:solidFill>
                <a:latin typeface="Yu Gothic UI"/>
                <a:ea typeface="Yu Gothic UI"/>
              </a:rPr>
              <a:t>どうしよう</a:t>
            </a:r>
            <a:r>
              <a:rPr lang="ja-JP" altLang="en-US" sz="1300">
                <a:solidFill>
                  <a:srgbClr val="000000"/>
                </a:solidFill>
                <a:latin typeface="Yu Gothic UI"/>
                <a:ea typeface="Yu Gothic UI"/>
              </a:rPr>
              <a:t>？</a:t>
            </a:r>
            <a:endParaRPr lang="ja-JP" sz="1300">
              <a:latin typeface="Yu Gothic UI"/>
              <a:ea typeface="Yu Gothic UI"/>
            </a:endParaRPr>
          </a:p>
        </p:txBody>
      </p:sp>
      <p:sp>
        <p:nvSpPr>
          <p:cNvPr id="12" name="object 12"/>
          <p:cNvSpPr/>
          <p:nvPr/>
        </p:nvSpPr>
        <p:spPr>
          <a:xfrm>
            <a:off x="1805107" y="4028389"/>
            <a:ext cx="6451096" cy="734825"/>
          </a:xfrm>
          <a:custGeom>
            <a:avLst/>
            <a:gdLst/>
            <a:ahLst/>
            <a:cxnLst/>
            <a:rect l="l" t="t" r="r" b="b"/>
            <a:pathLst>
              <a:path w="7520305" h="856614">
                <a:moveTo>
                  <a:pt x="7519962" y="0"/>
                </a:moveTo>
                <a:lnTo>
                  <a:pt x="0" y="0"/>
                </a:lnTo>
                <a:lnTo>
                  <a:pt x="0" y="855992"/>
                </a:lnTo>
                <a:lnTo>
                  <a:pt x="7519962" y="855992"/>
                </a:lnTo>
                <a:lnTo>
                  <a:pt x="7519962" y="0"/>
                </a:lnTo>
                <a:close/>
              </a:path>
            </a:pathLst>
          </a:custGeom>
          <a:solidFill>
            <a:srgbClr val="FFFFFF"/>
          </a:solidFill>
        </p:spPr>
        <p:txBody>
          <a:bodyPr wrap="square" lIns="0" tIns="0" rIns="0" bIns="0" rtlCol="0"/>
          <a:lstStyle/>
          <a:p>
            <a:endParaRPr/>
          </a:p>
        </p:txBody>
      </p:sp>
      <p:sp>
        <p:nvSpPr>
          <p:cNvPr id="13" name="object 13"/>
          <p:cNvSpPr/>
          <p:nvPr/>
        </p:nvSpPr>
        <p:spPr>
          <a:xfrm>
            <a:off x="1004770" y="5100372"/>
            <a:ext cx="612808" cy="612808"/>
          </a:xfrm>
          <a:custGeom>
            <a:avLst/>
            <a:gdLst/>
            <a:ahLst/>
            <a:cxnLst/>
            <a:rect l="l" t="t" r="r" b="b"/>
            <a:pathLst>
              <a:path w="714375" h="714375">
                <a:moveTo>
                  <a:pt x="357111" y="0"/>
                </a:moveTo>
                <a:lnTo>
                  <a:pt x="308652" y="3259"/>
                </a:lnTo>
                <a:lnTo>
                  <a:pt x="262175" y="12756"/>
                </a:lnTo>
                <a:lnTo>
                  <a:pt x="218105" y="28062"/>
                </a:lnTo>
                <a:lnTo>
                  <a:pt x="176868" y="48754"/>
                </a:lnTo>
                <a:lnTo>
                  <a:pt x="138889" y="74406"/>
                </a:lnTo>
                <a:lnTo>
                  <a:pt x="104594" y="104592"/>
                </a:lnTo>
                <a:lnTo>
                  <a:pt x="74407" y="138887"/>
                </a:lnTo>
                <a:lnTo>
                  <a:pt x="48755" y="176864"/>
                </a:lnTo>
                <a:lnTo>
                  <a:pt x="28063" y="218100"/>
                </a:lnTo>
                <a:lnTo>
                  <a:pt x="12756" y="262168"/>
                </a:lnTo>
                <a:lnTo>
                  <a:pt x="3259" y="308642"/>
                </a:lnTo>
                <a:lnTo>
                  <a:pt x="0" y="357098"/>
                </a:lnTo>
                <a:lnTo>
                  <a:pt x="3259" y="405554"/>
                </a:lnTo>
                <a:lnTo>
                  <a:pt x="12756" y="452028"/>
                </a:lnTo>
                <a:lnTo>
                  <a:pt x="28063" y="496096"/>
                </a:lnTo>
                <a:lnTo>
                  <a:pt x="48755" y="537332"/>
                </a:lnTo>
                <a:lnTo>
                  <a:pt x="74407" y="575310"/>
                </a:lnTo>
                <a:lnTo>
                  <a:pt x="104594" y="609604"/>
                </a:lnTo>
                <a:lnTo>
                  <a:pt x="138889" y="639790"/>
                </a:lnTo>
                <a:lnTo>
                  <a:pt x="176868" y="665442"/>
                </a:lnTo>
                <a:lnTo>
                  <a:pt x="218105" y="686134"/>
                </a:lnTo>
                <a:lnTo>
                  <a:pt x="262175" y="701441"/>
                </a:lnTo>
                <a:lnTo>
                  <a:pt x="308652" y="710937"/>
                </a:lnTo>
                <a:lnTo>
                  <a:pt x="357111" y="714197"/>
                </a:lnTo>
                <a:lnTo>
                  <a:pt x="405567" y="710937"/>
                </a:lnTo>
                <a:lnTo>
                  <a:pt x="452041" y="701441"/>
                </a:lnTo>
                <a:lnTo>
                  <a:pt x="496109" y="686134"/>
                </a:lnTo>
                <a:lnTo>
                  <a:pt x="537344" y="665442"/>
                </a:lnTo>
                <a:lnTo>
                  <a:pt x="575322" y="639790"/>
                </a:lnTo>
                <a:lnTo>
                  <a:pt x="609617" y="609604"/>
                </a:lnTo>
                <a:lnTo>
                  <a:pt x="639803" y="575310"/>
                </a:lnTo>
                <a:lnTo>
                  <a:pt x="665455" y="537332"/>
                </a:lnTo>
                <a:lnTo>
                  <a:pt x="686147" y="496096"/>
                </a:lnTo>
                <a:lnTo>
                  <a:pt x="701453" y="452028"/>
                </a:lnTo>
                <a:lnTo>
                  <a:pt x="710949" y="405554"/>
                </a:lnTo>
                <a:lnTo>
                  <a:pt x="714209" y="357098"/>
                </a:lnTo>
                <a:lnTo>
                  <a:pt x="710949" y="308642"/>
                </a:lnTo>
                <a:lnTo>
                  <a:pt x="701453" y="262168"/>
                </a:lnTo>
                <a:lnTo>
                  <a:pt x="686147" y="218100"/>
                </a:lnTo>
                <a:lnTo>
                  <a:pt x="665455" y="176864"/>
                </a:lnTo>
                <a:lnTo>
                  <a:pt x="639803" y="138887"/>
                </a:lnTo>
                <a:lnTo>
                  <a:pt x="609617" y="104592"/>
                </a:lnTo>
                <a:lnTo>
                  <a:pt x="575322" y="74406"/>
                </a:lnTo>
                <a:lnTo>
                  <a:pt x="537344" y="48754"/>
                </a:lnTo>
                <a:lnTo>
                  <a:pt x="496109" y="28062"/>
                </a:lnTo>
                <a:lnTo>
                  <a:pt x="452041" y="12756"/>
                </a:lnTo>
                <a:lnTo>
                  <a:pt x="405567" y="3259"/>
                </a:lnTo>
                <a:lnTo>
                  <a:pt x="357111" y="0"/>
                </a:lnTo>
                <a:close/>
              </a:path>
            </a:pathLst>
          </a:custGeom>
          <a:solidFill>
            <a:srgbClr val="F26F71"/>
          </a:solidFill>
        </p:spPr>
        <p:txBody>
          <a:bodyPr wrap="square" lIns="0" tIns="0" rIns="0" bIns="0" rtlCol="0"/>
          <a:lstStyle/>
          <a:p>
            <a:endParaRPr/>
          </a:p>
        </p:txBody>
      </p:sp>
      <p:sp>
        <p:nvSpPr>
          <p:cNvPr id="14" name="object 14"/>
          <p:cNvSpPr txBox="1"/>
          <p:nvPr/>
        </p:nvSpPr>
        <p:spPr>
          <a:xfrm>
            <a:off x="1134218" y="5281864"/>
            <a:ext cx="357880" cy="241961"/>
          </a:xfrm>
          <a:prstGeom prst="rect">
            <a:avLst/>
          </a:prstGeom>
        </p:spPr>
        <p:txBody>
          <a:bodyPr vert="horz" wrap="square" lIns="0" tIns="10894" rIns="0" bIns="0" rtlCol="0">
            <a:spAutoFit/>
          </a:bodyPr>
          <a:lstStyle/>
          <a:p>
            <a:pPr marL="10894">
              <a:spcBef>
                <a:spcPts val="86"/>
              </a:spcBef>
            </a:pPr>
            <a:r>
              <a:rPr sz="1501" b="1" spc="150">
                <a:solidFill>
                  <a:srgbClr val="FFFFFF"/>
                </a:solidFill>
                <a:latin typeface="YuGothic"/>
                <a:cs typeface="YuGothic"/>
              </a:rPr>
              <a:t>問</a:t>
            </a:r>
            <a:r>
              <a:rPr sz="1501" b="1" spc="69">
                <a:solidFill>
                  <a:srgbClr val="FFFFFF"/>
                </a:solidFill>
                <a:latin typeface="YuGothic"/>
                <a:cs typeface="YuGothic"/>
              </a:rPr>
              <a:t>3</a:t>
            </a:r>
            <a:endParaRPr sz="1501">
              <a:latin typeface="YuGothic"/>
              <a:cs typeface="YuGothic"/>
            </a:endParaRPr>
          </a:p>
        </p:txBody>
      </p:sp>
      <p:sp>
        <p:nvSpPr>
          <p:cNvPr id="15" name="object 15"/>
          <p:cNvSpPr txBox="1"/>
          <p:nvPr/>
        </p:nvSpPr>
        <p:spPr>
          <a:xfrm>
            <a:off x="1817637" y="5201505"/>
            <a:ext cx="6110102" cy="209068"/>
          </a:xfrm>
          <a:prstGeom prst="rect">
            <a:avLst/>
          </a:prstGeom>
        </p:spPr>
        <p:txBody>
          <a:bodyPr vert="horz" wrap="square" lIns="0" tIns="10894" rIns="0" bIns="0" rtlCol="0" anchor="t">
            <a:spAutoFit/>
          </a:bodyPr>
          <a:lstStyle/>
          <a:p>
            <a:pPr marL="10795">
              <a:spcBef>
                <a:spcPts val="86"/>
              </a:spcBef>
            </a:pPr>
            <a:r>
              <a:rPr lang="ja-JP" altLang="en-US" sz="1300" spc="-129">
                <a:solidFill>
                  <a:srgbClr val="231F20"/>
                </a:solidFill>
                <a:latin typeface="Yu Gothic UI"/>
                <a:ea typeface="Yu Gothic UI"/>
                <a:cs typeface="YuGo-Medium"/>
              </a:rPr>
              <a:t>失業して収入もなくなってしまった。貯金も尽きてしまう。どうしよう？</a:t>
            </a:r>
            <a:endParaRPr lang="ja-JP" altLang="en-US" sz="1300">
              <a:latin typeface="Yu Gothic UI"/>
              <a:ea typeface="Yu Gothic UI"/>
              <a:cs typeface="YuGo-Medium"/>
            </a:endParaRPr>
          </a:p>
        </p:txBody>
      </p:sp>
      <p:sp>
        <p:nvSpPr>
          <p:cNvPr id="16" name="object 16"/>
          <p:cNvSpPr/>
          <p:nvPr/>
        </p:nvSpPr>
        <p:spPr>
          <a:xfrm>
            <a:off x="1805107" y="5513575"/>
            <a:ext cx="6451096" cy="734825"/>
          </a:xfrm>
          <a:custGeom>
            <a:avLst/>
            <a:gdLst/>
            <a:ahLst/>
            <a:cxnLst/>
            <a:rect l="l" t="t" r="r" b="b"/>
            <a:pathLst>
              <a:path w="7520305" h="856615">
                <a:moveTo>
                  <a:pt x="7519962" y="0"/>
                </a:moveTo>
                <a:lnTo>
                  <a:pt x="0" y="0"/>
                </a:lnTo>
                <a:lnTo>
                  <a:pt x="0" y="855992"/>
                </a:lnTo>
                <a:lnTo>
                  <a:pt x="7519962" y="855992"/>
                </a:lnTo>
                <a:lnTo>
                  <a:pt x="7519962" y="0"/>
                </a:lnTo>
                <a:close/>
              </a:path>
            </a:pathLst>
          </a:custGeom>
          <a:solidFill>
            <a:srgbClr val="FFFFFF"/>
          </a:solidFill>
        </p:spPr>
        <p:txBody>
          <a:bodyPr wrap="square" lIns="0" tIns="0" rIns="0" bIns="0" rtlCol="0"/>
          <a:lstStyle/>
          <a:p>
            <a:endParaRPr/>
          </a:p>
        </p:txBody>
      </p:sp>
      <p:sp>
        <p:nvSpPr>
          <p:cNvPr id="17" name="正方形/長方形 16">
            <a:extLst>
              <a:ext uri="{FF2B5EF4-FFF2-40B4-BE49-F238E27FC236}">
                <a16:creationId xmlns:a16="http://schemas.microsoft.com/office/drawing/2014/main" id="{C76277AF-C6F5-A192-D32F-F5EDE0F7A8BA}"/>
              </a:ext>
            </a:extLst>
          </p:cNvPr>
          <p:cNvSpPr/>
          <p:nvPr/>
        </p:nvSpPr>
        <p:spPr>
          <a:xfrm>
            <a:off x="838135" y="308474"/>
            <a:ext cx="150021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201">
              <a:latin typeface="Yu Gothic UI" panose="020B0500000000000000" pitchFamily="34" charset="-128"/>
              <a:ea typeface="Yu Gothic UI" panose="020B0500000000000000" pitchFamily="34" charset="-128"/>
              <a:cs typeface="YuGo-Medium"/>
            </a:endParaRPr>
          </a:p>
        </p:txBody>
      </p:sp>
      <p:sp>
        <p:nvSpPr>
          <p:cNvPr id="19" name="スライド番号プレースホルダー 18">
            <a:extLst>
              <a:ext uri="{FF2B5EF4-FFF2-40B4-BE49-F238E27FC236}">
                <a16:creationId xmlns:a16="http://schemas.microsoft.com/office/drawing/2014/main" id="{1183808A-1707-1CA1-2E77-8FEF6E29C2E0}"/>
              </a:ext>
            </a:extLst>
          </p:cNvPr>
          <p:cNvSpPr>
            <a:spLocks noGrp="1"/>
          </p:cNvSpPr>
          <p:nvPr>
            <p:ph type="sldNum" sz="quarter" idx="7"/>
          </p:nvPr>
        </p:nvSpPr>
        <p:spPr>
          <a:xfrm>
            <a:off x="7153388" y="6377939"/>
            <a:ext cx="2279788" cy="342900"/>
          </a:xfrm>
        </p:spPr>
        <p:txBody>
          <a:bodyPr/>
          <a:lstStyle/>
          <a:p>
            <a:r>
              <a:rPr lang="en-US" altLang="ja-JP" sz="1000" dirty="0"/>
              <a:t>19</a:t>
            </a:r>
            <a:endParaRPr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12734" y="787235"/>
            <a:ext cx="5715065" cy="580937"/>
          </a:xfrm>
          <a:prstGeom prst="rect">
            <a:avLst/>
          </a:prstGeom>
        </p:spPr>
        <p:txBody>
          <a:bodyPr vert="horz" wrap="square" lIns="0" tIns="11439" rIns="0" bIns="0" rtlCol="0" anchor="ctr">
            <a:spAutoFit/>
          </a:bodyPr>
          <a:lstStyle/>
          <a:p>
            <a:pPr marL="10894">
              <a:spcBef>
                <a:spcPts val="90"/>
              </a:spcBef>
            </a:pPr>
            <a:r>
              <a:rPr sz="3700" err="1">
                <a:latin typeface="Yu Gothic UI" panose="020B0500000000000000" pitchFamily="34" charset="-128"/>
                <a:ea typeface="Yu Gothic UI" panose="020B0500000000000000" pitchFamily="34" charset="-128"/>
              </a:rPr>
              <a:t>自分が困ったときはどうする</a:t>
            </a:r>
            <a:r>
              <a:rPr sz="3700">
                <a:latin typeface="Yu Gothic UI" panose="020B0500000000000000" pitchFamily="34" charset="-128"/>
                <a:ea typeface="Yu Gothic UI" panose="020B0500000000000000" pitchFamily="34" charset="-128"/>
              </a:rPr>
              <a:t>？</a:t>
            </a:r>
          </a:p>
        </p:txBody>
      </p:sp>
      <p:sp>
        <p:nvSpPr>
          <p:cNvPr id="11" name="正方形/長方形 10">
            <a:extLst>
              <a:ext uri="{FF2B5EF4-FFF2-40B4-BE49-F238E27FC236}">
                <a16:creationId xmlns:a16="http://schemas.microsoft.com/office/drawing/2014/main" id="{0AD55DA6-B005-7DE8-B5BF-5A6FAB76BD18}"/>
              </a:ext>
            </a:extLst>
          </p:cNvPr>
          <p:cNvSpPr/>
          <p:nvPr/>
        </p:nvSpPr>
        <p:spPr>
          <a:xfrm>
            <a:off x="838135" y="308474"/>
            <a:ext cx="150021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201">
              <a:latin typeface="Yu Gothic UI" panose="020B0500000000000000" pitchFamily="34" charset="-128"/>
              <a:ea typeface="Yu Gothic UI" panose="020B0500000000000000" pitchFamily="34" charset="-128"/>
              <a:cs typeface="YuGo-Medium"/>
            </a:endParaRPr>
          </a:p>
        </p:txBody>
      </p:sp>
      <p:sp>
        <p:nvSpPr>
          <p:cNvPr id="12" name="スライド番号プレースホルダー 11">
            <a:extLst>
              <a:ext uri="{FF2B5EF4-FFF2-40B4-BE49-F238E27FC236}">
                <a16:creationId xmlns:a16="http://schemas.microsoft.com/office/drawing/2014/main" id="{6F74C123-7814-DECD-5823-D48A82BB33D1}"/>
              </a:ext>
            </a:extLst>
          </p:cNvPr>
          <p:cNvSpPr>
            <a:spLocks noGrp="1"/>
          </p:cNvSpPr>
          <p:nvPr>
            <p:ph type="sldNum" sz="quarter" idx="7"/>
          </p:nvPr>
        </p:nvSpPr>
        <p:spPr/>
        <p:txBody>
          <a:bodyPr/>
          <a:lstStyle/>
          <a:p>
            <a:r>
              <a:rPr lang="en-US" altLang="ja-JP" sz="1000" dirty="0"/>
              <a:t>20</a:t>
            </a:r>
            <a:endParaRPr lang="ja-JP" altLang="en-US"/>
          </a:p>
        </p:txBody>
      </p:sp>
      <p:grpSp>
        <p:nvGrpSpPr>
          <p:cNvPr id="6" name="グループ化 5">
            <a:extLst>
              <a:ext uri="{FF2B5EF4-FFF2-40B4-BE49-F238E27FC236}">
                <a16:creationId xmlns:a16="http://schemas.microsoft.com/office/drawing/2014/main" id="{228F3A39-4903-97C8-91D0-381FBCEA3284}"/>
              </a:ext>
            </a:extLst>
          </p:cNvPr>
          <p:cNvGrpSpPr/>
          <p:nvPr/>
        </p:nvGrpSpPr>
        <p:grpSpPr>
          <a:xfrm>
            <a:off x="6926116" y="308474"/>
            <a:ext cx="2141749" cy="373132"/>
            <a:chOff x="773729" y="5563362"/>
            <a:chExt cx="2141749" cy="373132"/>
          </a:xfrm>
        </p:grpSpPr>
        <p:sp>
          <p:nvSpPr>
            <p:cNvPr id="4" name="object 12">
              <a:extLst>
                <a:ext uri="{FF2B5EF4-FFF2-40B4-BE49-F238E27FC236}">
                  <a16:creationId xmlns:a16="http://schemas.microsoft.com/office/drawing/2014/main" id="{2E394866-95AB-B9C1-7070-AC29F0055B84}"/>
                </a:ext>
              </a:extLst>
            </p:cNvPr>
            <p:cNvSpPr/>
            <p:nvPr/>
          </p:nvSpPr>
          <p:spPr>
            <a:xfrm>
              <a:off x="773729" y="5563362"/>
              <a:ext cx="2141749" cy="373132"/>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b="1">
                <a:latin typeface="Yu Gothic UI" panose="020B0500000000000000" pitchFamily="34" charset="-128"/>
                <a:ea typeface="Yu Gothic UI" panose="020B0500000000000000" pitchFamily="34" charset="-128"/>
              </a:endParaRPr>
            </a:p>
          </p:txBody>
        </p:sp>
        <p:sp>
          <p:nvSpPr>
            <p:cNvPr id="3" name="正方形/長方形 2">
              <a:extLst>
                <a:ext uri="{FF2B5EF4-FFF2-40B4-BE49-F238E27FC236}">
                  <a16:creationId xmlns:a16="http://schemas.microsoft.com/office/drawing/2014/main" id="{04EA28A1-ABD7-790F-68C8-E1F0D6AF3F07}"/>
                </a:ext>
              </a:extLst>
            </p:cNvPr>
            <p:cNvSpPr/>
            <p:nvPr/>
          </p:nvSpPr>
          <p:spPr>
            <a:xfrm>
              <a:off x="871714" y="5578496"/>
              <a:ext cx="1876707" cy="342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350">
                  <a:solidFill>
                    <a:srgbClr val="FFFFFF"/>
                  </a:solidFill>
                  <a:latin typeface="Yu Gothic UI"/>
                  <a:ea typeface="Yu Gothic UI"/>
                  <a:cs typeface="YuGo-Medium"/>
                </a:rPr>
                <a:t>相談窓口リストは</a:t>
              </a:r>
              <a:r>
                <a:rPr lang="en-US" altLang="ja-JP" sz="1350" dirty="0">
                  <a:solidFill>
                    <a:srgbClr val="FFFFFF"/>
                  </a:solidFill>
                  <a:latin typeface="Yu Gothic UI"/>
                  <a:ea typeface="Yu Gothic UI"/>
                  <a:cs typeface="YuGo-Medium"/>
                </a:rPr>
                <a:t>p27</a:t>
              </a:r>
              <a:r>
                <a:rPr lang="ja-JP" altLang="en-US" sz="1350">
                  <a:solidFill>
                    <a:srgbClr val="FFFFFF"/>
                  </a:solidFill>
                  <a:latin typeface="Yu Gothic UI"/>
                  <a:ea typeface="Yu Gothic UI"/>
                  <a:cs typeface="YuGo-Medium"/>
                </a:rPr>
                <a:t>へ</a:t>
              </a:r>
              <a:endParaRPr kumimoji="1" lang="ja-JP" altLang="en-US" sz="1350">
                <a:latin typeface="Yu Gothic UI"/>
                <a:ea typeface="Yu Gothic UI"/>
              </a:endParaRPr>
            </a:p>
          </p:txBody>
        </p:sp>
      </p:grpSp>
      <p:sp>
        <p:nvSpPr>
          <p:cNvPr id="7" name="Google Shape;194;g2a9753715aa_0_48">
            <a:extLst>
              <a:ext uri="{FF2B5EF4-FFF2-40B4-BE49-F238E27FC236}">
                <a16:creationId xmlns:a16="http://schemas.microsoft.com/office/drawing/2014/main" id="{985CE946-343F-7F14-EDA0-57AE3B7EB66E}"/>
              </a:ext>
            </a:extLst>
          </p:cNvPr>
          <p:cNvSpPr txBox="1"/>
          <p:nvPr/>
        </p:nvSpPr>
        <p:spPr>
          <a:xfrm>
            <a:off x="812734" y="1536880"/>
            <a:ext cx="8405783" cy="4885834"/>
          </a:xfrm>
          <a:prstGeom prst="rect">
            <a:avLst/>
          </a:prstGeom>
          <a:noFill/>
          <a:ln>
            <a:noFill/>
          </a:ln>
        </p:spPr>
        <p:txBody>
          <a:bodyPr spcFirstLastPara="1" wrap="square" lIns="78427" tIns="78427" rIns="78427" bIns="78427" anchor="t" anchorCtr="0">
            <a:spAutoFit/>
          </a:bodyPr>
          <a:lstStyle/>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「約</a:t>
            </a:r>
            <a:r>
              <a:rPr lang="en-US" altLang="ja-JP" sz="1600" dirty="0">
                <a:solidFill>
                  <a:schemeClr val="dk1"/>
                </a:solidFill>
                <a:latin typeface="Yu Gothic UI"/>
                <a:ea typeface="Yu Gothic UI"/>
                <a:cs typeface="Meiryo"/>
                <a:sym typeface="Meiryo"/>
              </a:rPr>
              <a:t>7</a:t>
            </a:r>
            <a:r>
              <a:rPr lang="ja-JP" altLang="en-US" sz="1600">
                <a:solidFill>
                  <a:schemeClr val="dk1"/>
                </a:solidFill>
                <a:latin typeface="Yu Gothic UI"/>
                <a:ea typeface="Yu Gothic UI"/>
                <a:cs typeface="Meiryo"/>
                <a:sym typeface="Meiryo"/>
              </a:rPr>
              <a:t>割の人が</a:t>
            </a:r>
            <a:r>
              <a:rPr lang="en-US" altLang="ja-JP" sz="1600" dirty="0">
                <a:solidFill>
                  <a:schemeClr val="dk1"/>
                </a:solidFill>
                <a:latin typeface="Yu Gothic UI"/>
                <a:ea typeface="Yu Gothic UI"/>
                <a:cs typeface="Meiryo"/>
                <a:sym typeface="Meiryo"/>
              </a:rPr>
              <a:t>『</a:t>
            </a:r>
            <a:r>
              <a:rPr lang="ja-JP" altLang="en-US" sz="1600">
                <a:solidFill>
                  <a:schemeClr val="dk1"/>
                </a:solidFill>
                <a:latin typeface="Yu Gothic UI"/>
                <a:ea typeface="Yu Gothic UI"/>
                <a:cs typeface="Meiryo"/>
                <a:sym typeface="Meiryo"/>
              </a:rPr>
              <a:t>相談することで楽になる</a:t>
            </a:r>
            <a:r>
              <a:rPr lang="en-US" altLang="ja-JP" sz="1600" dirty="0">
                <a:solidFill>
                  <a:schemeClr val="dk1"/>
                </a:solidFill>
                <a:latin typeface="Yu Gothic UI"/>
                <a:ea typeface="Yu Gothic UI"/>
                <a:cs typeface="Meiryo"/>
                <a:sym typeface="Meiryo"/>
              </a:rPr>
              <a:t>』</a:t>
            </a:r>
            <a:r>
              <a:rPr lang="ja-JP" altLang="en-US" sz="1600">
                <a:solidFill>
                  <a:schemeClr val="dk1"/>
                </a:solidFill>
                <a:latin typeface="Yu Gothic UI"/>
                <a:ea typeface="Yu Gothic UI"/>
                <a:cs typeface="Meiryo"/>
                <a:sym typeface="Meiryo"/>
              </a:rPr>
              <a:t>と答えた」という調査結果を紹介しましたが、</a:t>
            </a:r>
            <a:endParaRPr lang="en-US" altLang="ja-JP" sz="1600"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「誰に相談したらいいかわからない」と思われた方も少なくないのではないでしょうか。</a:t>
            </a:r>
          </a:p>
          <a:p>
            <a:pPr algn="l" rtl="0">
              <a:lnSpc>
                <a:spcPct val="120000"/>
              </a:lnSpc>
              <a:buClr>
                <a:srgbClr val="000000"/>
              </a:buClr>
              <a:buSzPts val="1600"/>
            </a:pPr>
            <a:endParaRPr lang="ja-JP" altLang="en-US" sz="160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内容によっては「心配をかけたくないから相談しにくいな」と感じた方もいらっしゃったかもしれません。 </a:t>
            </a: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身近な人に相談しにくい場合には、自治体などの相談窓口を活用することも大事です。 </a:t>
            </a:r>
          </a:p>
          <a:p>
            <a:pPr algn="l" rtl="0">
              <a:lnSpc>
                <a:spcPct val="120000"/>
              </a:lnSpc>
              <a:buClr>
                <a:srgbClr val="000000"/>
              </a:buClr>
              <a:buSzPts val="1600"/>
            </a:pPr>
            <a:endParaRPr lang="ja-JP" altLang="en-US" sz="160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いざ自分が困ったときには、冷静に物事を考えられないことも多いです。</a:t>
            </a: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どうしたらいいか途方に暮れてしまうこともあるでしょう。</a:t>
            </a:r>
          </a:p>
          <a:p>
            <a:pPr algn="l" rtl="0">
              <a:lnSpc>
                <a:spcPct val="120000"/>
              </a:lnSpc>
              <a:buClr>
                <a:srgbClr val="000000"/>
              </a:buClr>
              <a:buSzPts val="1600"/>
            </a:pPr>
            <a:endParaRPr lang="ja-JP" altLang="en-US" sz="160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だからこそ、</a:t>
            </a:r>
            <a:r>
              <a:rPr lang="ja-JP" altLang="en-US" sz="1600" b="1">
                <a:solidFill>
                  <a:schemeClr val="accent6">
                    <a:lumMod val="75000"/>
                  </a:schemeClr>
                </a:solidFill>
                <a:latin typeface="Yu Gothic UI"/>
                <a:ea typeface="Yu Gothic UI"/>
                <a:cs typeface="Meiryo"/>
                <a:sym typeface="Meiryo"/>
              </a:rPr>
              <a:t>ふだんからの備えとして「誰に相談できるか」を考えておくこと、</a:t>
            </a:r>
          </a:p>
          <a:p>
            <a:pPr algn="l" rtl="0">
              <a:lnSpc>
                <a:spcPct val="120000"/>
              </a:lnSpc>
              <a:buClr>
                <a:srgbClr val="000000"/>
              </a:buClr>
              <a:buSzPts val="1600"/>
            </a:pPr>
            <a:r>
              <a:rPr lang="ja-JP" altLang="en-US" sz="1600" b="1">
                <a:solidFill>
                  <a:schemeClr val="accent6">
                    <a:lumMod val="75000"/>
                  </a:schemeClr>
                </a:solidFill>
                <a:latin typeface="Yu Gothic UI"/>
                <a:ea typeface="Yu Gothic UI"/>
                <a:cs typeface="Meiryo"/>
                <a:sym typeface="Meiryo"/>
              </a:rPr>
              <a:t>「どのような相談窓口があるのか」を把握しておくことが大切です。</a:t>
            </a:r>
          </a:p>
          <a:p>
            <a:pPr algn="l" rtl="0">
              <a:lnSpc>
                <a:spcPct val="120000"/>
              </a:lnSpc>
              <a:buClr>
                <a:srgbClr val="000000"/>
              </a:buClr>
              <a:buSzPts val="1600"/>
            </a:pPr>
            <a:endParaRPr lang="ja-JP" altLang="en-US" sz="160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また、日頃からいろんな人とつながっておくことも重要です。</a:t>
            </a: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近所のカフェに行く、商店街の催しに参加するなど、</a:t>
            </a:r>
          </a:p>
          <a:p>
            <a:pPr algn="l" rtl="0">
              <a:lnSpc>
                <a:spcPct val="120000"/>
              </a:lnSpc>
              <a:buClr>
                <a:srgbClr val="000000"/>
              </a:buClr>
              <a:buSzPts val="1600"/>
            </a:pPr>
            <a:r>
              <a:rPr lang="ja-JP" altLang="en-US" sz="1600">
                <a:solidFill>
                  <a:schemeClr val="dk1"/>
                </a:solidFill>
                <a:latin typeface="Yu Gothic UI"/>
                <a:ea typeface="Yu Gothic UI"/>
                <a:cs typeface="Meiryo"/>
                <a:sym typeface="Meiryo"/>
              </a:rPr>
              <a:t>日常的なつながりを意識して作ってみるのもできることの一つです。</a:t>
            </a:r>
          </a:p>
          <a:p>
            <a:pPr algn="l" rtl="0">
              <a:lnSpc>
                <a:spcPct val="120000"/>
              </a:lnSpc>
              <a:buClr>
                <a:srgbClr val="000000"/>
              </a:buClr>
              <a:buSzPts val="1600"/>
            </a:pPr>
            <a:endParaRPr lang="ja-JP" altLang="en-US" sz="1600">
              <a:solidFill>
                <a:schemeClr val="dk1"/>
              </a:solidFill>
              <a:latin typeface="Yu Gothic UI"/>
              <a:ea typeface="Yu Gothic UI"/>
              <a:cs typeface="Meiryo"/>
              <a:sym typeface="Meiryo"/>
            </a:endParaRPr>
          </a:p>
        </p:txBody>
      </p:sp>
      <p:pic>
        <p:nvPicPr>
          <p:cNvPr id="5" name="図 4" descr="シャツ が含まれている画像&#10;&#10;自動的に生成された説明">
            <a:extLst>
              <a:ext uri="{FF2B5EF4-FFF2-40B4-BE49-F238E27FC236}">
                <a16:creationId xmlns:a16="http://schemas.microsoft.com/office/drawing/2014/main" id="{D9BC67A1-5582-9ED3-BBAD-79295644F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519" y="3705725"/>
            <a:ext cx="2665997" cy="19360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0F5F5735-C6CE-B978-D954-3D68F32CD1D8}"/>
              </a:ext>
            </a:extLst>
          </p:cNvPr>
          <p:cNvSpPr/>
          <p:nvPr/>
        </p:nvSpPr>
        <p:spPr>
          <a:xfrm>
            <a:off x="784757" y="4404651"/>
            <a:ext cx="8283043" cy="2148947"/>
          </a:xfrm>
          <a:custGeom>
            <a:avLst/>
            <a:gdLst/>
            <a:ahLst/>
            <a:cxnLst/>
            <a:rect l="l" t="t" r="r" b="b"/>
            <a:pathLst>
              <a:path w="3398520" h="3176904">
                <a:moveTo>
                  <a:pt x="3279762" y="0"/>
                </a:moveTo>
                <a:lnTo>
                  <a:pt x="118351" y="0"/>
                </a:lnTo>
                <a:lnTo>
                  <a:pt x="72287" y="9300"/>
                </a:lnTo>
                <a:lnTo>
                  <a:pt x="34667" y="34663"/>
                </a:lnTo>
                <a:lnTo>
                  <a:pt x="9301" y="72282"/>
                </a:lnTo>
                <a:lnTo>
                  <a:pt x="0" y="118351"/>
                </a:lnTo>
                <a:lnTo>
                  <a:pt x="0" y="3058490"/>
                </a:lnTo>
                <a:lnTo>
                  <a:pt x="9301" y="3104559"/>
                </a:lnTo>
                <a:lnTo>
                  <a:pt x="34667" y="3142178"/>
                </a:lnTo>
                <a:lnTo>
                  <a:pt x="72287" y="3167541"/>
                </a:lnTo>
                <a:lnTo>
                  <a:pt x="118351" y="3176841"/>
                </a:lnTo>
                <a:lnTo>
                  <a:pt x="3279762" y="3176841"/>
                </a:lnTo>
                <a:lnTo>
                  <a:pt x="3325831" y="3167541"/>
                </a:lnTo>
                <a:lnTo>
                  <a:pt x="3363450" y="3142178"/>
                </a:lnTo>
                <a:lnTo>
                  <a:pt x="3388813" y="3104559"/>
                </a:lnTo>
                <a:lnTo>
                  <a:pt x="3398113" y="3058490"/>
                </a:lnTo>
                <a:lnTo>
                  <a:pt x="3398113" y="118351"/>
                </a:lnTo>
                <a:lnTo>
                  <a:pt x="3388813" y="72282"/>
                </a:lnTo>
                <a:lnTo>
                  <a:pt x="3363450" y="34663"/>
                </a:lnTo>
                <a:lnTo>
                  <a:pt x="3325831" y="9300"/>
                </a:lnTo>
                <a:lnTo>
                  <a:pt x="3279762" y="0"/>
                </a:lnTo>
                <a:close/>
              </a:path>
            </a:pathLst>
          </a:custGeom>
          <a:solidFill>
            <a:srgbClr val="FFFFFF"/>
          </a:solidFill>
        </p:spPr>
        <p:txBody>
          <a:bodyPr wrap="square" lIns="0" tIns="0" rIns="0" bIns="0" rtlCol="0"/>
          <a:lstStyle/>
          <a:p>
            <a:endParaRPr/>
          </a:p>
        </p:txBody>
      </p:sp>
      <p:sp>
        <p:nvSpPr>
          <p:cNvPr id="20" name="正方形/長方形 19">
            <a:extLst>
              <a:ext uri="{FF2B5EF4-FFF2-40B4-BE49-F238E27FC236}">
                <a16:creationId xmlns:a16="http://schemas.microsoft.com/office/drawing/2014/main" id="{A40CEA17-6EFE-A699-EA01-2BAF0575D676}"/>
              </a:ext>
            </a:extLst>
          </p:cNvPr>
          <p:cNvSpPr/>
          <p:nvPr/>
        </p:nvSpPr>
        <p:spPr>
          <a:xfrm>
            <a:off x="838135" y="308474"/>
            <a:ext cx="150021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201">
              <a:latin typeface="Yu Gothic UI" panose="020B0500000000000000" pitchFamily="34" charset="-128"/>
              <a:ea typeface="Yu Gothic UI" panose="020B0500000000000000" pitchFamily="34" charset="-128"/>
              <a:cs typeface="YuGo-Medium"/>
            </a:endParaRPr>
          </a:p>
        </p:txBody>
      </p:sp>
      <p:sp>
        <p:nvSpPr>
          <p:cNvPr id="21" name="スライド番号プレースホルダー 20">
            <a:extLst>
              <a:ext uri="{FF2B5EF4-FFF2-40B4-BE49-F238E27FC236}">
                <a16:creationId xmlns:a16="http://schemas.microsoft.com/office/drawing/2014/main" id="{854FDB1F-9C90-30C2-0A76-4C0CF89CFD7C}"/>
              </a:ext>
            </a:extLst>
          </p:cNvPr>
          <p:cNvSpPr>
            <a:spLocks noGrp="1"/>
          </p:cNvSpPr>
          <p:nvPr>
            <p:ph type="sldNum" sz="quarter" idx="7"/>
          </p:nvPr>
        </p:nvSpPr>
        <p:spPr/>
        <p:txBody>
          <a:bodyPr/>
          <a:lstStyle/>
          <a:p>
            <a:r>
              <a:rPr lang="en-US" altLang="ja-JP" sz="1000" dirty="0"/>
              <a:t>21</a:t>
            </a:r>
            <a:endParaRPr lang="ja-JP" altLang="en-US"/>
          </a:p>
        </p:txBody>
      </p:sp>
      <p:sp>
        <p:nvSpPr>
          <p:cNvPr id="24" name="object 4">
            <a:extLst>
              <a:ext uri="{FF2B5EF4-FFF2-40B4-BE49-F238E27FC236}">
                <a16:creationId xmlns:a16="http://schemas.microsoft.com/office/drawing/2014/main" id="{C10AFFEB-327C-7AE0-8EF6-E1EFD0A63A6A}"/>
              </a:ext>
            </a:extLst>
          </p:cNvPr>
          <p:cNvSpPr txBox="1">
            <a:spLocks noGrp="1"/>
          </p:cNvSpPr>
          <p:nvPr>
            <p:ph type="title"/>
          </p:nvPr>
        </p:nvSpPr>
        <p:spPr>
          <a:xfrm>
            <a:off x="813171" y="786509"/>
            <a:ext cx="6323557" cy="583688"/>
          </a:xfrm>
          <a:prstGeom prst="rect">
            <a:avLst/>
          </a:prstGeom>
        </p:spPr>
        <p:txBody>
          <a:bodyPr vert="horz" wrap="square" lIns="0" tIns="14163" rIns="0" bIns="0" rtlCol="0" anchor="ctr">
            <a:spAutoFit/>
          </a:bodyPr>
          <a:lstStyle/>
          <a:p>
            <a:pPr marL="10894">
              <a:spcBef>
                <a:spcPts val="112"/>
              </a:spcBef>
            </a:pPr>
            <a:r>
              <a:rPr sz="3700" err="1">
                <a:latin typeface="Yu Gothic UI" panose="020B0500000000000000" pitchFamily="34" charset="-128"/>
                <a:ea typeface="Yu Gothic UI" panose="020B0500000000000000" pitchFamily="34" charset="-128"/>
              </a:rPr>
              <a:t>周囲の人の</a:t>
            </a:r>
            <a:r>
              <a:rPr lang="ja-JP" altLang="en-US" sz="3700">
                <a:latin typeface="Yu Gothic UI" panose="020B0500000000000000" pitchFamily="34" charset="-128"/>
                <a:ea typeface="Yu Gothic UI" panose="020B0500000000000000" pitchFamily="34" charset="-128"/>
              </a:rPr>
              <a:t>悩みや</a:t>
            </a:r>
            <a:r>
              <a:rPr sz="3700" err="1">
                <a:latin typeface="Yu Gothic UI" panose="020B0500000000000000" pitchFamily="34" charset="-128"/>
                <a:ea typeface="Yu Gothic UI" panose="020B0500000000000000" pitchFamily="34" charset="-128"/>
              </a:rPr>
              <a:t>困りごとには</a:t>
            </a:r>
            <a:r>
              <a:rPr sz="3700">
                <a:latin typeface="Yu Gothic UI" panose="020B0500000000000000" pitchFamily="34" charset="-128"/>
                <a:ea typeface="Yu Gothic UI" panose="020B0500000000000000" pitchFamily="34" charset="-128"/>
              </a:rPr>
              <a:t>？</a:t>
            </a:r>
          </a:p>
        </p:txBody>
      </p:sp>
      <p:sp>
        <p:nvSpPr>
          <p:cNvPr id="47" name="object 4">
            <a:extLst>
              <a:ext uri="{FF2B5EF4-FFF2-40B4-BE49-F238E27FC236}">
                <a16:creationId xmlns:a16="http://schemas.microsoft.com/office/drawing/2014/main" id="{2303A7ED-702C-B404-341D-AF30D8E6E416}"/>
              </a:ext>
            </a:extLst>
          </p:cNvPr>
          <p:cNvSpPr/>
          <p:nvPr/>
        </p:nvSpPr>
        <p:spPr>
          <a:xfrm>
            <a:off x="3871414" y="4898650"/>
            <a:ext cx="2163172" cy="1496340"/>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chemeClr val="accent6">
              <a:lumMod val="40000"/>
              <a:lumOff val="60000"/>
            </a:schemeClr>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8" name="object 5">
            <a:extLst>
              <a:ext uri="{FF2B5EF4-FFF2-40B4-BE49-F238E27FC236}">
                <a16:creationId xmlns:a16="http://schemas.microsoft.com/office/drawing/2014/main" id="{15829B78-3B36-E988-314C-B8A39A7F6A30}"/>
              </a:ext>
            </a:extLst>
          </p:cNvPr>
          <p:cNvSpPr/>
          <p:nvPr/>
        </p:nvSpPr>
        <p:spPr>
          <a:xfrm>
            <a:off x="3871414" y="4898650"/>
            <a:ext cx="2163172" cy="1496340"/>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nvGrpSpPr>
          <p:cNvPr id="49" name="object 3">
            <a:extLst>
              <a:ext uri="{FF2B5EF4-FFF2-40B4-BE49-F238E27FC236}">
                <a16:creationId xmlns:a16="http://schemas.microsoft.com/office/drawing/2014/main" id="{CC916139-AAB6-59C2-F86A-F7EF26E7F661}"/>
              </a:ext>
            </a:extLst>
          </p:cNvPr>
          <p:cNvGrpSpPr/>
          <p:nvPr/>
        </p:nvGrpSpPr>
        <p:grpSpPr>
          <a:xfrm>
            <a:off x="6415243" y="4882270"/>
            <a:ext cx="2186749" cy="1518129"/>
            <a:chOff x="2316564" y="5819327"/>
            <a:chExt cx="2355850" cy="1769745"/>
          </a:xfrm>
        </p:grpSpPr>
        <p:sp>
          <p:nvSpPr>
            <p:cNvPr id="50" name="object 4">
              <a:extLst>
                <a:ext uri="{FF2B5EF4-FFF2-40B4-BE49-F238E27FC236}">
                  <a16:creationId xmlns:a16="http://schemas.microsoft.com/office/drawing/2014/main" id="{4E3E095C-30FD-B9F0-55E4-BBDA85D4BDDA}"/>
                </a:ext>
              </a:extLst>
            </p:cNvPr>
            <p:cNvSpPr/>
            <p:nvPr/>
          </p:nvSpPr>
          <p:spPr>
            <a:xfrm>
              <a:off x="2329264" y="5832027"/>
              <a:ext cx="2330450" cy="1744345"/>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1" name="object 5">
              <a:extLst>
                <a:ext uri="{FF2B5EF4-FFF2-40B4-BE49-F238E27FC236}">
                  <a16:creationId xmlns:a16="http://schemas.microsoft.com/office/drawing/2014/main" id="{24BB377E-0E25-B8FB-005D-7352D3813A18}"/>
                </a:ext>
              </a:extLst>
            </p:cNvPr>
            <p:cNvSpPr/>
            <p:nvPr/>
          </p:nvSpPr>
          <p:spPr>
            <a:xfrm>
              <a:off x="2329264" y="5832027"/>
              <a:ext cx="2330450" cy="1744345"/>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grpSp>
        <p:nvGrpSpPr>
          <p:cNvPr id="52" name="object 3">
            <a:extLst>
              <a:ext uri="{FF2B5EF4-FFF2-40B4-BE49-F238E27FC236}">
                <a16:creationId xmlns:a16="http://schemas.microsoft.com/office/drawing/2014/main" id="{554B4BE5-EA27-8439-8DA0-A75FBA65EB28}"/>
              </a:ext>
            </a:extLst>
          </p:cNvPr>
          <p:cNvGrpSpPr/>
          <p:nvPr/>
        </p:nvGrpSpPr>
        <p:grpSpPr>
          <a:xfrm>
            <a:off x="1315797" y="4883200"/>
            <a:ext cx="2186749" cy="1518129"/>
            <a:chOff x="2316564" y="5819327"/>
            <a:chExt cx="2355850" cy="1769745"/>
          </a:xfrm>
        </p:grpSpPr>
        <p:sp>
          <p:nvSpPr>
            <p:cNvPr id="53" name="object 4">
              <a:extLst>
                <a:ext uri="{FF2B5EF4-FFF2-40B4-BE49-F238E27FC236}">
                  <a16:creationId xmlns:a16="http://schemas.microsoft.com/office/drawing/2014/main" id="{32584735-F7E6-F2C8-64AF-B699FC5FFB4A}"/>
                </a:ext>
              </a:extLst>
            </p:cNvPr>
            <p:cNvSpPr/>
            <p:nvPr/>
          </p:nvSpPr>
          <p:spPr>
            <a:xfrm>
              <a:off x="2329264" y="5832027"/>
              <a:ext cx="2330450" cy="1744345"/>
            </a:xfrm>
            <a:custGeom>
              <a:avLst/>
              <a:gdLst/>
              <a:ahLst/>
              <a:cxnLst/>
              <a:rect l="l" t="t" r="r" b="b"/>
              <a:pathLst>
                <a:path w="2330450" h="1744345">
                  <a:moveTo>
                    <a:pt x="2164232" y="0"/>
                  </a:moveTo>
                  <a:lnTo>
                    <a:pt x="165633" y="0"/>
                  </a:lnTo>
                  <a:lnTo>
                    <a:pt x="121601" y="5916"/>
                  </a:lnTo>
                  <a:lnTo>
                    <a:pt x="82034" y="22613"/>
                  </a:lnTo>
                  <a:lnTo>
                    <a:pt x="48512" y="48512"/>
                  </a:lnTo>
                  <a:lnTo>
                    <a:pt x="22613" y="82034"/>
                  </a:lnTo>
                  <a:lnTo>
                    <a:pt x="5916" y="121601"/>
                  </a:lnTo>
                  <a:lnTo>
                    <a:pt x="0" y="165633"/>
                  </a:lnTo>
                  <a:lnTo>
                    <a:pt x="0" y="1578279"/>
                  </a:lnTo>
                  <a:lnTo>
                    <a:pt x="5916" y="1622312"/>
                  </a:lnTo>
                  <a:lnTo>
                    <a:pt x="22613" y="1661878"/>
                  </a:lnTo>
                  <a:lnTo>
                    <a:pt x="48512" y="1695400"/>
                  </a:lnTo>
                  <a:lnTo>
                    <a:pt x="82034" y="1721299"/>
                  </a:lnTo>
                  <a:lnTo>
                    <a:pt x="121601" y="1737996"/>
                  </a:lnTo>
                  <a:lnTo>
                    <a:pt x="165633" y="1743913"/>
                  </a:lnTo>
                  <a:lnTo>
                    <a:pt x="2164232" y="1743913"/>
                  </a:lnTo>
                  <a:lnTo>
                    <a:pt x="2208264" y="1737996"/>
                  </a:lnTo>
                  <a:lnTo>
                    <a:pt x="2247831" y="1721299"/>
                  </a:lnTo>
                  <a:lnTo>
                    <a:pt x="2281353" y="1695400"/>
                  </a:lnTo>
                  <a:lnTo>
                    <a:pt x="2307252" y="1661878"/>
                  </a:lnTo>
                  <a:lnTo>
                    <a:pt x="2323949" y="1622312"/>
                  </a:lnTo>
                  <a:lnTo>
                    <a:pt x="2329865" y="1578279"/>
                  </a:lnTo>
                  <a:lnTo>
                    <a:pt x="2329865" y="165633"/>
                  </a:lnTo>
                  <a:lnTo>
                    <a:pt x="2323949" y="121601"/>
                  </a:lnTo>
                  <a:lnTo>
                    <a:pt x="2307252" y="82034"/>
                  </a:lnTo>
                  <a:lnTo>
                    <a:pt x="2281353" y="48512"/>
                  </a:lnTo>
                  <a:lnTo>
                    <a:pt x="2247831" y="22613"/>
                  </a:lnTo>
                  <a:lnTo>
                    <a:pt x="2208264" y="5916"/>
                  </a:lnTo>
                  <a:lnTo>
                    <a:pt x="2164232"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4" name="object 5">
              <a:extLst>
                <a:ext uri="{FF2B5EF4-FFF2-40B4-BE49-F238E27FC236}">
                  <a16:creationId xmlns:a16="http://schemas.microsoft.com/office/drawing/2014/main" id="{88F50EED-D11B-5E07-A842-8FB296E62527}"/>
                </a:ext>
              </a:extLst>
            </p:cNvPr>
            <p:cNvSpPr/>
            <p:nvPr/>
          </p:nvSpPr>
          <p:spPr>
            <a:xfrm>
              <a:off x="2329264" y="5832027"/>
              <a:ext cx="2330450" cy="1744345"/>
            </a:xfrm>
            <a:custGeom>
              <a:avLst/>
              <a:gdLst/>
              <a:ahLst/>
              <a:cxnLst/>
              <a:rect l="l" t="t" r="r" b="b"/>
              <a:pathLst>
                <a:path w="2330450" h="1744345">
                  <a:moveTo>
                    <a:pt x="2164232" y="1743913"/>
                  </a:moveTo>
                  <a:lnTo>
                    <a:pt x="165633" y="1743913"/>
                  </a:lnTo>
                  <a:lnTo>
                    <a:pt x="121601" y="1737996"/>
                  </a:lnTo>
                  <a:lnTo>
                    <a:pt x="82034" y="1721299"/>
                  </a:lnTo>
                  <a:lnTo>
                    <a:pt x="48512" y="1695400"/>
                  </a:lnTo>
                  <a:lnTo>
                    <a:pt x="22613" y="1661878"/>
                  </a:lnTo>
                  <a:lnTo>
                    <a:pt x="5916" y="1622312"/>
                  </a:lnTo>
                  <a:lnTo>
                    <a:pt x="0" y="1578279"/>
                  </a:lnTo>
                  <a:lnTo>
                    <a:pt x="0" y="165633"/>
                  </a:lnTo>
                  <a:lnTo>
                    <a:pt x="5916" y="121601"/>
                  </a:lnTo>
                  <a:lnTo>
                    <a:pt x="22613" y="82034"/>
                  </a:lnTo>
                  <a:lnTo>
                    <a:pt x="48512" y="48512"/>
                  </a:lnTo>
                  <a:lnTo>
                    <a:pt x="82034" y="22613"/>
                  </a:lnTo>
                  <a:lnTo>
                    <a:pt x="121601" y="5916"/>
                  </a:lnTo>
                  <a:lnTo>
                    <a:pt x="165633" y="0"/>
                  </a:lnTo>
                  <a:lnTo>
                    <a:pt x="2164232" y="0"/>
                  </a:lnTo>
                  <a:lnTo>
                    <a:pt x="2208264" y="5916"/>
                  </a:lnTo>
                  <a:lnTo>
                    <a:pt x="2247831" y="22613"/>
                  </a:lnTo>
                  <a:lnTo>
                    <a:pt x="2281353" y="48512"/>
                  </a:lnTo>
                  <a:lnTo>
                    <a:pt x="2307252" y="82034"/>
                  </a:lnTo>
                  <a:lnTo>
                    <a:pt x="2323949" y="121601"/>
                  </a:lnTo>
                  <a:lnTo>
                    <a:pt x="2329865" y="165633"/>
                  </a:lnTo>
                  <a:lnTo>
                    <a:pt x="2329865" y="1578279"/>
                  </a:lnTo>
                  <a:lnTo>
                    <a:pt x="2323949" y="1622312"/>
                  </a:lnTo>
                  <a:lnTo>
                    <a:pt x="2307252" y="1661878"/>
                  </a:lnTo>
                  <a:lnTo>
                    <a:pt x="2281353" y="1695400"/>
                  </a:lnTo>
                  <a:lnTo>
                    <a:pt x="2247831" y="1721299"/>
                  </a:lnTo>
                  <a:lnTo>
                    <a:pt x="2208264" y="1737996"/>
                  </a:lnTo>
                  <a:lnTo>
                    <a:pt x="2164232" y="1743913"/>
                  </a:lnTo>
                  <a:close/>
                </a:path>
              </a:pathLst>
            </a:custGeom>
            <a:ln w="25400">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55" name="object 39">
            <a:extLst>
              <a:ext uri="{FF2B5EF4-FFF2-40B4-BE49-F238E27FC236}">
                <a16:creationId xmlns:a16="http://schemas.microsoft.com/office/drawing/2014/main" id="{CE0F3D3A-8416-4179-0C54-C9D109961E91}"/>
              </a:ext>
            </a:extLst>
          </p:cNvPr>
          <p:cNvSpPr txBox="1"/>
          <p:nvPr/>
        </p:nvSpPr>
        <p:spPr>
          <a:xfrm>
            <a:off x="1481042" y="5430464"/>
            <a:ext cx="1797610" cy="666875"/>
          </a:xfrm>
          <a:prstGeom prst="rect">
            <a:avLst/>
          </a:prstGeom>
        </p:spPr>
        <p:txBody>
          <a:bodyPr vert="horz" wrap="square" lIns="0" tIns="9805" rIns="0" bIns="0" rtlCol="0">
            <a:spAutoFit/>
          </a:bodyPr>
          <a:lstStyle/>
          <a:p>
            <a:pPr marL="10894" algn="l">
              <a:spcBef>
                <a:spcPts val="1162"/>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一人で育児は大変</a:t>
            </a:r>
            <a:endParaRPr sz="1201" dirty="0">
              <a:latin typeface="Yu Gothic UI" panose="020B0500000000000000" pitchFamily="34" charset="-128"/>
              <a:ea typeface="Yu Gothic UI" panose="020B0500000000000000" pitchFamily="34" charset="-128"/>
              <a:cs typeface="YuGo-Medium"/>
            </a:endParaRPr>
          </a:p>
          <a:p>
            <a:pPr marL="10894" algn="l">
              <a:spcBef>
                <a:spcPts val="360"/>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仕事と家庭の両立が難しい</a:t>
            </a:r>
            <a:endParaRPr lang="en-US" sz="1201" dirty="0">
              <a:solidFill>
                <a:srgbClr val="231F20"/>
              </a:solidFill>
              <a:latin typeface="Yu Gothic UI" panose="020B0500000000000000" pitchFamily="34" charset="-128"/>
              <a:ea typeface="Yu Gothic UI" panose="020B0500000000000000" pitchFamily="34" charset="-128"/>
              <a:cs typeface="YuGo-Medium"/>
            </a:endParaRPr>
          </a:p>
          <a:p>
            <a:pPr marL="10894" algn="l">
              <a:spcBef>
                <a:spcPts val="360"/>
              </a:spcBef>
            </a:pPr>
            <a:r>
              <a:rPr lang="en-US" sz="1201" dirty="0">
                <a:solidFill>
                  <a:srgbClr val="231F20"/>
                </a:solidFill>
                <a:latin typeface="Yu Gothic UI" panose="020B0500000000000000" pitchFamily="34" charset="-128"/>
                <a:ea typeface="Yu Gothic UI" panose="020B0500000000000000" pitchFamily="34" charset="-128"/>
                <a:cs typeface="YuGo-Medium"/>
              </a:rPr>
              <a:t>  </a:t>
            </a: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など</a:t>
            </a:r>
            <a:endParaRPr sz="1201" dirty="0">
              <a:latin typeface="Yu Gothic UI" panose="020B0500000000000000" pitchFamily="34" charset="-128"/>
              <a:ea typeface="Yu Gothic UI" panose="020B0500000000000000" pitchFamily="34" charset="-128"/>
              <a:cs typeface="YuGo-Medium"/>
            </a:endParaRPr>
          </a:p>
        </p:txBody>
      </p:sp>
      <p:sp>
        <p:nvSpPr>
          <p:cNvPr id="56" name="object 40">
            <a:extLst>
              <a:ext uri="{FF2B5EF4-FFF2-40B4-BE49-F238E27FC236}">
                <a16:creationId xmlns:a16="http://schemas.microsoft.com/office/drawing/2014/main" id="{ECC5B53B-93FF-0ED2-98B5-D9EC9C3F956D}"/>
              </a:ext>
            </a:extLst>
          </p:cNvPr>
          <p:cNvSpPr txBox="1"/>
          <p:nvPr/>
        </p:nvSpPr>
        <p:spPr>
          <a:xfrm>
            <a:off x="4048664" y="5420126"/>
            <a:ext cx="1656486" cy="885205"/>
          </a:xfrm>
          <a:prstGeom prst="rect">
            <a:avLst/>
          </a:prstGeom>
        </p:spPr>
        <p:txBody>
          <a:bodyPr vert="horz" wrap="square" lIns="0" tIns="9805" rIns="0" bIns="0" rtlCol="0">
            <a:spAutoFit/>
          </a:bodyPr>
          <a:lstStyle/>
          <a:p>
            <a:pPr marL="10894">
              <a:spcBef>
                <a:spcPts val="1192"/>
              </a:spcBef>
            </a:pPr>
            <a:r>
              <a:rPr sz="1201" b="1" dirty="0">
                <a:solidFill>
                  <a:srgbClr val="231F20"/>
                </a:solidFill>
                <a:latin typeface="Yu Gothic UI" panose="020B0500000000000000" pitchFamily="34" charset="-128"/>
                <a:ea typeface="Yu Gothic UI" panose="020B0500000000000000" pitchFamily="34" charset="-128"/>
                <a:cs typeface="YuGo-Medium"/>
              </a:rPr>
              <a:t>・</a:t>
            </a:r>
            <a:r>
              <a:rPr sz="1201" b="1" dirty="0" err="1">
                <a:solidFill>
                  <a:srgbClr val="231F20"/>
                </a:solidFill>
                <a:latin typeface="Yu Gothic UI" panose="020B0500000000000000" pitchFamily="34" charset="-128"/>
                <a:ea typeface="Yu Gothic UI" panose="020B0500000000000000" pitchFamily="34" charset="-128"/>
                <a:cs typeface="YuGo-Medium"/>
              </a:rPr>
              <a:t>頼れる人がいない</a:t>
            </a:r>
            <a:endParaRPr sz="1201" b="1" dirty="0">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sz="1201" b="1" dirty="0">
                <a:solidFill>
                  <a:srgbClr val="231F20"/>
                </a:solidFill>
                <a:latin typeface="Yu Gothic UI" panose="020B0500000000000000" pitchFamily="34" charset="-128"/>
                <a:ea typeface="Yu Gothic UI" panose="020B0500000000000000" pitchFamily="34" charset="-128"/>
                <a:cs typeface="YuGo-Medium"/>
              </a:rPr>
              <a:t>・</a:t>
            </a:r>
            <a:r>
              <a:rPr sz="1201" b="1" dirty="0" err="1">
                <a:solidFill>
                  <a:srgbClr val="231F20"/>
                </a:solidFill>
                <a:latin typeface="Yu Gothic UI" panose="020B0500000000000000" pitchFamily="34" charset="-128"/>
                <a:ea typeface="Yu Gothic UI" panose="020B0500000000000000" pitchFamily="34" charset="-128"/>
                <a:cs typeface="YuGo-Medium"/>
              </a:rPr>
              <a:t>子どもの面倒を見てくれ</a:t>
            </a:r>
            <a:r>
              <a:rPr lang="ja-JP" altLang="en-US" sz="1201" b="1">
                <a:solidFill>
                  <a:srgbClr val="231F20"/>
                </a:solidFill>
                <a:latin typeface="Yu Gothic UI" panose="020B0500000000000000" pitchFamily="34" charset="-128"/>
                <a:ea typeface="Yu Gothic UI" panose="020B0500000000000000" pitchFamily="34" charset="-128"/>
                <a:cs typeface="YuGo-Medium"/>
              </a:rPr>
              <a:t>る</a:t>
            </a:r>
            <a:endParaRPr lang="en-US" altLang="ja-JP" sz="1201" b="1" dirty="0">
              <a:solidFill>
                <a:srgbClr val="231F20"/>
              </a:solidFill>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sz="1201" b="1" dirty="0" err="1">
                <a:solidFill>
                  <a:srgbClr val="231F20"/>
                </a:solidFill>
                <a:latin typeface="Yu Gothic UI" panose="020B0500000000000000" pitchFamily="34" charset="-128"/>
                <a:ea typeface="Yu Gothic UI" panose="020B0500000000000000" pitchFamily="34" charset="-128"/>
                <a:cs typeface="YuGo-Medium"/>
              </a:rPr>
              <a:t>人がいな</a:t>
            </a:r>
            <a:r>
              <a:rPr lang="ja-JP" altLang="en-US" sz="1201" b="1">
                <a:solidFill>
                  <a:srgbClr val="231F20"/>
                </a:solidFill>
                <a:latin typeface="Yu Gothic UI" panose="020B0500000000000000" pitchFamily="34" charset="-128"/>
                <a:ea typeface="Yu Gothic UI" panose="020B0500000000000000" pitchFamily="34" charset="-128"/>
                <a:cs typeface="YuGo-Medium"/>
              </a:rPr>
              <a:t>い</a:t>
            </a:r>
            <a:endParaRPr lang="en-US" altLang="ja-JP" sz="1201" b="1" dirty="0">
              <a:solidFill>
                <a:srgbClr val="231F20"/>
              </a:solidFill>
              <a:latin typeface="Yu Gothic UI" panose="020B0500000000000000" pitchFamily="34" charset="-128"/>
              <a:ea typeface="Yu Gothic UI" panose="020B0500000000000000" pitchFamily="34" charset="-128"/>
              <a:cs typeface="YuGo-Medium"/>
            </a:endParaRPr>
          </a:p>
          <a:p>
            <a:pPr marL="180297" marR="4358" indent="-169947">
              <a:lnSpc>
                <a:spcPct val="129299"/>
              </a:lnSpc>
            </a:pPr>
            <a:r>
              <a:rPr lang="en-US" sz="1201" b="1" dirty="0">
                <a:solidFill>
                  <a:srgbClr val="231F20"/>
                </a:solidFill>
                <a:latin typeface="Yu Gothic UI" panose="020B0500000000000000" pitchFamily="34" charset="-128"/>
                <a:ea typeface="Yu Gothic UI" panose="020B0500000000000000" pitchFamily="34" charset="-128"/>
                <a:cs typeface="YuGo-Medium"/>
              </a:rPr>
              <a:t>  </a:t>
            </a:r>
            <a:r>
              <a:rPr sz="1201" b="1" dirty="0">
                <a:solidFill>
                  <a:srgbClr val="231F20"/>
                </a:solidFill>
                <a:latin typeface="Yu Gothic UI" panose="020B0500000000000000" pitchFamily="34" charset="-128"/>
                <a:ea typeface="Yu Gothic UI" panose="020B0500000000000000" pitchFamily="34" charset="-128"/>
                <a:cs typeface="YuGo-Medium"/>
              </a:rPr>
              <a:t>…</a:t>
            </a:r>
            <a:r>
              <a:rPr sz="1201" b="1" dirty="0" err="1">
                <a:solidFill>
                  <a:srgbClr val="231F20"/>
                </a:solidFill>
                <a:latin typeface="Yu Gothic UI" panose="020B0500000000000000" pitchFamily="34" charset="-128"/>
                <a:ea typeface="Yu Gothic UI" panose="020B0500000000000000" pitchFamily="34" charset="-128"/>
                <a:cs typeface="YuGo-Medium"/>
              </a:rPr>
              <a:t>など</a:t>
            </a:r>
            <a:endParaRPr sz="1201" b="1" dirty="0">
              <a:latin typeface="Yu Gothic UI" panose="020B0500000000000000" pitchFamily="34" charset="-128"/>
              <a:ea typeface="Yu Gothic UI" panose="020B0500000000000000" pitchFamily="34" charset="-128"/>
              <a:cs typeface="YuGo-Medium"/>
            </a:endParaRPr>
          </a:p>
        </p:txBody>
      </p:sp>
      <p:sp>
        <p:nvSpPr>
          <p:cNvPr id="57" name="object 41">
            <a:extLst>
              <a:ext uri="{FF2B5EF4-FFF2-40B4-BE49-F238E27FC236}">
                <a16:creationId xmlns:a16="http://schemas.microsoft.com/office/drawing/2014/main" id="{A487C1CB-CDD5-05BC-C19C-170B4DD7B44D}"/>
              </a:ext>
            </a:extLst>
          </p:cNvPr>
          <p:cNvSpPr txBox="1"/>
          <p:nvPr/>
        </p:nvSpPr>
        <p:spPr>
          <a:xfrm>
            <a:off x="6588813" y="5373181"/>
            <a:ext cx="1974842" cy="902966"/>
          </a:xfrm>
          <a:prstGeom prst="rect">
            <a:avLst/>
          </a:prstGeom>
        </p:spPr>
        <p:txBody>
          <a:bodyPr vert="horz" wrap="square" lIns="0" tIns="9805" rIns="0" bIns="0" rtlCol="0">
            <a:spAutoFit/>
          </a:bodyPr>
          <a:lstStyle/>
          <a:p>
            <a:pPr marL="10894">
              <a:spcBef>
                <a:spcPts val="1192"/>
              </a:spcBef>
            </a:pPr>
            <a:r>
              <a:rPr sz="1201" dirty="0">
                <a:solidFill>
                  <a:srgbClr val="231F20"/>
                </a:solidFill>
                <a:latin typeface="Yu Gothic UI" panose="020B0500000000000000" pitchFamily="34" charset="-128"/>
                <a:ea typeface="Yu Gothic UI" panose="020B0500000000000000" pitchFamily="34" charset="-128"/>
                <a:cs typeface="YuGo-Medium"/>
              </a:rPr>
              <a:t>・</a:t>
            </a:r>
            <a:r>
              <a:rPr lang="ja-JP" altLang="en-US" sz="1201">
                <a:solidFill>
                  <a:srgbClr val="231F20"/>
                </a:solidFill>
                <a:latin typeface="Yu Gothic UI" panose="020B0500000000000000" pitchFamily="34" charset="-128"/>
                <a:ea typeface="Yu Gothic UI" panose="020B0500000000000000" pitchFamily="34" charset="-128"/>
                <a:cs typeface="YuGo-Medium"/>
              </a:rPr>
              <a:t>親子</a:t>
            </a:r>
            <a:r>
              <a:rPr sz="1201" dirty="0" err="1">
                <a:solidFill>
                  <a:srgbClr val="231F20"/>
                </a:solidFill>
                <a:latin typeface="Yu Gothic UI" panose="020B0500000000000000" pitchFamily="34" charset="-128"/>
                <a:ea typeface="Yu Gothic UI" panose="020B0500000000000000" pitchFamily="34" charset="-128"/>
                <a:cs typeface="YuGo-Medium"/>
              </a:rPr>
              <a:t>の健康状態の悪化</a:t>
            </a:r>
            <a:endParaRPr sz="1201" dirty="0">
              <a:latin typeface="Yu Gothic UI" panose="020B0500000000000000" pitchFamily="34" charset="-128"/>
              <a:ea typeface="Yu Gothic UI" panose="020B0500000000000000" pitchFamily="34" charset="-128"/>
              <a:cs typeface="YuGo-Medium"/>
            </a:endParaRPr>
          </a:p>
          <a:p>
            <a:pPr marL="10894">
              <a:spcBef>
                <a:spcPts val="365"/>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不安による気持ちの落ち込み</a:t>
            </a:r>
            <a:endParaRPr sz="1201" dirty="0">
              <a:latin typeface="Yu Gothic UI" panose="020B0500000000000000" pitchFamily="34" charset="-128"/>
              <a:ea typeface="Yu Gothic UI" panose="020B0500000000000000" pitchFamily="34" charset="-128"/>
              <a:cs typeface="YuGo-Medium"/>
            </a:endParaRPr>
          </a:p>
          <a:p>
            <a:pPr marL="10894">
              <a:spcBef>
                <a:spcPts val="360"/>
              </a:spcBef>
            </a:pP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ネグレクト（育児放棄</a:t>
            </a:r>
            <a:r>
              <a:rPr sz="1201" dirty="0">
                <a:solidFill>
                  <a:srgbClr val="231F20"/>
                </a:solidFill>
                <a:latin typeface="Yu Gothic UI" panose="020B0500000000000000" pitchFamily="34" charset="-128"/>
                <a:ea typeface="Yu Gothic UI" panose="020B0500000000000000" pitchFamily="34" charset="-128"/>
                <a:cs typeface="YuGo-Medium"/>
              </a:rPr>
              <a:t>）</a:t>
            </a:r>
            <a:endParaRPr lang="en-US" sz="1201"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60"/>
              </a:spcBef>
            </a:pPr>
            <a:r>
              <a:rPr lang="en-US" sz="1201" dirty="0">
                <a:solidFill>
                  <a:srgbClr val="231F20"/>
                </a:solidFill>
                <a:latin typeface="Yu Gothic UI" panose="020B0500000000000000" pitchFamily="34" charset="-128"/>
                <a:ea typeface="Yu Gothic UI" panose="020B0500000000000000" pitchFamily="34" charset="-128"/>
                <a:cs typeface="YuGo-Medium"/>
              </a:rPr>
              <a:t>  </a:t>
            </a:r>
            <a:r>
              <a:rPr sz="1201" dirty="0">
                <a:solidFill>
                  <a:srgbClr val="231F20"/>
                </a:solidFill>
                <a:latin typeface="Yu Gothic UI" panose="020B0500000000000000" pitchFamily="34" charset="-128"/>
                <a:ea typeface="Yu Gothic UI" panose="020B0500000000000000" pitchFamily="34" charset="-128"/>
                <a:cs typeface="YuGo-Medium"/>
              </a:rPr>
              <a:t>…</a:t>
            </a:r>
            <a:r>
              <a:rPr sz="1201" dirty="0" err="1">
                <a:solidFill>
                  <a:srgbClr val="231F20"/>
                </a:solidFill>
                <a:latin typeface="Yu Gothic UI" panose="020B0500000000000000" pitchFamily="34" charset="-128"/>
                <a:ea typeface="Yu Gothic UI" panose="020B0500000000000000" pitchFamily="34" charset="-128"/>
                <a:cs typeface="YuGo-Medium"/>
              </a:rPr>
              <a:t>など</a:t>
            </a:r>
            <a:endParaRPr sz="1201" dirty="0">
              <a:latin typeface="Yu Gothic UI" panose="020B0500000000000000" pitchFamily="34" charset="-128"/>
              <a:ea typeface="Yu Gothic UI" panose="020B0500000000000000" pitchFamily="34" charset="-128"/>
              <a:cs typeface="YuGo-Medium"/>
            </a:endParaRPr>
          </a:p>
        </p:txBody>
      </p:sp>
      <p:sp>
        <p:nvSpPr>
          <p:cNvPr id="58" name="object 43">
            <a:extLst>
              <a:ext uri="{FF2B5EF4-FFF2-40B4-BE49-F238E27FC236}">
                <a16:creationId xmlns:a16="http://schemas.microsoft.com/office/drawing/2014/main" id="{31A851A5-0296-F479-AF67-5CB54AA6A33B}"/>
              </a:ext>
            </a:extLst>
          </p:cNvPr>
          <p:cNvSpPr/>
          <p:nvPr/>
        </p:nvSpPr>
        <p:spPr>
          <a:xfrm>
            <a:off x="6158026" y="5559248"/>
            <a:ext cx="222244" cy="227692"/>
          </a:xfrm>
          <a:custGeom>
            <a:avLst/>
            <a:gdLst/>
            <a:ahLst/>
            <a:cxnLst/>
            <a:rect l="l" t="t" r="r" b="b"/>
            <a:pathLst>
              <a:path w="259079" h="265429">
                <a:moveTo>
                  <a:pt x="258876" y="132410"/>
                </a:moveTo>
                <a:lnTo>
                  <a:pt x="126466" y="0"/>
                </a:lnTo>
                <a:lnTo>
                  <a:pt x="126466" y="63754"/>
                </a:lnTo>
                <a:lnTo>
                  <a:pt x="0" y="63754"/>
                </a:lnTo>
                <a:lnTo>
                  <a:pt x="0" y="198818"/>
                </a:lnTo>
                <a:lnTo>
                  <a:pt x="126466" y="198818"/>
                </a:lnTo>
                <a:lnTo>
                  <a:pt x="126466" y="264820"/>
                </a:lnTo>
                <a:lnTo>
                  <a:pt x="258876" y="132410"/>
                </a:lnTo>
                <a:close/>
              </a:path>
            </a:pathLst>
          </a:custGeom>
          <a:solidFill>
            <a:srgbClr val="231F20"/>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9" name="テキスト ボックス 58">
            <a:extLst>
              <a:ext uri="{FF2B5EF4-FFF2-40B4-BE49-F238E27FC236}">
                <a16:creationId xmlns:a16="http://schemas.microsoft.com/office/drawing/2014/main" id="{719C07D6-9F50-21D1-EA29-9BB947080EC2}"/>
              </a:ext>
            </a:extLst>
          </p:cNvPr>
          <p:cNvSpPr txBox="1"/>
          <p:nvPr/>
        </p:nvSpPr>
        <p:spPr>
          <a:xfrm>
            <a:off x="6562279" y="5031662"/>
            <a:ext cx="1675459" cy="329962"/>
          </a:xfrm>
          <a:prstGeom prst="rect">
            <a:avLst/>
          </a:prstGeom>
          <a:noFill/>
        </p:spPr>
        <p:txBody>
          <a:bodyPr wrap="none" rtlCol="0">
            <a:spAutoFit/>
          </a:bodyPr>
          <a:lstStyle/>
          <a:p>
            <a:r>
              <a:rPr lang="en-US" altLang="ja-JP" sz="1544" b="1">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複雑化・深刻化</a:t>
            </a:r>
            <a:r>
              <a:rPr lang="en-US" altLang="ja-JP" sz="1544" b="1">
                <a:solidFill>
                  <a:srgbClr val="231F20"/>
                </a:solidFill>
                <a:latin typeface="Yu Gothic UI" panose="020B0500000000000000" pitchFamily="34" charset="-128"/>
                <a:ea typeface="Yu Gothic UI" panose="020B0500000000000000" pitchFamily="34" charset="-128"/>
                <a:cs typeface="YuGothic"/>
              </a:rPr>
              <a:t>】</a:t>
            </a:r>
            <a:endParaRPr kumimoji="1" lang="ja-JP" altLang="en-US"/>
          </a:p>
        </p:txBody>
      </p:sp>
      <p:sp>
        <p:nvSpPr>
          <p:cNvPr id="60" name="テキスト ボックス 59">
            <a:extLst>
              <a:ext uri="{FF2B5EF4-FFF2-40B4-BE49-F238E27FC236}">
                <a16:creationId xmlns:a16="http://schemas.microsoft.com/office/drawing/2014/main" id="{725A22B3-0CF7-E924-958C-4B8CBC6263AE}"/>
              </a:ext>
            </a:extLst>
          </p:cNvPr>
          <p:cNvSpPr txBox="1"/>
          <p:nvPr/>
        </p:nvSpPr>
        <p:spPr>
          <a:xfrm>
            <a:off x="3776456" y="5037769"/>
            <a:ext cx="1449756" cy="329962"/>
          </a:xfrm>
          <a:prstGeom prst="rect">
            <a:avLst/>
          </a:prstGeom>
          <a:noFill/>
        </p:spPr>
        <p:txBody>
          <a:bodyPr wrap="none" rtlCol="0">
            <a:spAutoFit/>
          </a:bodyPr>
          <a:lstStyle/>
          <a:p>
            <a:pPr marL="169947" algn="l">
              <a:spcBef>
                <a:spcPts val="77"/>
              </a:spcBef>
            </a:pPr>
            <a:r>
              <a:rPr lang="en-US" altLang="ja-JP" sz="1544" b="1">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孤独・孤立</a:t>
            </a:r>
            <a:r>
              <a:rPr lang="en-US" altLang="ja-JP" sz="1544" b="1">
                <a:solidFill>
                  <a:srgbClr val="231F20"/>
                </a:solidFill>
                <a:latin typeface="Yu Gothic UI" panose="020B0500000000000000" pitchFamily="34" charset="-128"/>
                <a:ea typeface="Yu Gothic UI" panose="020B0500000000000000" pitchFamily="34" charset="-128"/>
                <a:cs typeface="YuGothic"/>
              </a:rPr>
              <a:t>】</a:t>
            </a:r>
            <a:endParaRPr lang="ja-JP" altLang="en-US" sz="1544">
              <a:latin typeface="Yu Gothic UI" panose="020B0500000000000000" pitchFamily="34" charset="-128"/>
              <a:ea typeface="Yu Gothic UI" panose="020B0500000000000000" pitchFamily="34" charset="-128"/>
              <a:cs typeface="YuGothic"/>
            </a:endParaRPr>
          </a:p>
        </p:txBody>
      </p:sp>
      <p:sp>
        <p:nvSpPr>
          <p:cNvPr id="61" name="テキスト ボックス 60">
            <a:extLst>
              <a:ext uri="{FF2B5EF4-FFF2-40B4-BE49-F238E27FC236}">
                <a16:creationId xmlns:a16="http://schemas.microsoft.com/office/drawing/2014/main" id="{BE5A9F6E-D51E-B7E4-3998-5DCFCA0355A0}"/>
              </a:ext>
            </a:extLst>
          </p:cNvPr>
          <p:cNvSpPr txBox="1"/>
          <p:nvPr/>
        </p:nvSpPr>
        <p:spPr>
          <a:xfrm>
            <a:off x="1048163" y="5043219"/>
            <a:ext cx="1964468" cy="329962"/>
          </a:xfrm>
          <a:prstGeom prst="rect">
            <a:avLst/>
          </a:prstGeom>
          <a:noFill/>
        </p:spPr>
        <p:txBody>
          <a:bodyPr wrap="square" rtlCol="0">
            <a:spAutoFit/>
          </a:bodyPr>
          <a:lstStyle/>
          <a:p>
            <a:pPr marL="405259" algn="l">
              <a:spcBef>
                <a:spcPts val="77"/>
              </a:spcBef>
            </a:pPr>
            <a:r>
              <a:rPr lang="en-US" altLang="ja-JP" sz="1544" b="1">
                <a:solidFill>
                  <a:srgbClr val="231F20"/>
                </a:solidFill>
                <a:latin typeface="Yu Gothic UI" panose="020B0500000000000000" pitchFamily="34" charset="-128"/>
                <a:ea typeface="Yu Gothic UI" panose="020B0500000000000000" pitchFamily="34" charset="-128"/>
                <a:cs typeface="YuGothic"/>
              </a:rPr>
              <a:t>【</a:t>
            </a:r>
            <a:r>
              <a:rPr lang="ja-JP" altLang="en-US" sz="1544" b="1">
                <a:solidFill>
                  <a:srgbClr val="231F20"/>
                </a:solidFill>
                <a:latin typeface="Yu Gothic UI" panose="020B0500000000000000" pitchFamily="34" charset="-128"/>
                <a:ea typeface="Yu Gothic UI" panose="020B0500000000000000" pitchFamily="34" charset="-128"/>
                <a:cs typeface="YuGothic"/>
              </a:rPr>
              <a:t>悩みや困りごと</a:t>
            </a:r>
            <a:r>
              <a:rPr lang="en-US" altLang="ja-JP" sz="1544" b="1">
                <a:solidFill>
                  <a:srgbClr val="231F20"/>
                </a:solidFill>
                <a:latin typeface="Yu Gothic UI" panose="020B0500000000000000" pitchFamily="34" charset="-128"/>
                <a:ea typeface="Yu Gothic UI" panose="020B0500000000000000" pitchFamily="34" charset="-128"/>
                <a:cs typeface="YuGothic"/>
              </a:rPr>
              <a:t>】</a:t>
            </a:r>
            <a:endParaRPr lang="ja-JP" altLang="en-US" sz="1544">
              <a:latin typeface="Yu Gothic UI" panose="020B0500000000000000" pitchFamily="34" charset="-128"/>
              <a:ea typeface="Yu Gothic UI" panose="020B0500000000000000" pitchFamily="34" charset="-128"/>
              <a:cs typeface="YuGothic"/>
            </a:endParaRPr>
          </a:p>
        </p:txBody>
      </p:sp>
      <p:sp>
        <p:nvSpPr>
          <p:cNvPr id="62" name="object 42">
            <a:extLst>
              <a:ext uri="{FF2B5EF4-FFF2-40B4-BE49-F238E27FC236}">
                <a16:creationId xmlns:a16="http://schemas.microsoft.com/office/drawing/2014/main" id="{096C13CD-8D62-A4FD-7EBB-7A821EE48355}"/>
              </a:ext>
            </a:extLst>
          </p:cNvPr>
          <p:cNvSpPr txBox="1"/>
          <p:nvPr/>
        </p:nvSpPr>
        <p:spPr>
          <a:xfrm>
            <a:off x="3619935" y="5542738"/>
            <a:ext cx="195554" cy="221049"/>
          </a:xfrm>
          <a:prstGeom prst="rect">
            <a:avLst/>
          </a:prstGeom>
        </p:spPr>
        <p:txBody>
          <a:bodyPr vert="horz" wrap="square" lIns="0" tIns="9805" rIns="0" bIns="0" rtlCol="0">
            <a:spAutoFit/>
          </a:bodyPr>
          <a:lstStyle/>
          <a:p>
            <a:pPr marL="10894">
              <a:spcBef>
                <a:spcPts val="77"/>
              </a:spcBef>
            </a:pPr>
            <a:r>
              <a:rPr sz="1372">
                <a:solidFill>
                  <a:srgbClr val="231F20"/>
                </a:solidFill>
                <a:latin typeface="Yu Gothic UI" panose="020B0500000000000000" pitchFamily="34" charset="-128"/>
                <a:ea typeface="Yu Gothic UI" panose="020B0500000000000000" pitchFamily="34" charset="-128"/>
                <a:cs typeface="Kozuka Gothic Pr6N"/>
              </a:rPr>
              <a:t>×</a:t>
            </a:r>
            <a:endParaRPr sz="1372">
              <a:latin typeface="Yu Gothic UI" panose="020B0500000000000000" pitchFamily="34" charset="-128"/>
              <a:ea typeface="Yu Gothic UI" panose="020B0500000000000000" pitchFamily="34" charset="-128"/>
              <a:cs typeface="Kozuka Gothic Pr6N"/>
            </a:endParaRPr>
          </a:p>
        </p:txBody>
      </p:sp>
      <p:sp>
        <p:nvSpPr>
          <p:cNvPr id="2" name="Google Shape;194;g2a9753715aa_0_48">
            <a:extLst>
              <a:ext uri="{FF2B5EF4-FFF2-40B4-BE49-F238E27FC236}">
                <a16:creationId xmlns:a16="http://schemas.microsoft.com/office/drawing/2014/main" id="{1E339993-10DE-678D-B44F-D0B4EEA0CFAF}"/>
              </a:ext>
            </a:extLst>
          </p:cNvPr>
          <p:cNvSpPr txBox="1"/>
          <p:nvPr/>
        </p:nvSpPr>
        <p:spPr>
          <a:xfrm>
            <a:off x="750108" y="1419831"/>
            <a:ext cx="8405783" cy="2928375"/>
          </a:xfrm>
          <a:prstGeom prst="rect">
            <a:avLst/>
          </a:prstGeom>
          <a:noFill/>
          <a:ln>
            <a:noFill/>
          </a:ln>
        </p:spPr>
        <p:txBody>
          <a:bodyPr spcFirstLastPara="1" wrap="square" lIns="78427" tIns="78427" rIns="78427" bIns="78427" anchor="t" anchorCtr="0">
            <a:spAutoFit/>
          </a:bodyPr>
          <a:lstStyle/>
          <a:p>
            <a:pPr algn="l" rtl="0">
              <a:lnSpc>
                <a:spcPct val="120000"/>
              </a:lnSpc>
              <a:buClr>
                <a:srgbClr val="000000"/>
              </a:buClr>
              <a:buSzPts val="1600"/>
            </a:pPr>
            <a:r>
              <a:rPr lang="ja-JP" altLang="en-US" sz="1500">
                <a:solidFill>
                  <a:schemeClr val="dk1"/>
                </a:solidFill>
                <a:latin typeface="Yu Gothic UI"/>
                <a:ea typeface="Yu Gothic UI"/>
                <a:cs typeface="Meiryo"/>
                <a:sym typeface="Meiryo"/>
              </a:rPr>
              <a:t>冒頭でお話したように「つながりサポーター」は、なにか「特別なことをする人」</a:t>
            </a:r>
            <a:endParaRPr lang="en-US" altLang="ja-JP" sz="1500"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500">
                <a:solidFill>
                  <a:schemeClr val="dk1"/>
                </a:solidFill>
                <a:latin typeface="Yu Gothic UI"/>
                <a:ea typeface="Yu Gothic UI"/>
                <a:cs typeface="Meiryo"/>
                <a:sym typeface="Meiryo"/>
              </a:rPr>
              <a:t>「しなければならない人」ではありません。</a:t>
            </a:r>
            <a:endParaRPr lang="en-US" altLang="ja-JP" sz="1500"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500" b="1">
                <a:solidFill>
                  <a:schemeClr val="accent6">
                    <a:lumMod val="75000"/>
                  </a:schemeClr>
                </a:solidFill>
                <a:latin typeface="Yu Gothic UI"/>
                <a:ea typeface="Yu Gothic UI"/>
                <a:cs typeface="Meiryo"/>
                <a:sym typeface="Meiryo"/>
              </a:rPr>
              <a:t>身の回りの人に関心をもち、できる範囲で困っている人をサポートすることが大切です。</a:t>
            </a:r>
            <a:endParaRPr lang="en-US" altLang="ja-JP" sz="1500" b="1" dirty="0">
              <a:solidFill>
                <a:schemeClr val="accent6">
                  <a:lumMod val="75000"/>
                </a:schemeClr>
              </a:solidFill>
              <a:latin typeface="Yu Gothic UI"/>
              <a:ea typeface="Yu Gothic UI"/>
              <a:cs typeface="Meiryo"/>
              <a:sym typeface="Meiryo"/>
            </a:endParaRPr>
          </a:p>
          <a:p>
            <a:pPr algn="l" rtl="0">
              <a:lnSpc>
                <a:spcPct val="120000"/>
              </a:lnSpc>
              <a:buClr>
                <a:srgbClr val="000000"/>
              </a:buClr>
              <a:buSzPts val="1600"/>
            </a:pPr>
            <a:endParaRPr lang="en-US" altLang="ja-JP" sz="1500"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500">
                <a:solidFill>
                  <a:schemeClr val="dk1"/>
                </a:solidFill>
                <a:latin typeface="Yu Gothic UI"/>
                <a:ea typeface="Yu Gothic UI"/>
                <a:cs typeface="Meiryo"/>
                <a:sym typeface="Meiryo"/>
              </a:rPr>
              <a:t>たとえば、「相手のことを少し気にかける」「親身になって話を聞く」といった日常的な行動です。</a:t>
            </a:r>
            <a:endParaRPr lang="en-US" altLang="ja-JP" sz="1500"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500" b="1">
                <a:solidFill>
                  <a:schemeClr val="accent6">
                    <a:lumMod val="75000"/>
                  </a:schemeClr>
                </a:solidFill>
                <a:latin typeface="Yu Gothic UI"/>
                <a:ea typeface="Yu Gothic UI"/>
                <a:cs typeface="Meiryo"/>
                <a:sym typeface="Meiryo"/>
              </a:rPr>
              <a:t>そうした日常のつながりが、周囲の人の孤独感・孤立感を和らげ、</a:t>
            </a:r>
          </a:p>
          <a:p>
            <a:pPr algn="l" rtl="0">
              <a:lnSpc>
                <a:spcPct val="120000"/>
              </a:lnSpc>
              <a:buClr>
                <a:srgbClr val="000000"/>
              </a:buClr>
              <a:buSzPts val="1600"/>
            </a:pPr>
            <a:r>
              <a:rPr lang="ja-JP" altLang="en-US" sz="1500" b="1">
                <a:solidFill>
                  <a:schemeClr val="accent6">
                    <a:lumMod val="75000"/>
                  </a:schemeClr>
                </a:solidFill>
                <a:latin typeface="Yu Gothic UI"/>
                <a:ea typeface="Yu Gothic UI"/>
                <a:cs typeface="Meiryo"/>
                <a:sym typeface="Meiryo"/>
              </a:rPr>
              <a:t>悩みや困りごとが複雑化・深刻化するのを防ぐことにつながるかもしれません。</a:t>
            </a:r>
            <a:endParaRPr lang="en-US" altLang="ja-JP" sz="1500" b="1" dirty="0">
              <a:solidFill>
                <a:schemeClr val="accent6">
                  <a:lumMod val="75000"/>
                </a:schemeClr>
              </a:solidFill>
              <a:latin typeface="Yu Gothic UI"/>
              <a:ea typeface="Yu Gothic UI"/>
              <a:cs typeface="Meiryo"/>
              <a:sym typeface="Meiryo"/>
            </a:endParaRPr>
          </a:p>
          <a:p>
            <a:pPr algn="l" rtl="0">
              <a:lnSpc>
                <a:spcPct val="120000"/>
              </a:lnSpc>
              <a:buClr>
                <a:srgbClr val="000000"/>
              </a:buClr>
              <a:buSzPts val="1600"/>
            </a:pPr>
            <a:endParaRPr lang="ja-JP" altLang="en-US" sz="150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sz="1500">
                <a:solidFill>
                  <a:schemeClr val="dk1"/>
                </a:solidFill>
                <a:latin typeface="Yu Gothic UI"/>
                <a:ea typeface="Yu Gothic UI"/>
                <a:cs typeface="Meiryo"/>
                <a:sym typeface="Meiryo"/>
              </a:rPr>
              <a:t>一方で、自分自身が辛くなってしまわないように、無理なくサポートするという意識も大切です。</a:t>
            </a:r>
          </a:p>
          <a:p>
            <a:pPr algn="l" rtl="0">
              <a:lnSpc>
                <a:spcPct val="120000"/>
              </a:lnSpc>
              <a:buClr>
                <a:srgbClr val="000000"/>
              </a:buClr>
              <a:buSzPts val="1600"/>
            </a:pPr>
            <a:r>
              <a:rPr lang="ja-JP" altLang="en-US" sz="1500">
                <a:solidFill>
                  <a:schemeClr val="dk1"/>
                </a:solidFill>
                <a:latin typeface="Yu Gothic UI"/>
                <a:ea typeface="Yu Gothic UI"/>
                <a:cs typeface="Meiryo"/>
                <a:sym typeface="Meiryo"/>
              </a:rPr>
              <a:t>相手の悩みや困りごとを自分だけで抱え込んで解決しようとせず、相談窓口を頼りましょう。</a:t>
            </a:r>
          </a:p>
        </p:txBody>
      </p:sp>
      <p:sp>
        <p:nvSpPr>
          <p:cNvPr id="3" name="object 20">
            <a:extLst>
              <a:ext uri="{FF2B5EF4-FFF2-40B4-BE49-F238E27FC236}">
                <a16:creationId xmlns:a16="http://schemas.microsoft.com/office/drawing/2014/main" id="{B2BD8921-7A41-EC26-D83C-AC99D4654711}"/>
              </a:ext>
            </a:extLst>
          </p:cNvPr>
          <p:cNvSpPr txBox="1"/>
          <p:nvPr/>
        </p:nvSpPr>
        <p:spPr>
          <a:xfrm>
            <a:off x="931436" y="4562892"/>
            <a:ext cx="5195650" cy="228644"/>
          </a:xfrm>
          <a:prstGeom prst="rect">
            <a:avLst/>
          </a:prstGeom>
        </p:spPr>
        <p:txBody>
          <a:bodyPr vert="horz" wrap="square" lIns="0" tIns="13073" rIns="0" bIns="0" rtlCol="0">
            <a:spAutoFit/>
          </a:bodyPr>
          <a:lstStyle/>
          <a:p>
            <a:pPr marL="10894">
              <a:spcBef>
                <a:spcPts val="103"/>
              </a:spcBef>
            </a:pPr>
            <a:r>
              <a:rPr lang="ja-JP" altLang="en-US" sz="1400" b="1">
                <a:solidFill>
                  <a:srgbClr val="F26F71"/>
                </a:solidFill>
                <a:latin typeface="Yu Gothic UI" panose="020B0500000000000000" pitchFamily="34" charset="-128"/>
                <a:ea typeface="Yu Gothic UI" panose="020B0500000000000000" pitchFamily="34" charset="-128"/>
                <a:cs typeface="YuGothic"/>
              </a:rPr>
              <a:t>悩みや困りごとが複雑化・深刻化する例：子育て</a:t>
            </a:r>
            <a:endParaRPr sz="1400">
              <a:latin typeface="Yu Gothic UI" panose="020B0500000000000000" pitchFamily="34" charset="-128"/>
              <a:ea typeface="Yu Gothic UI" panose="020B0500000000000000" pitchFamily="34" charset="-128"/>
              <a:cs typeface="Yu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136" y="1585283"/>
            <a:ext cx="3963400" cy="2377997"/>
          </a:xfrm>
          <a:custGeom>
            <a:avLst/>
            <a:gdLst/>
            <a:ahLst/>
            <a:cxnLst/>
            <a:rect l="l" t="t" r="r" b="b"/>
            <a:pathLst>
              <a:path w="4476115" h="4875530">
                <a:moveTo>
                  <a:pt x="4307497" y="0"/>
                </a:moveTo>
                <a:lnTo>
                  <a:pt x="168262" y="0"/>
                </a:lnTo>
                <a:lnTo>
                  <a:pt x="123532" y="6010"/>
                </a:lnTo>
                <a:lnTo>
                  <a:pt x="83338" y="22973"/>
                </a:lnTo>
                <a:lnTo>
                  <a:pt x="49283" y="49283"/>
                </a:lnTo>
                <a:lnTo>
                  <a:pt x="22973" y="83338"/>
                </a:lnTo>
                <a:lnTo>
                  <a:pt x="6010" y="123532"/>
                </a:lnTo>
                <a:lnTo>
                  <a:pt x="0" y="168262"/>
                </a:lnTo>
                <a:lnTo>
                  <a:pt x="0" y="4706645"/>
                </a:lnTo>
                <a:lnTo>
                  <a:pt x="6010" y="4751375"/>
                </a:lnTo>
                <a:lnTo>
                  <a:pt x="22973" y="4791569"/>
                </a:lnTo>
                <a:lnTo>
                  <a:pt x="49283" y="4825623"/>
                </a:lnTo>
                <a:lnTo>
                  <a:pt x="83338" y="4851934"/>
                </a:lnTo>
                <a:lnTo>
                  <a:pt x="123532" y="4868897"/>
                </a:lnTo>
                <a:lnTo>
                  <a:pt x="168262" y="4874907"/>
                </a:lnTo>
                <a:lnTo>
                  <a:pt x="4307497" y="4874907"/>
                </a:lnTo>
                <a:lnTo>
                  <a:pt x="4352226" y="4868897"/>
                </a:lnTo>
                <a:lnTo>
                  <a:pt x="4392421" y="4851934"/>
                </a:lnTo>
                <a:lnTo>
                  <a:pt x="4426475" y="4825623"/>
                </a:lnTo>
                <a:lnTo>
                  <a:pt x="4452786" y="4791569"/>
                </a:lnTo>
                <a:lnTo>
                  <a:pt x="4469748" y="4751375"/>
                </a:lnTo>
                <a:lnTo>
                  <a:pt x="4475759" y="4706645"/>
                </a:lnTo>
                <a:lnTo>
                  <a:pt x="4475759" y="168262"/>
                </a:lnTo>
                <a:lnTo>
                  <a:pt x="4469748" y="123532"/>
                </a:lnTo>
                <a:lnTo>
                  <a:pt x="4452786" y="83338"/>
                </a:lnTo>
                <a:lnTo>
                  <a:pt x="4426475" y="49283"/>
                </a:lnTo>
                <a:lnTo>
                  <a:pt x="4392421" y="22973"/>
                </a:lnTo>
                <a:lnTo>
                  <a:pt x="4352226" y="6010"/>
                </a:lnTo>
                <a:lnTo>
                  <a:pt x="4307497"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3" name="object 3"/>
          <p:cNvSpPr/>
          <p:nvPr/>
        </p:nvSpPr>
        <p:spPr>
          <a:xfrm>
            <a:off x="5456683" y="1585283"/>
            <a:ext cx="3959833" cy="2377997"/>
          </a:xfrm>
          <a:custGeom>
            <a:avLst/>
            <a:gdLst/>
            <a:ahLst/>
            <a:cxnLst/>
            <a:rect l="l" t="t" r="r" b="b"/>
            <a:pathLst>
              <a:path w="4476115" h="4875530">
                <a:moveTo>
                  <a:pt x="4307497" y="0"/>
                </a:moveTo>
                <a:lnTo>
                  <a:pt x="168262" y="0"/>
                </a:lnTo>
                <a:lnTo>
                  <a:pt x="123532" y="6010"/>
                </a:lnTo>
                <a:lnTo>
                  <a:pt x="83338" y="22973"/>
                </a:lnTo>
                <a:lnTo>
                  <a:pt x="49283" y="49283"/>
                </a:lnTo>
                <a:lnTo>
                  <a:pt x="22973" y="83338"/>
                </a:lnTo>
                <a:lnTo>
                  <a:pt x="6010" y="123532"/>
                </a:lnTo>
                <a:lnTo>
                  <a:pt x="0" y="168262"/>
                </a:lnTo>
                <a:lnTo>
                  <a:pt x="0" y="4706645"/>
                </a:lnTo>
                <a:lnTo>
                  <a:pt x="6010" y="4751375"/>
                </a:lnTo>
                <a:lnTo>
                  <a:pt x="22973" y="4791569"/>
                </a:lnTo>
                <a:lnTo>
                  <a:pt x="49283" y="4825623"/>
                </a:lnTo>
                <a:lnTo>
                  <a:pt x="83338" y="4851934"/>
                </a:lnTo>
                <a:lnTo>
                  <a:pt x="123532" y="4868897"/>
                </a:lnTo>
                <a:lnTo>
                  <a:pt x="168262" y="4874907"/>
                </a:lnTo>
                <a:lnTo>
                  <a:pt x="4307497" y="4874907"/>
                </a:lnTo>
                <a:lnTo>
                  <a:pt x="4352226" y="4868897"/>
                </a:lnTo>
                <a:lnTo>
                  <a:pt x="4392421" y="4851934"/>
                </a:lnTo>
                <a:lnTo>
                  <a:pt x="4426475" y="4825623"/>
                </a:lnTo>
                <a:lnTo>
                  <a:pt x="4452786" y="4791569"/>
                </a:lnTo>
                <a:lnTo>
                  <a:pt x="4469748" y="4751375"/>
                </a:lnTo>
                <a:lnTo>
                  <a:pt x="4475759" y="4706645"/>
                </a:lnTo>
                <a:lnTo>
                  <a:pt x="4475759" y="168262"/>
                </a:lnTo>
                <a:lnTo>
                  <a:pt x="4469748" y="123532"/>
                </a:lnTo>
                <a:lnTo>
                  <a:pt x="4452786" y="83338"/>
                </a:lnTo>
                <a:lnTo>
                  <a:pt x="4426475" y="49283"/>
                </a:lnTo>
                <a:lnTo>
                  <a:pt x="4392421" y="22973"/>
                </a:lnTo>
                <a:lnTo>
                  <a:pt x="4352226" y="6010"/>
                </a:lnTo>
                <a:lnTo>
                  <a:pt x="4307497"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7" name="object 3">
            <a:extLst>
              <a:ext uri="{FF2B5EF4-FFF2-40B4-BE49-F238E27FC236}">
                <a16:creationId xmlns:a16="http://schemas.microsoft.com/office/drawing/2014/main" id="{FE9178EE-07A8-9C4D-12A6-FC441E644228}"/>
              </a:ext>
            </a:extLst>
          </p:cNvPr>
          <p:cNvSpPr/>
          <p:nvPr/>
        </p:nvSpPr>
        <p:spPr>
          <a:xfrm>
            <a:off x="5456683" y="4301227"/>
            <a:ext cx="3959833" cy="2377997"/>
          </a:xfrm>
          <a:custGeom>
            <a:avLst/>
            <a:gdLst/>
            <a:ahLst/>
            <a:cxnLst/>
            <a:rect l="l" t="t" r="r" b="b"/>
            <a:pathLst>
              <a:path w="4476115" h="4875530">
                <a:moveTo>
                  <a:pt x="4307497" y="0"/>
                </a:moveTo>
                <a:lnTo>
                  <a:pt x="168262" y="0"/>
                </a:lnTo>
                <a:lnTo>
                  <a:pt x="123532" y="6010"/>
                </a:lnTo>
                <a:lnTo>
                  <a:pt x="83338" y="22973"/>
                </a:lnTo>
                <a:lnTo>
                  <a:pt x="49283" y="49283"/>
                </a:lnTo>
                <a:lnTo>
                  <a:pt x="22973" y="83338"/>
                </a:lnTo>
                <a:lnTo>
                  <a:pt x="6010" y="123532"/>
                </a:lnTo>
                <a:lnTo>
                  <a:pt x="0" y="168262"/>
                </a:lnTo>
                <a:lnTo>
                  <a:pt x="0" y="4706645"/>
                </a:lnTo>
                <a:lnTo>
                  <a:pt x="6010" y="4751375"/>
                </a:lnTo>
                <a:lnTo>
                  <a:pt x="22973" y="4791569"/>
                </a:lnTo>
                <a:lnTo>
                  <a:pt x="49283" y="4825623"/>
                </a:lnTo>
                <a:lnTo>
                  <a:pt x="83338" y="4851934"/>
                </a:lnTo>
                <a:lnTo>
                  <a:pt x="123532" y="4868897"/>
                </a:lnTo>
                <a:lnTo>
                  <a:pt x="168262" y="4874907"/>
                </a:lnTo>
                <a:lnTo>
                  <a:pt x="4307497" y="4874907"/>
                </a:lnTo>
                <a:lnTo>
                  <a:pt x="4352226" y="4868897"/>
                </a:lnTo>
                <a:lnTo>
                  <a:pt x="4392421" y="4851934"/>
                </a:lnTo>
                <a:lnTo>
                  <a:pt x="4426475" y="4825623"/>
                </a:lnTo>
                <a:lnTo>
                  <a:pt x="4452786" y="4791569"/>
                </a:lnTo>
                <a:lnTo>
                  <a:pt x="4469748" y="4751375"/>
                </a:lnTo>
                <a:lnTo>
                  <a:pt x="4475759" y="4706645"/>
                </a:lnTo>
                <a:lnTo>
                  <a:pt x="4475759" y="168262"/>
                </a:lnTo>
                <a:lnTo>
                  <a:pt x="4469748" y="123532"/>
                </a:lnTo>
                <a:lnTo>
                  <a:pt x="4452786" y="83338"/>
                </a:lnTo>
                <a:lnTo>
                  <a:pt x="4426475" y="49283"/>
                </a:lnTo>
                <a:lnTo>
                  <a:pt x="4392421" y="22973"/>
                </a:lnTo>
                <a:lnTo>
                  <a:pt x="4352226" y="6010"/>
                </a:lnTo>
                <a:lnTo>
                  <a:pt x="4307497"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37" name="object 2">
            <a:extLst>
              <a:ext uri="{FF2B5EF4-FFF2-40B4-BE49-F238E27FC236}">
                <a16:creationId xmlns:a16="http://schemas.microsoft.com/office/drawing/2014/main" id="{B93FB76D-4225-5167-42DD-D3D8F1EBB3AD}"/>
              </a:ext>
            </a:extLst>
          </p:cNvPr>
          <p:cNvSpPr/>
          <p:nvPr/>
        </p:nvSpPr>
        <p:spPr>
          <a:xfrm>
            <a:off x="847042" y="4310557"/>
            <a:ext cx="3963400" cy="2377997"/>
          </a:xfrm>
          <a:custGeom>
            <a:avLst/>
            <a:gdLst/>
            <a:ahLst/>
            <a:cxnLst/>
            <a:rect l="l" t="t" r="r" b="b"/>
            <a:pathLst>
              <a:path w="4476115" h="4875530">
                <a:moveTo>
                  <a:pt x="4307497" y="0"/>
                </a:moveTo>
                <a:lnTo>
                  <a:pt x="168262" y="0"/>
                </a:lnTo>
                <a:lnTo>
                  <a:pt x="123532" y="6010"/>
                </a:lnTo>
                <a:lnTo>
                  <a:pt x="83338" y="22973"/>
                </a:lnTo>
                <a:lnTo>
                  <a:pt x="49283" y="49283"/>
                </a:lnTo>
                <a:lnTo>
                  <a:pt x="22973" y="83338"/>
                </a:lnTo>
                <a:lnTo>
                  <a:pt x="6010" y="123532"/>
                </a:lnTo>
                <a:lnTo>
                  <a:pt x="0" y="168262"/>
                </a:lnTo>
                <a:lnTo>
                  <a:pt x="0" y="4706645"/>
                </a:lnTo>
                <a:lnTo>
                  <a:pt x="6010" y="4751375"/>
                </a:lnTo>
                <a:lnTo>
                  <a:pt x="22973" y="4791569"/>
                </a:lnTo>
                <a:lnTo>
                  <a:pt x="49283" y="4825623"/>
                </a:lnTo>
                <a:lnTo>
                  <a:pt x="83338" y="4851934"/>
                </a:lnTo>
                <a:lnTo>
                  <a:pt x="123532" y="4868897"/>
                </a:lnTo>
                <a:lnTo>
                  <a:pt x="168262" y="4874907"/>
                </a:lnTo>
                <a:lnTo>
                  <a:pt x="4307497" y="4874907"/>
                </a:lnTo>
                <a:lnTo>
                  <a:pt x="4352226" y="4868897"/>
                </a:lnTo>
                <a:lnTo>
                  <a:pt x="4392421" y="4851934"/>
                </a:lnTo>
                <a:lnTo>
                  <a:pt x="4426475" y="4825623"/>
                </a:lnTo>
                <a:lnTo>
                  <a:pt x="4452786" y="4791569"/>
                </a:lnTo>
                <a:lnTo>
                  <a:pt x="4469748" y="4751375"/>
                </a:lnTo>
                <a:lnTo>
                  <a:pt x="4475759" y="4706645"/>
                </a:lnTo>
                <a:lnTo>
                  <a:pt x="4475759" y="168262"/>
                </a:lnTo>
                <a:lnTo>
                  <a:pt x="4469748" y="123532"/>
                </a:lnTo>
                <a:lnTo>
                  <a:pt x="4452786" y="83338"/>
                </a:lnTo>
                <a:lnTo>
                  <a:pt x="4426475" y="49283"/>
                </a:lnTo>
                <a:lnTo>
                  <a:pt x="4392421" y="22973"/>
                </a:lnTo>
                <a:lnTo>
                  <a:pt x="4352226" y="6010"/>
                </a:lnTo>
                <a:lnTo>
                  <a:pt x="4307497"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 name="object 4"/>
          <p:cNvSpPr txBox="1">
            <a:spLocks noGrp="1"/>
          </p:cNvSpPr>
          <p:nvPr>
            <p:ph type="title"/>
          </p:nvPr>
        </p:nvSpPr>
        <p:spPr>
          <a:xfrm>
            <a:off x="813172" y="751842"/>
            <a:ext cx="3625098" cy="399022"/>
          </a:xfrm>
          <a:prstGeom prst="rect">
            <a:avLst/>
          </a:prstGeom>
        </p:spPr>
        <p:txBody>
          <a:bodyPr vert="horz" wrap="square" lIns="0" tIns="14163" rIns="0" bIns="0" rtlCol="0" anchor="ctr">
            <a:spAutoFit/>
          </a:bodyPr>
          <a:lstStyle/>
          <a:p>
            <a:pPr marL="10894">
              <a:spcBef>
                <a:spcPts val="112"/>
              </a:spcBef>
            </a:pPr>
            <a:r>
              <a:rPr sz="2500" err="1">
                <a:latin typeface="Yu Gothic UI" panose="020B0500000000000000" pitchFamily="34" charset="-128"/>
                <a:ea typeface="Yu Gothic UI" panose="020B0500000000000000" pitchFamily="34" charset="-128"/>
              </a:rPr>
              <a:t>周囲の人の困りごとには</a:t>
            </a:r>
            <a:r>
              <a:rPr sz="2500">
                <a:latin typeface="Yu Gothic UI" panose="020B0500000000000000" pitchFamily="34" charset="-128"/>
                <a:ea typeface="Yu Gothic UI" panose="020B0500000000000000" pitchFamily="34" charset="-128"/>
              </a:rPr>
              <a:t>？</a:t>
            </a:r>
          </a:p>
        </p:txBody>
      </p:sp>
      <p:sp>
        <p:nvSpPr>
          <p:cNvPr id="8" name="object 8"/>
          <p:cNvSpPr txBox="1"/>
          <p:nvPr/>
        </p:nvSpPr>
        <p:spPr>
          <a:xfrm>
            <a:off x="828015" y="1276233"/>
            <a:ext cx="1819225" cy="248630"/>
          </a:xfrm>
          <a:prstGeom prst="rect">
            <a:avLst/>
          </a:prstGeom>
        </p:spPr>
        <p:txBody>
          <a:bodyPr vert="horz" wrap="square" lIns="0" tIns="10894" rIns="0" bIns="0" rtlCol="0">
            <a:spAutoFit/>
          </a:bodyPr>
          <a:lstStyle/>
          <a:p>
            <a:pPr marL="10894">
              <a:spcBef>
                <a:spcPts val="86"/>
              </a:spcBef>
            </a:pPr>
            <a:r>
              <a:rPr lang="ja-JP" altLang="en-US" sz="1544" b="1">
                <a:solidFill>
                  <a:srgbClr val="F26F71"/>
                </a:solidFill>
                <a:latin typeface="Yu Gothic UI" panose="020B0500000000000000" pitchFamily="34" charset="-128"/>
                <a:ea typeface="Yu Gothic UI" panose="020B0500000000000000" pitchFamily="34" charset="-128"/>
                <a:cs typeface="YuGothic"/>
              </a:rPr>
              <a:t>（例）気にかける</a:t>
            </a:r>
            <a:endParaRPr sz="1544">
              <a:latin typeface="Yu Gothic UI" panose="020B0500000000000000" pitchFamily="34" charset="-128"/>
              <a:ea typeface="Yu Gothic UI" panose="020B0500000000000000" pitchFamily="34" charset="-128"/>
              <a:cs typeface="YuGothic"/>
            </a:endParaRPr>
          </a:p>
        </p:txBody>
      </p:sp>
      <p:sp>
        <p:nvSpPr>
          <p:cNvPr id="15" name="正方形/長方形 14">
            <a:extLst>
              <a:ext uri="{FF2B5EF4-FFF2-40B4-BE49-F238E27FC236}">
                <a16:creationId xmlns:a16="http://schemas.microsoft.com/office/drawing/2014/main" id="{E4918EB9-E858-90F3-C356-DFB96A05900C}"/>
              </a:ext>
            </a:extLst>
          </p:cNvPr>
          <p:cNvSpPr/>
          <p:nvPr/>
        </p:nvSpPr>
        <p:spPr>
          <a:xfrm>
            <a:off x="838135" y="308474"/>
            <a:ext cx="150021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201">
              <a:latin typeface="Yu Gothic UI" panose="020B0500000000000000" pitchFamily="34" charset="-128"/>
              <a:ea typeface="Yu Gothic UI" panose="020B0500000000000000" pitchFamily="34" charset="-128"/>
              <a:cs typeface="YuGo-Medium"/>
            </a:endParaRPr>
          </a:p>
        </p:txBody>
      </p:sp>
      <p:sp>
        <p:nvSpPr>
          <p:cNvPr id="18" name="スライド番号プレースホルダー 17">
            <a:extLst>
              <a:ext uri="{FF2B5EF4-FFF2-40B4-BE49-F238E27FC236}">
                <a16:creationId xmlns:a16="http://schemas.microsoft.com/office/drawing/2014/main" id="{7D20CCCA-8283-59C0-F3C6-6421C7BDE9CF}"/>
              </a:ext>
            </a:extLst>
          </p:cNvPr>
          <p:cNvSpPr>
            <a:spLocks noGrp="1"/>
          </p:cNvSpPr>
          <p:nvPr>
            <p:ph type="sldNum" sz="quarter" idx="7"/>
          </p:nvPr>
        </p:nvSpPr>
        <p:spPr/>
        <p:txBody>
          <a:bodyPr/>
          <a:lstStyle/>
          <a:p>
            <a:r>
              <a:rPr lang="en-US" altLang="ja-JP" dirty="0"/>
              <a:t>22</a:t>
            </a:r>
            <a:endParaRPr lang="ja-JP" altLang="en-US"/>
          </a:p>
        </p:txBody>
      </p:sp>
      <p:sp>
        <p:nvSpPr>
          <p:cNvPr id="21" name="object 5">
            <a:extLst>
              <a:ext uri="{FF2B5EF4-FFF2-40B4-BE49-F238E27FC236}">
                <a16:creationId xmlns:a16="http://schemas.microsoft.com/office/drawing/2014/main" id="{D49FCC28-0B15-12E8-67B3-7566A3B53869}"/>
              </a:ext>
            </a:extLst>
          </p:cNvPr>
          <p:cNvSpPr txBox="1"/>
          <p:nvPr/>
        </p:nvSpPr>
        <p:spPr>
          <a:xfrm>
            <a:off x="847042" y="4049648"/>
            <a:ext cx="3343958" cy="248630"/>
          </a:xfrm>
          <a:prstGeom prst="rect">
            <a:avLst/>
          </a:prstGeom>
        </p:spPr>
        <p:txBody>
          <a:bodyPr vert="horz" wrap="square" lIns="0" tIns="10894" rIns="0" bIns="0" rtlCol="0">
            <a:spAutoFit/>
          </a:bodyPr>
          <a:lstStyle/>
          <a:p>
            <a:pPr marL="10894">
              <a:spcBef>
                <a:spcPts val="86"/>
              </a:spcBef>
            </a:pPr>
            <a:r>
              <a:rPr lang="ja-JP" altLang="en-US" sz="1544" b="1">
                <a:solidFill>
                  <a:srgbClr val="F26F71"/>
                </a:solidFill>
                <a:latin typeface="Yu Gothic UI" panose="020B0500000000000000" pitchFamily="34" charset="-128"/>
                <a:ea typeface="Yu Gothic UI" panose="020B0500000000000000" pitchFamily="34" charset="-128"/>
                <a:cs typeface="YuGothic"/>
              </a:rPr>
              <a:t>（</a:t>
            </a:r>
            <a:r>
              <a:rPr sz="1544" b="1" err="1">
                <a:solidFill>
                  <a:srgbClr val="F26F71"/>
                </a:solidFill>
                <a:latin typeface="Yu Gothic UI" panose="020B0500000000000000" pitchFamily="34" charset="-128"/>
                <a:ea typeface="Yu Gothic UI" panose="020B0500000000000000" pitchFamily="34" charset="-128"/>
                <a:cs typeface="YuGothic"/>
              </a:rPr>
              <a:t>例</a:t>
            </a:r>
            <a:r>
              <a:rPr lang="ja-JP" altLang="en-US" sz="1544" b="1">
                <a:solidFill>
                  <a:srgbClr val="F26F71"/>
                </a:solidFill>
                <a:latin typeface="Yu Gothic UI" panose="020B0500000000000000" pitchFamily="34" charset="-128"/>
                <a:ea typeface="Yu Gothic UI" panose="020B0500000000000000" pitchFamily="34" charset="-128"/>
                <a:cs typeface="YuGothic"/>
              </a:rPr>
              <a:t>）地域活動や相談窓口につなぐ</a:t>
            </a:r>
            <a:endParaRPr sz="1544">
              <a:latin typeface="Yu Gothic UI" panose="020B0500000000000000" pitchFamily="34" charset="-128"/>
              <a:ea typeface="Yu Gothic UI" panose="020B0500000000000000" pitchFamily="34" charset="-128"/>
              <a:cs typeface="YuGothic"/>
            </a:endParaRPr>
          </a:p>
        </p:txBody>
      </p:sp>
      <p:pic>
        <p:nvPicPr>
          <p:cNvPr id="36" name="図 35" descr="男性の顔の絵&#10;&#10;低い精度で自動的に生成された説明">
            <a:extLst>
              <a:ext uri="{FF2B5EF4-FFF2-40B4-BE49-F238E27FC236}">
                <a16:creationId xmlns:a16="http://schemas.microsoft.com/office/drawing/2014/main" id="{A46BAE7E-DA79-312A-260A-688DCF4C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197" y="2176738"/>
            <a:ext cx="1515277" cy="1625479"/>
          </a:xfrm>
          <a:prstGeom prst="rect">
            <a:avLst/>
          </a:prstGeom>
        </p:spPr>
      </p:pic>
      <p:pic>
        <p:nvPicPr>
          <p:cNvPr id="44" name="図 43" descr="挿絵 が含まれている画像&#10;&#10;自動的に生成された説明">
            <a:extLst>
              <a:ext uri="{FF2B5EF4-FFF2-40B4-BE49-F238E27FC236}">
                <a16:creationId xmlns:a16="http://schemas.microsoft.com/office/drawing/2014/main" id="{A146DC30-8C88-363A-F246-8400FF49A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688" y="5337916"/>
            <a:ext cx="1133014" cy="1209274"/>
          </a:xfrm>
          <a:prstGeom prst="rect">
            <a:avLst/>
          </a:prstGeom>
        </p:spPr>
      </p:pic>
      <p:pic>
        <p:nvPicPr>
          <p:cNvPr id="41" name="図 40" descr="アイコン&#10;&#10;自動的に生成された説明">
            <a:extLst>
              <a:ext uri="{FF2B5EF4-FFF2-40B4-BE49-F238E27FC236}">
                <a16:creationId xmlns:a16="http://schemas.microsoft.com/office/drawing/2014/main" id="{C58C3E89-0FA8-A6E2-3719-803D05F83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977" y="2587935"/>
            <a:ext cx="1420370" cy="1338947"/>
          </a:xfrm>
          <a:prstGeom prst="rect">
            <a:avLst/>
          </a:prstGeom>
        </p:spPr>
      </p:pic>
      <p:sp>
        <p:nvSpPr>
          <p:cNvPr id="17" name="雲形吹き出し 16">
            <a:extLst>
              <a:ext uri="{FF2B5EF4-FFF2-40B4-BE49-F238E27FC236}">
                <a16:creationId xmlns:a16="http://schemas.microsoft.com/office/drawing/2014/main" id="{18D24DC5-F2DE-616F-FE05-2D4325E6AE1D}"/>
              </a:ext>
            </a:extLst>
          </p:cNvPr>
          <p:cNvSpPr/>
          <p:nvPr/>
        </p:nvSpPr>
        <p:spPr>
          <a:xfrm>
            <a:off x="3219736" y="1166334"/>
            <a:ext cx="2435476" cy="1175233"/>
          </a:xfrm>
          <a:prstGeom prst="cloudCallout">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15">
            <a:extLst>
              <a:ext uri="{FF2B5EF4-FFF2-40B4-BE49-F238E27FC236}">
                <a16:creationId xmlns:a16="http://schemas.microsoft.com/office/drawing/2014/main" id="{007BC44F-28F2-5710-F81E-4C9EBC9302F8}"/>
              </a:ext>
            </a:extLst>
          </p:cNvPr>
          <p:cNvSpPr txBox="1"/>
          <p:nvPr/>
        </p:nvSpPr>
        <p:spPr>
          <a:xfrm>
            <a:off x="3207691" y="1361159"/>
            <a:ext cx="2177783" cy="727800"/>
          </a:xfrm>
          <a:prstGeom prst="rect">
            <a:avLst/>
          </a:prstGeom>
        </p:spPr>
        <p:txBody>
          <a:bodyPr vert="horz" wrap="square" lIns="0" tIns="10894" rIns="0" bIns="0" rtlCol="0">
            <a:spAutoFit/>
          </a:bodyPr>
          <a:lstStyle/>
          <a:p>
            <a:pPr marL="10894" marR="4358" indent="281067" algn="ctr">
              <a:lnSpc>
                <a:spcPct val="118300"/>
              </a:lnSpc>
              <a:spcBef>
                <a:spcPts val="86"/>
              </a:spcBef>
            </a:pPr>
            <a:r>
              <a:rPr lang="ja-JP" altLang="en-US" sz="1287" err="1">
                <a:solidFill>
                  <a:srgbClr val="231F20"/>
                </a:solidFill>
                <a:latin typeface="Yu Gothic UI" panose="020B0500000000000000" pitchFamily="34" charset="-128"/>
                <a:ea typeface="Yu Gothic UI" panose="020B0500000000000000" pitchFamily="34" charset="-128"/>
                <a:cs typeface="YuGo-Medium"/>
              </a:rPr>
              <a:t>なんか元気なさそう</a:t>
            </a:r>
            <a:r>
              <a:rPr sz="1287" dirty="0">
                <a:solidFill>
                  <a:srgbClr val="231F20"/>
                </a:solidFill>
                <a:latin typeface="Yu Gothic UI" panose="020B0500000000000000" pitchFamily="34" charset="-128"/>
                <a:ea typeface="Yu Gothic UI" panose="020B0500000000000000" pitchFamily="34" charset="-128"/>
                <a:cs typeface="YuGo-Medium"/>
              </a:rPr>
              <a:t>…</a:t>
            </a:r>
            <a:endParaRPr lang="en-US" sz="1287" dirty="0">
              <a:solidFill>
                <a:srgbClr val="231F20"/>
              </a:solidFill>
              <a:latin typeface="Yu Gothic UI" panose="020B0500000000000000" pitchFamily="34" charset="-128"/>
              <a:ea typeface="Yu Gothic UI" panose="020B0500000000000000" pitchFamily="34" charset="-128"/>
              <a:cs typeface="YuGo-Medium"/>
            </a:endParaRPr>
          </a:p>
          <a:p>
            <a:pPr marL="10894" marR="4358" indent="281067" algn="ctr">
              <a:lnSpc>
                <a:spcPct val="118300"/>
              </a:lnSpc>
              <a:spcBef>
                <a:spcPts val="86"/>
              </a:spcBef>
            </a:pPr>
            <a:r>
              <a:rPr sz="1287" dirty="0" err="1">
                <a:solidFill>
                  <a:srgbClr val="231F20"/>
                </a:solidFill>
                <a:latin typeface="Yu Gothic UI" panose="020B0500000000000000" pitchFamily="34" charset="-128"/>
                <a:ea typeface="Yu Gothic UI" panose="020B0500000000000000" pitchFamily="34" charset="-128"/>
                <a:cs typeface="YuGo-Medium"/>
              </a:rPr>
              <a:t>もし何か困ったことあ</a:t>
            </a:r>
            <a:r>
              <a:rPr lang="ja-JP" altLang="en-US" sz="1287">
                <a:solidFill>
                  <a:srgbClr val="231F20"/>
                </a:solidFill>
                <a:latin typeface="Yu Gothic UI" panose="020B0500000000000000" pitchFamily="34" charset="-128"/>
                <a:ea typeface="Yu Gothic UI" panose="020B0500000000000000" pitchFamily="34" charset="-128"/>
                <a:cs typeface="YuGo-Medium"/>
              </a:rPr>
              <a:t>るなら</a:t>
            </a:r>
            <a:endParaRPr lang="en-US" altLang="ja-JP" sz="1287" dirty="0">
              <a:solidFill>
                <a:srgbClr val="231F20"/>
              </a:solidFill>
              <a:latin typeface="Yu Gothic UI" panose="020B0500000000000000" pitchFamily="34" charset="-128"/>
              <a:ea typeface="Yu Gothic UI" panose="020B0500000000000000" pitchFamily="34" charset="-128"/>
              <a:cs typeface="YuGo-Medium"/>
            </a:endParaRPr>
          </a:p>
          <a:p>
            <a:pPr marL="10894" marR="4358" indent="281067" algn="ctr">
              <a:lnSpc>
                <a:spcPct val="118300"/>
              </a:lnSpc>
              <a:spcBef>
                <a:spcPts val="86"/>
              </a:spcBef>
            </a:pPr>
            <a:r>
              <a:rPr lang="ja-JP" altLang="en-US" sz="1287">
                <a:solidFill>
                  <a:srgbClr val="231F20"/>
                </a:solidFill>
                <a:latin typeface="Yu Gothic UI" panose="020B0500000000000000" pitchFamily="34" charset="-128"/>
                <a:ea typeface="Yu Gothic UI" panose="020B0500000000000000" pitchFamily="34" charset="-128"/>
                <a:cs typeface="YuGo-Medium"/>
              </a:rPr>
              <a:t>聞いてみよう</a:t>
            </a:r>
            <a:endParaRPr sz="1287" dirty="0">
              <a:latin typeface="Yu Gothic UI" panose="020B0500000000000000" pitchFamily="34" charset="-128"/>
              <a:ea typeface="Yu Gothic UI" panose="020B0500000000000000" pitchFamily="34" charset="-128"/>
              <a:cs typeface="YuGo-Medium"/>
            </a:endParaRPr>
          </a:p>
        </p:txBody>
      </p:sp>
      <p:sp>
        <p:nvSpPr>
          <p:cNvPr id="19" name="雲形吹き出し 18">
            <a:extLst>
              <a:ext uri="{FF2B5EF4-FFF2-40B4-BE49-F238E27FC236}">
                <a16:creationId xmlns:a16="http://schemas.microsoft.com/office/drawing/2014/main" id="{D859E61F-462C-E016-572B-AAA41A4E9A1D}"/>
              </a:ext>
            </a:extLst>
          </p:cNvPr>
          <p:cNvSpPr/>
          <p:nvPr/>
        </p:nvSpPr>
        <p:spPr>
          <a:xfrm>
            <a:off x="7301041" y="1361159"/>
            <a:ext cx="2279788" cy="1269195"/>
          </a:xfrm>
          <a:prstGeom prst="cloudCallout">
            <a:avLst>
              <a:gd name="adj1" fmla="val -42844"/>
              <a:gd name="adj2" fmla="val 50034"/>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object 26">
            <a:extLst>
              <a:ext uri="{FF2B5EF4-FFF2-40B4-BE49-F238E27FC236}">
                <a16:creationId xmlns:a16="http://schemas.microsoft.com/office/drawing/2014/main" id="{BA4EE6E7-D003-A901-844C-F60E7057C72C}"/>
              </a:ext>
            </a:extLst>
          </p:cNvPr>
          <p:cNvSpPr txBox="1"/>
          <p:nvPr/>
        </p:nvSpPr>
        <p:spPr>
          <a:xfrm>
            <a:off x="7301041" y="1607035"/>
            <a:ext cx="2253771" cy="734532"/>
          </a:xfrm>
          <a:prstGeom prst="rect">
            <a:avLst/>
          </a:prstGeom>
        </p:spPr>
        <p:txBody>
          <a:bodyPr vert="horz" wrap="square" lIns="0" tIns="10894" rIns="0" bIns="0" rtlCol="0">
            <a:spAutoFit/>
          </a:bodyPr>
          <a:lstStyle/>
          <a:p>
            <a:pPr marL="10894" marR="4358" indent="143257" algn="ctr">
              <a:lnSpc>
                <a:spcPct val="118300"/>
              </a:lnSpc>
              <a:spcBef>
                <a:spcPts val="86"/>
              </a:spcBef>
            </a:pPr>
            <a:r>
              <a:rPr lang="ja-JP" altLang="en-US" sz="1300">
                <a:solidFill>
                  <a:srgbClr val="231F20"/>
                </a:solidFill>
                <a:latin typeface="Yu Gothic UI" panose="020B0500000000000000" pitchFamily="34" charset="-128"/>
                <a:ea typeface="Yu Gothic UI" panose="020B0500000000000000" pitchFamily="34" charset="-128"/>
                <a:cs typeface="YuGo-Medium"/>
              </a:rPr>
              <a:t>最近</a:t>
            </a:r>
            <a:r>
              <a:rPr sz="1300" err="1">
                <a:solidFill>
                  <a:srgbClr val="231F20"/>
                </a:solidFill>
                <a:latin typeface="Yu Gothic UI" panose="020B0500000000000000" pitchFamily="34" charset="-128"/>
                <a:ea typeface="Yu Gothic UI" panose="020B0500000000000000" pitchFamily="34" charset="-128"/>
                <a:cs typeface="YuGo-Medium"/>
              </a:rPr>
              <a:t>連絡ないなぁ</a:t>
            </a:r>
            <a:r>
              <a:rPr sz="1300">
                <a:solidFill>
                  <a:srgbClr val="231F20"/>
                </a:solidFill>
                <a:latin typeface="Yu Gothic UI" panose="020B0500000000000000" pitchFamily="34" charset="-128"/>
                <a:ea typeface="Yu Gothic UI" panose="020B0500000000000000" pitchFamily="34" charset="-128"/>
                <a:cs typeface="YuGo-Medium"/>
              </a:rPr>
              <a:t>…</a:t>
            </a:r>
            <a:endParaRPr lang="en-US" sz="1300">
              <a:solidFill>
                <a:srgbClr val="231F20"/>
              </a:solidFill>
              <a:latin typeface="Yu Gothic UI" panose="020B0500000000000000" pitchFamily="34" charset="-128"/>
              <a:ea typeface="Yu Gothic UI" panose="020B0500000000000000" pitchFamily="34" charset="-128"/>
              <a:cs typeface="YuGo-Medium"/>
            </a:endParaRPr>
          </a:p>
          <a:p>
            <a:pPr marL="10894" marR="4358" indent="143257" algn="ctr">
              <a:lnSpc>
                <a:spcPct val="118300"/>
              </a:lnSpc>
              <a:spcBef>
                <a:spcPts val="86"/>
              </a:spcBef>
            </a:pPr>
            <a:r>
              <a:rPr sz="1300" err="1">
                <a:solidFill>
                  <a:srgbClr val="231F20"/>
                </a:solidFill>
                <a:latin typeface="Yu Gothic UI" panose="020B0500000000000000" pitchFamily="34" charset="-128"/>
                <a:ea typeface="Yu Gothic UI" panose="020B0500000000000000" pitchFamily="34" charset="-128"/>
                <a:cs typeface="YuGo-Medium"/>
              </a:rPr>
              <a:t>久しぶりに</a:t>
            </a:r>
            <a:r>
              <a:rPr sz="1300">
                <a:solidFill>
                  <a:srgbClr val="231F20"/>
                </a:solidFill>
                <a:latin typeface="Yu Gothic UI" panose="020B0500000000000000" pitchFamily="34" charset="-128"/>
                <a:ea typeface="Yu Gothic UI" panose="020B0500000000000000" pitchFamily="34" charset="-128"/>
                <a:cs typeface="YuGo-Medium"/>
              </a:rPr>
              <a:t>「</a:t>
            </a:r>
            <a:r>
              <a:rPr lang="ja-JP" altLang="en-US" sz="1300">
                <a:solidFill>
                  <a:srgbClr val="231F20"/>
                </a:solidFill>
                <a:latin typeface="Yu Gothic UI" panose="020B0500000000000000" pitchFamily="34" charset="-128"/>
                <a:ea typeface="Yu Gothic UI" panose="020B0500000000000000" pitchFamily="34" charset="-128"/>
                <a:cs typeface="YuGo-Medium"/>
              </a:rPr>
              <a:t>最近何してる</a:t>
            </a:r>
            <a:r>
              <a:rPr sz="1300">
                <a:solidFill>
                  <a:srgbClr val="231F20"/>
                </a:solidFill>
                <a:latin typeface="Yu Gothic UI" panose="020B0500000000000000" pitchFamily="34" charset="-128"/>
                <a:ea typeface="Yu Gothic UI" panose="020B0500000000000000" pitchFamily="34" charset="-128"/>
                <a:cs typeface="YuGo-Medium"/>
              </a:rPr>
              <a:t>？」</a:t>
            </a:r>
            <a:r>
              <a:rPr sz="1300" err="1">
                <a:solidFill>
                  <a:srgbClr val="231F20"/>
                </a:solidFill>
                <a:latin typeface="Yu Gothic UI" panose="020B0500000000000000" pitchFamily="34" charset="-128"/>
                <a:ea typeface="Yu Gothic UI" panose="020B0500000000000000" pitchFamily="34" charset="-128"/>
                <a:cs typeface="YuGo-Medium"/>
              </a:rPr>
              <a:t>って</a:t>
            </a:r>
            <a:endParaRPr lang="en-US" sz="1300">
              <a:latin typeface="Yu Gothic UI" panose="020B0500000000000000" pitchFamily="34" charset="-128"/>
              <a:ea typeface="Yu Gothic UI" panose="020B0500000000000000" pitchFamily="34" charset="-128"/>
              <a:cs typeface="YuGo-Medium"/>
            </a:endParaRPr>
          </a:p>
          <a:p>
            <a:pPr marL="10894" marR="4358" indent="143257" algn="ctr">
              <a:lnSpc>
                <a:spcPct val="118300"/>
              </a:lnSpc>
              <a:spcBef>
                <a:spcPts val="86"/>
              </a:spcBef>
            </a:pPr>
            <a:r>
              <a:rPr sz="1300" err="1">
                <a:solidFill>
                  <a:srgbClr val="231F20"/>
                </a:solidFill>
                <a:latin typeface="Yu Gothic UI" panose="020B0500000000000000" pitchFamily="34" charset="-128"/>
                <a:ea typeface="Yu Gothic UI" panose="020B0500000000000000" pitchFamily="34" charset="-128"/>
                <a:cs typeface="YuGo-Medium"/>
              </a:rPr>
              <a:t>送ってみようかな</a:t>
            </a:r>
            <a:endParaRPr sz="1300">
              <a:latin typeface="Yu Gothic UI" panose="020B0500000000000000" pitchFamily="34" charset="-128"/>
              <a:ea typeface="Yu Gothic UI" panose="020B0500000000000000" pitchFamily="34" charset="-128"/>
              <a:cs typeface="YuGo-Medium"/>
            </a:endParaRPr>
          </a:p>
        </p:txBody>
      </p:sp>
      <p:sp>
        <p:nvSpPr>
          <p:cNvPr id="22" name="雲形吹き出し 21">
            <a:extLst>
              <a:ext uri="{FF2B5EF4-FFF2-40B4-BE49-F238E27FC236}">
                <a16:creationId xmlns:a16="http://schemas.microsoft.com/office/drawing/2014/main" id="{D1E10CB8-1FC0-8F8D-96E6-B5CBA53DDD12}"/>
              </a:ext>
            </a:extLst>
          </p:cNvPr>
          <p:cNvSpPr/>
          <p:nvPr/>
        </p:nvSpPr>
        <p:spPr>
          <a:xfrm>
            <a:off x="2474821" y="4310557"/>
            <a:ext cx="2755917" cy="1255558"/>
          </a:xfrm>
          <a:prstGeom prst="cloudCallout">
            <a:avLst>
              <a:gd name="adj1" fmla="val -47044"/>
              <a:gd name="adj2" fmla="val 51162"/>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bject 13"/>
          <p:cNvSpPr txBox="1"/>
          <p:nvPr/>
        </p:nvSpPr>
        <p:spPr>
          <a:xfrm>
            <a:off x="2521357" y="4577957"/>
            <a:ext cx="2613144" cy="716771"/>
          </a:xfrm>
          <a:prstGeom prst="rect">
            <a:avLst/>
          </a:prstGeom>
        </p:spPr>
        <p:txBody>
          <a:bodyPr vert="horz" wrap="square" lIns="0" tIns="10894" rIns="0" bIns="0" rtlCol="0">
            <a:spAutoFit/>
          </a:bodyPr>
          <a:lstStyle/>
          <a:p>
            <a:pPr marL="433583" marR="4358" indent="-423234" algn="ctr">
              <a:lnSpc>
                <a:spcPct val="118300"/>
              </a:lnSpc>
              <a:spcBef>
                <a:spcPts val="86"/>
              </a:spcBef>
            </a:pPr>
            <a:r>
              <a:rPr lang="ja-JP" altLang="en-US" sz="1287">
                <a:solidFill>
                  <a:srgbClr val="231F20"/>
                </a:solidFill>
                <a:latin typeface="Yu Gothic UI" panose="020B0500000000000000" pitchFamily="34" charset="-128"/>
                <a:ea typeface="Yu Gothic UI" panose="020B0500000000000000" pitchFamily="34" charset="-128"/>
                <a:cs typeface="YuGo-Medium"/>
              </a:rPr>
              <a:t>最近忙しそうで会えてないな。</a:t>
            </a:r>
            <a:endParaRPr lang="en-US" altLang="ja-JP" sz="1287" dirty="0">
              <a:solidFill>
                <a:srgbClr val="231F20"/>
              </a:solidFill>
              <a:latin typeface="Yu Gothic UI" panose="020B0500000000000000" pitchFamily="34" charset="-128"/>
              <a:ea typeface="Yu Gothic UI" panose="020B0500000000000000" pitchFamily="34" charset="-128"/>
              <a:cs typeface="YuGo-Medium"/>
            </a:endParaRPr>
          </a:p>
          <a:p>
            <a:pPr marL="433583" marR="4358" indent="-423234" algn="ctr">
              <a:lnSpc>
                <a:spcPct val="118300"/>
              </a:lnSpc>
              <a:spcBef>
                <a:spcPts val="86"/>
              </a:spcBef>
            </a:pPr>
            <a:r>
              <a:rPr lang="ja-JP" altLang="en-US" sz="1287">
                <a:solidFill>
                  <a:srgbClr val="231F20"/>
                </a:solidFill>
                <a:latin typeface="Yu Gothic UI" panose="020B0500000000000000" pitchFamily="34" charset="-128"/>
                <a:ea typeface="Yu Gothic UI" panose="020B0500000000000000" pitchFamily="34" charset="-128"/>
                <a:cs typeface="YuGo-Medium"/>
              </a:rPr>
              <a:t>今度一緒に商店街の催しに</a:t>
            </a:r>
            <a:endParaRPr lang="en-US" altLang="ja-JP" sz="1287" dirty="0">
              <a:solidFill>
                <a:srgbClr val="231F20"/>
              </a:solidFill>
              <a:latin typeface="Yu Gothic UI" panose="020B0500000000000000" pitchFamily="34" charset="-128"/>
              <a:ea typeface="Yu Gothic UI" panose="020B0500000000000000" pitchFamily="34" charset="-128"/>
              <a:cs typeface="YuGo-Medium"/>
            </a:endParaRPr>
          </a:p>
          <a:p>
            <a:pPr marL="433583" marR="4358" indent="-423234" algn="ctr">
              <a:lnSpc>
                <a:spcPct val="118300"/>
              </a:lnSpc>
              <a:spcBef>
                <a:spcPts val="86"/>
              </a:spcBef>
            </a:pPr>
            <a:r>
              <a:rPr lang="ja-JP" altLang="en-US" sz="1287">
                <a:solidFill>
                  <a:srgbClr val="231F20"/>
                </a:solidFill>
                <a:latin typeface="Yu Gothic UI" panose="020B0500000000000000" pitchFamily="34" charset="-128"/>
                <a:ea typeface="Yu Gothic UI" panose="020B0500000000000000" pitchFamily="34" charset="-128"/>
                <a:cs typeface="YuGo-Medium"/>
              </a:rPr>
              <a:t>誘ってみようかな</a:t>
            </a:r>
            <a:endParaRPr sz="1287" dirty="0">
              <a:latin typeface="Yu Gothic UI" panose="020B0500000000000000" pitchFamily="34" charset="-128"/>
              <a:ea typeface="Yu Gothic UI" panose="020B0500000000000000" pitchFamily="34" charset="-128"/>
              <a:cs typeface="YuGo-Medium"/>
            </a:endParaRPr>
          </a:p>
        </p:txBody>
      </p:sp>
      <p:grpSp>
        <p:nvGrpSpPr>
          <p:cNvPr id="7" name="グループ化 6">
            <a:extLst>
              <a:ext uri="{FF2B5EF4-FFF2-40B4-BE49-F238E27FC236}">
                <a16:creationId xmlns:a16="http://schemas.microsoft.com/office/drawing/2014/main" id="{7C2FCE5F-971F-C830-0CE1-591C252FFE62}"/>
              </a:ext>
            </a:extLst>
          </p:cNvPr>
          <p:cNvGrpSpPr/>
          <p:nvPr/>
        </p:nvGrpSpPr>
        <p:grpSpPr>
          <a:xfrm>
            <a:off x="5868897" y="330734"/>
            <a:ext cx="3306182" cy="373132"/>
            <a:chOff x="5573111" y="887530"/>
            <a:chExt cx="3306182" cy="373132"/>
          </a:xfrm>
        </p:grpSpPr>
        <p:sp>
          <p:nvSpPr>
            <p:cNvPr id="9" name="object 12">
              <a:extLst>
                <a:ext uri="{FF2B5EF4-FFF2-40B4-BE49-F238E27FC236}">
                  <a16:creationId xmlns:a16="http://schemas.microsoft.com/office/drawing/2014/main" id="{C516838D-221C-01A0-168A-27C77CFBA25C}"/>
                </a:ext>
              </a:extLst>
            </p:cNvPr>
            <p:cNvSpPr/>
            <p:nvPr/>
          </p:nvSpPr>
          <p:spPr>
            <a:xfrm>
              <a:off x="5573111" y="887530"/>
              <a:ext cx="3306182" cy="373132"/>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b="1">
                <a:latin typeface="Yu Gothic UI" panose="020B0500000000000000" pitchFamily="34" charset="-128"/>
                <a:ea typeface="Yu Gothic UI" panose="020B0500000000000000" pitchFamily="34" charset="-128"/>
              </a:endParaRPr>
            </a:p>
          </p:txBody>
        </p:sp>
        <p:sp>
          <p:nvSpPr>
            <p:cNvPr id="10" name="正方形/長方形 9">
              <a:extLst>
                <a:ext uri="{FF2B5EF4-FFF2-40B4-BE49-F238E27FC236}">
                  <a16:creationId xmlns:a16="http://schemas.microsoft.com/office/drawing/2014/main" id="{78702E62-4764-C735-01CE-A31AF2C21AB4}"/>
                </a:ext>
              </a:extLst>
            </p:cNvPr>
            <p:cNvSpPr/>
            <p:nvPr/>
          </p:nvSpPr>
          <p:spPr>
            <a:xfrm>
              <a:off x="5719656" y="902664"/>
              <a:ext cx="2987021" cy="342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350" dirty="0">
                  <a:solidFill>
                    <a:srgbClr val="FFFFFF"/>
                  </a:solidFill>
                  <a:latin typeface="Yu Gothic UI"/>
                  <a:ea typeface="Yu Gothic UI"/>
                  <a:cs typeface="YuGo-Medium"/>
                </a:rPr>
                <a:t>具体的なスキルを学ぶ講座一覧は</a:t>
              </a:r>
              <a:r>
                <a:rPr lang="en" altLang="ja-JP" sz="1350" dirty="0">
                  <a:solidFill>
                    <a:srgbClr val="FFFFFF"/>
                  </a:solidFill>
                  <a:latin typeface="Yu Gothic UI"/>
                  <a:ea typeface="Yu Gothic UI"/>
                  <a:cs typeface="YuGo-Medium"/>
                </a:rPr>
                <a:t>p3</a:t>
              </a:r>
              <a:r>
                <a:rPr lang="en-US" altLang="ja-JP" sz="1350" dirty="0">
                  <a:solidFill>
                    <a:srgbClr val="FFFFFF"/>
                  </a:solidFill>
                  <a:latin typeface="Yu Gothic UI"/>
                  <a:ea typeface="Yu Gothic UI"/>
                  <a:cs typeface="YuGo-Medium"/>
                </a:rPr>
                <a:t>5</a:t>
              </a:r>
              <a:r>
                <a:rPr lang="ja-JP" altLang="en-US" sz="1350" dirty="0">
                  <a:solidFill>
                    <a:srgbClr val="FFFFFF"/>
                  </a:solidFill>
                  <a:latin typeface="Yu Gothic UI"/>
                  <a:ea typeface="Yu Gothic UI"/>
                  <a:cs typeface="YuGo-Medium"/>
                </a:rPr>
                <a:t>へ</a:t>
              </a:r>
            </a:p>
          </p:txBody>
        </p:sp>
      </p:grpSp>
      <p:pic>
        <p:nvPicPr>
          <p:cNvPr id="42" name="図 41">
            <a:extLst>
              <a:ext uri="{FF2B5EF4-FFF2-40B4-BE49-F238E27FC236}">
                <a16:creationId xmlns:a16="http://schemas.microsoft.com/office/drawing/2014/main" id="{2C7D432E-A0AD-BF8E-BA55-DCA9A7BE155B}"/>
              </a:ext>
            </a:extLst>
          </p:cNvPr>
          <p:cNvPicPr>
            <a:picLocks noChangeAspect="1"/>
          </p:cNvPicPr>
          <p:nvPr/>
        </p:nvPicPr>
        <p:blipFill>
          <a:blip r:embed="rId6"/>
          <a:stretch>
            <a:fillRect/>
          </a:stretch>
        </p:blipFill>
        <p:spPr>
          <a:xfrm>
            <a:off x="7361487" y="4061463"/>
            <a:ext cx="2158896" cy="1291206"/>
          </a:xfrm>
          <a:prstGeom prst="rect">
            <a:avLst/>
          </a:prstGeom>
        </p:spPr>
      </p:pic>
      <p:sp>
        <p:nvSpPr>
          <p:cNvPr id="45" name="object 26">
            <a:extLst>
              <a:ext uri="{FF2B5EF4-FFF2-40B4-BE49-F238E27FC236}">
                <a16:creationId xmlns:a16="http://schemas.microsoft.com/office/drawing/2014/main" id="{C3FE2874-EBF9-11C1-D6D1-398406B6D886}"/>
              </a:ext>
            </a:extLst>
          </p:cNvPr>
          <p:cNvSpPr txBox="1"/>
          <p:nvPr/>
        </p:nvSpPr>
        <p:spPr>
          <a:xfrm>
            <a:off x="7431179" y="4390385"/>
            <a:ext cx="1900932" cy="657844"/>
          </a:xfrm>
          <a:prstGeom prst="rect">
            <a:avLst/>
          </a:prstGeom>
        </p:spPr>
        <p:txBody>
          <a:bodyPr vert="horz" wrap="square" lIns="0" tIns="10894" rIns="0" bIns="0" rtlCol="0">
            <a:spAutoFit/>
          </a:bodyPr>
          <a:lstStyle/>
          <a:p>
            <a:pPr marL="10894" marR="4358" indent="143257" algn="ctr">
              <a:lnSpc>
                <a:spcPct val="118300"/>
              </a:lnSpc>
              <a:spcBef>
                <a:spcPts val="86"/>
              </a:spcBef>
            </a:pPr>
            <a:r>
              <a:rPr lang="ja-JP" altLang="en-US" sz="1200">
                <a:solidFill>
                  <a:srgbClr val="231F20"/>
                </a:solidFill>
                <a:latin typeface="Yu Gothic UI" panose="020B0500000000000000" pitchFamily="34" charset="-128"/>
                <a:ea typeface="Yu Gothic UI" panose="020B0500000000000000" pitchFamily="34" charset="-128"/>
                <a:cs typeface="YuGo-Medium"/>
              </a:rPr>
              <a:t>地域包括支援センターなら相談に乗ってくれるかも</a:t>
            </a:r>
            <a:endParaRPr lang="en-US" altLang="ja-JP" sz="1200">
              <a:solidFill>
                <a:srgbClr val="231F20"/>
              </a:solidFill>
              <a:latin typeface="Yu Gothic UI" panose="020B0500000000000000" pitchFamily="34" charset="-128"/>
              <a:ea typeface="Yu Gothic UI" panose="020B0500000000000000" pitchFamily="34" charset="-128"/>
              <a:cs typeface="YuGo-Medium"/>
            </a:endParaRPr>
          </a:p>
          <a:p>
            <a:pPr marL="10894" marR="4358" indent="143257" algn="ctr">
              <a:lnSpc>
                <a:spcPct val="118300"/>
              </a:lnSpc>
              <a:spcBef>
                <a:spcPts val="86"/>
              </a:spcBef>
            </a:pPr>
            <a:r>
              <a:rPr lang="ja-JP" altLang="en-US" sz="1200">
                <a:solidFill>
                  <a:srgbClr val="231F20"/>
                </a:solidFill>
                <a:latin typeface="Yu Gothic UI" panose="020B0500000000000000" pitchFamily="34" charset="-128"/>
                <a:ea typeface="Yu Gothic UI" panose="020B0500000000000000" pitchFamily="34" charset="-128"/>
                <a:cs typeface="YuGo-Medium"/>
              </a:rPr>
              <a:t>しれません</a:t>
            </a:r>
          </a:p>
        </p:txBody>
      </p:sp>
      <p:pic>
        <p:nvPicPr>
          <p:cNvPr id="50" name="図 49">
            <a:extLst>
              <a:ext uri="{FF2B5EF4-FFF2-40B4-BE49-F238E27FC236}">
                <a16:creationId xmlns:a16="http://schemas.microsoft.com/office/drawing/2014/main" id="{9B17FF7F-6404-D599-0601-BB777377040F}"/>
              </a:ext>
            </a:extLst>
          </p:cNvPr>
          <p:cNvPicPr>
            <a:picLocks noChangeAspect="1"/>
          </p:cNvPicPr>
          <p:nvPr/>
        </p:nvPicPr>
        <p:blipFill>
          <a:blip r:embed="rId6"/>
          <a:stretch>
            <a:fillRect/>
          </a:stretch>
        </p:blipFill>
        <p:spPr>
          <a:xfrm flipH="1">
            <a:off x="2429992" y="1897922"/>
            <a:ext cx="1165026" cy="751080"/>
          </a:xfrm>
          <a:prstGeom prst="rect">
            <a:avLst/>
          </a:prstGeom>
        </p:spPr>
      </p:pic>
      <p:sp>
        <p:nvSpPr>
          <p:cNvPr id="5" name="object 5"/>
          <p:cNvSpPr txBox="1"/>
          <p:nvPr/>
        </p:nvSpPr>
        <p:spPr>
          <a:xfrm>
            <a:off x="2743200" y="2133600"/>
            <a:ext cx="757703" cy="207968"/>
          </a:xfrm>
          <a:prstGeom prst="rect">
            <a:avLst/>
          </a:prstGeom>
        </p:spPr>
        <p:txBody>
          <a:bodyPr vert="horz" wrap="square" lIns="0" tIns="9805" rIns="0" bIns="0" rtlCol="0">
            <a:spAutoFit/>
          </a:bodyPr>
          <a:lstStyle/>
          <a:p>
            <a:pPr marL="10894">
              <a:spcBef>
                <a:spcPts val="77"/>
              </a:spcBef>
            </a:pPr>
            <a:r>
              <a:rPr lang="ja-JP" altLang="en-US" sz="1287" err="1">
                <a:solidFill>
                  <a:srgbClr val="231F20"/>
                </a:solidFill>
                <a:latin typeface="Yu Gothic UI" panose="020B0500000000000000" pitchFamily="34" charset="-128"/>
                <a:ea typeface="Yu Gothic UI" panose="020B0500000000000000" pitchFamily="34" charset="-128"/>
                <a:cs typeface="YuGo-Medium"/>
              </a:rPr>
              <a:t>おはよう</a:t>
            </a:r>
            <a:r>
              <a:rPr sz="1287">
                <a:solidFill>
                  <a:srgbClr val="231F20"/>
                </a:solidFill>
                <a:latin typeface="Yu Gothic UI" panose="020B0500000000000000" pitchFamily="34" charset="-128"/>
                <a:ea typeface="Yu Gothic UI" panose="020B0500000000000000" pitchFamily="34" charset="-128"/>
                <a:cs typeface="YuGo-Medium"/>
              </a:rPr>
              <a:t>！</a:t>
            </a:r>
            <a:endParaRPr sz="1287">
              <a:latin typeface="Yu Gothic UI" panose="020B0500000000000000" pitchFamily="34" charset="-128"/>
              <a:ea typeface="Yu Gothic UI" panose="020B0500000000000000" pitchFamily="34" charset="-128"/>
              <a:cs typeface="YuGo-Medium"/>
            </a:endParaRPr>
          </a:p>
        </p:txBody>
      </p:sp>
      <p:pic>
        <p:nvPicPr>
          <p:cNvPr id="52" name="図 51">
            <a:extLst>
              <a:ext uri="{FF2B5EF4-FFF2-40B4-BE49-F238E27FC236}">
                <a16:creationId xmlns:a16="http://schemas.microsoft.com/office/drawing/2014/main" id="{70E8E81B-429B-0AB2-ABD4-F2DCA369F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970" y="5246903"/>
            <a:ext cx="1234955" cy="1263675"/>
          </a:xfrm>
          <a:prstGeom prst="rect">
            <a:avLst/>
          </a:prstGeom>
        </p:spPr>
      </p:pic>
      <p:pic>
        <p:nvPicPr>
          <p:cNvPr id="24" name="図 23">
            <a:extLst>
              <a:ext uri="{FF2B5EF4-FFF2-40B4-BE49-F238E27FC236}">
                <a16:creationId xmlns:a16="http://schemas.microsoft.com/office/drawing/2014/main" id="{B0D53513-5A70-250D-C6A0-BE5204A690D7}"/>
              </a:ext>
            </a:extLst>
          </p:cNvPr>
          <p:cNvPicPr>
            <a:picLocks noChangeAspect="1"/>
          </p:cNvPicPr>
          <p:nvPr/>
        </p:nvPicPr>
        <p:blipFill>
          <a:blip r:embed="rId8"/>
          <a:stretch>
            <a:fillRect/>
          </a:stretch>
        </p:blipFill>
        <p:spPr>
          <a:xfrm>
            <a:off x="5569171" y="4867758"/>
            <a:ext cx="2292149" cy="1341207"/>
          </a:xfrm>
          <a:prstGeom prst="rect">
            <a:avLst/>
          </a:prstGeom>
        </p:spPr>
      </p:pic>
      <p:sp>
        <p:nvSpPr>
          <p:cNvPr id="25" name="object 26">
            <a:extLst>
              <a:ext uri="{FF2B5EF4-FFF2-40B4-BE49-F238E27FC236}">
                <a16:creationId xmlns:a16="http://schemas.microsoft.com/office/drawing/2014/main" id="{1E0CBDB5-3B68-5752-D21B-7871C1BBCABD}"/>
              </a:ext>
            </a:extLst>
          </p:cNvPr>
          <p:cNvSpPr txBox="1"/>
          <p:nvPr/>
        </p:nvSpPr>
        <p:spPr>
          <a:xfrm>
            <a:off x="5549389" y="5318379"/>
            <a:ext cx="2244715" cy="439964"/>
          </a:xfrm>
          <a:prstGeom prst="rect">
            <a:avLst/>
          </a:prstGeom>
        </p:spPr>
        <p:txBody>
          <a:bodyPr vert="horz" wrap="square" lIns="0" tIns="10894" rIns="0" bIns="0" rtlCol="0">
            <a:spAutoFit/>
          </a:bodyPr>
          <a:lstStyle/>
          <a:p>
            <a:pPr marL="10894" marR="4358" indent="143257" algn="ctr">
              <a:lnSpc>
                <a:spcPct val="118300"/>
              </a:lnSpc>
              <a:spcBef>
                <a:spcPts val="86"/>
              </a:spcBef>
            </a:pPr>
            <a:r>
              <a:rPr lang="ja-JP" altLang="en-US" sz="1200">
                <a:solidFill>
                  <a:srgbClr val="231F20"/>
                </a:solidFill>
                <a:latin typeface="Yu Gothic UI" panose="020B0500000000000000" pitchFamily="34" charset="-128"/>
                <a:ea typeface="Yu Gothic UI" panose="020B0500000000000000" pitchFamily="34" charset="-128"/>
                <a:cs typeface="YuGo-Medium"/>
              </a:rPr>
              <a:t>パートナーの介護が大変で。</a:t>
            </a:r>
          </a:p>
          <a:p>
            <a:pPr marL="10894" marR="4358" indent="143257" algn="ctr">
              <a:lnSpc>
                <a:spcPct val="118300"/>
              </a:lnSpc>
              <a:spcBef>
                <a:spcPts val="86"/>
              </a:spcBef>
            </a:pPr>
            <a:r>
              <a:rPr lang="ja-JP" altLang="en-US" sz="1200">
                <a:solidFill>
                  <a:srgbClr val="231F20"/>
                </a:solidFill>
                <a:latin typeface="Yu Gothic UI" panose="020B0500000000000000" pitchFamily="34" charset="-128"/>
                <a:ea typeface="Yu Gothic UI" panose="020B0500000000000000" pitchFamily="34" charset="-128"/>
                <a:cs typeface="YuGo-Medium"/>
              </a:rPr>
              <a:t>一人でずっとお世話をしていて</a:t>
            </a:r>
          </a:p>
        </p:txBody>
      </p:sp>
      <p:pic>
        <p:nvPicPr>
          <p:cNvPr id="26" name="図 25">
            <a:extLst>
              <a:ext uri="{FF2B5EF4-FFF2-40B4-BE49-F238E27FC236}">
                <a16:creationId xmlns:a16="http://schemas.microsoft.com/office/drawing/2014/main" id="{A4B7A5A0-916C-77F9-870B-43D4493B0CA5}"/>
              </a:ext>
            </a:extLst>
          </p:cNvPr>
          <p:cNvPicPr>
            <a:picLocks noChangeAspect="1"/>
          </p:cNvPicPr>
          <p:nvPr/>
        </p:nvPicPr>
        <p:blipFill>
          <a:blip r:embed="rId9"/>
          <a:stretch>
            <a:fillRect/>
          </a:stretch>
        </p:blipFill>
        <p:spPr>
          <a:xfrm>
            <a:off x="5583976" y="6099454"/>
            <a:ext cx="349250" cy="584200"/>
          </a:xfrm>
          <a:prstGeom prst="rect">
            <a:avLst/>
          </a:prstGeom>
        </p:spPr>
      </p:pic>
      <p:pic>
        <p:nvPicPr>
          <p:cNvPr id="27" name="図 26">
            <a:extLst>
              <a:ext uri="{FF2B5EF4-FFF2-40B4-BE49-F238E27FC236}">
                <a16:creationId xmlns:a16="http://schemas.microsoft.com/office/drawing/2014/main" id="{1A744B33-EB0E-C7A6-C05D-B8443E8981B9}"/>
              </a:ext>
            </a:extLst>
          </p:cNvPr>
          <p:cNvPicPr>
            <a:picLocks noChangeAspect="1"/>
          </p:cNvPicPr>
          <p:nvPr/>
        </p:nvPicPr>
        <p:blipFill>
          <a:blip r:embed="rId8"/>
          <a:stretch>
            <a:fillRect/>
          </a:stretch>
        </p:blipFill>
        <p:spPr>
          <a:xfrm>
            <a:off x="1068645" y="2396646"/>
            <a:ext cx="1578595" cy="961646"/>
          </a:xfrm>
          <a:prstGeom prst="rect">
            <a:avLst/>
          </a:prstGeom>
        </p:spPr>
      </p:pic>
      <p:pic>
        <p:nvPicPr>
          <p:cNvPr id="28" name="図 27">
            <a:extLst>
              <a:ext uri="{FF2B5EF4-FFF2-40B4-BE49-F238E27FC236}">
                <a16:creationId xmlns:a16="http://schemas.microsoft.com/office/drawing/2014/main" id="{F80B76DA-9A58-D1CD-47A1-67797FCDB69F}"/>
              </a:ext>
            </a:extLst>
          </p:cNvPr>
          <p:cNvPicPr>
            <a:picLocks noChangeAspect="1"/>
          </p:cNvPicPr>
          <p:nvPr/>
        </p:nvPicPr>
        <p:blipFill>
          <a:blip r:embed="rId9"/>
          <a:stretch>
            <a:fillRect/>
          </a:stretch>
        </p:blipFill>
        <p:spPr>
          <a:xfrm>
            <a:off x="1049935" y="3392349"/>
            <a:ext cx="349250" cy="584200"/>
          </a:xfrm>
          <a:prstGeom prst="rect">
            <a:avLst/>
          </a:prstGeom>
        </p:spPr>
      </p:pic>
      <p:sp>
        <p:nvSpPr>
          <p:cNvPr id="29" name="object 6">
            <a:extLst>
              <a:ext uri="{FF2B5EF4-FFF2-40B4-BE49-F238E27FC236}">
                <a16:creationId xmlns:a16="http://schemas.microsoft.com/office/drawing/2014/main" id="{9254C9D2-686A-8DE5-F706-767A198D498A}"/>
              </a:ext>
            </a:extLst>
          </p:cNvPr>
          <p:cNvSpPr txBox="1"/>
          <p:nvPr/>
        </p:nvSpPr>
        <p:spPr>
          <a:xfrm>
            <a:off x="1638451" y="2774281"/>
            <a:ext cx="640588" cy="207968"/>
          </a:xfrm>
          <a:prstGeom prst="rect">
            <a:avLst/>
          </a:prstGeom>
        </p:spPr>
        <p:txBody>
          <a:bodyPr vert="horz" wrap="square" lIns="0" tIns="9805" rIns="0" bIns="0" rtlCol="0">
            <a:spAutoFit/>
          </a:bodyPr>
          <a:lstStyle/>
          <a:p>
            <a:pPr marL="10894">
              <a:spcBef>
                <a:spcPts val="77"/>
              </a:spcBef>
            </a:pPr>
            <a:r>
              <a:rPr sz="1287" dirty="0" err="1">
                <a:solidFill>
                  <a:srgbClr val="231F20"/>
                </a:solidFill>
                <a:latin typeface="Yu Gothic UI" panose="020B0500000000000000" pitchFamily="34" charset="-128"/>
                <a:ea typeface="Yu Gothic UI" panose="020B0500000000000000" pitchFamily="34" charset="-128"/>
                <a:cs typeface="YuGo-Medium"/>
              </a:rPr>
              <a:t>おはよ</a:t>
            </a:r>
            <a:r>
              <a:rPr sz="1287" dirty="0">
                <a:solidFill>
                  <a:srgbClr val="231F20"/>
                </a:solidFill>
                <a:latin typeface="Yu Gothic UI" panose="020B0500000000000000" pitchFamily="34" charset="-128"/>
                <a:ea typeface="Yu Gothic UI" panose="020B0500000000000000" pitchFamily="34" charset="-128"/>
                <a:cs typeface="YuGo-Medium"/>
              </a:rPr>
              <a:t>…</a:t>
            </a:r>
            <a:endParaRPr sz="1287" dirty="0">
              <a:latin typeface="Yu Gothic UI" panose="020B0500000000000000" pitchFamily="34" charset="-128"/>
              <a:ea typeface="Yu Gothic UI" panose="020B0500000000000000" pitchFamily="34" charset="-128"/>
              <a:cs typeface="YuGo-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668677" y="1038346"/>
            <a:ext cx="4452463" cy="502343"/>
          </a:xfrm>
          <a:prstGeom prst="rect">
            <a:avLst/>
          </a:prstGeom>
        </p:spPr>
        <p:txBody>
          <a:bodyPr vert="horz" wrap="square" lIns="0" tIns="9805" rIns="0" bIns="0" rtlCol="0" anchor="ctr">
            <a:spAutoFit/>
          </a:bodyPr>
          <a:lstStyle/>
          <a:p>
            <a:pPr marL="10894" algn="ctr">
              <a:spcBef>
                <a:spcPts val="77"/>
              </a:spcBef>
            </a:pPr>
            <a:r>
              <a:rPr sz="3200" dirty="0">
                <a:latin typeface="Yu Gothic UI" panose="020B0500000000000000" pitchFamily="34" charset="-128"/>
                <a:ea typeface="Yu Gothic UI" panose="020B0500000000000000" pitchFamily="34" charset="-128"/>
              </a:rPr>
              <a:t>「</a:t>
            </a:r>
            <a:r>
              <a:rPr lang="ja-JP" altLang="en-US" sz="3200">
                <a:latin typeface="Yu Gothic UI" panose="020B0500000000000000" pitchFamily="34" charset="-128"/>
                <a:ea typeface="Yu Gothic UI" panose="020B0500000000000000" pitchFamily="34" charset="-128"/>
              </a:rPr>
              <a:t>困ったときどうする？</a:t>
            </a:r>
            <a:r>
              <a:rPr sz="3200" dirty="0">
                <a:latin typeface="Yu Gothic UI" panose="020B0500000000000000" pitchFamily="34" charset="-128"/>
                <a:ea typeface="Yu Gothic UI" panose="020B0500000000000000" pitchFamily="34" charset="-128"/>
              </a:rPr>
              <a:t>」</a:t>
            </a:r>
          </a:p>
        </p:txBody>
      </p:sp>
      <p:grpSp>
        <p:nvGrpSpPr>
          <p:cNvPr id="3" name="グループ化 2">
            <a:extLst>
              <a:ext uri="{FF2B5EF4-FFF2-40B4-BE49-F238E27FC236}">
                <a16:creationId xmlns:a16="http://schemas.microsoft.com/office/drawing/2014/main" id="{6B657F2A-4BC9-3395-72E1-C54DDBE8EEE8}"/>
              </a:ext>
            </a:extLst>
          </p:cNvPr>
          <p:cNvGrpSpPr/>
          <p:nvPr/>
        </p:nvGrpSpPr>
        <p:grpSpPr>
          <a:xfrm>
            <a:off x="4218368" y="1864886"/>
            <a:ext cx="1353080" cy="520206"/>
            <a:chOff x="4173471" y="2501576"/>
            <a:chExt cx="1353080" cy="520206"/>
          </a:xfrm>
        </p:grpSpPr>
        <p:sp>
          <p:nvSpPr>
            <p:cNvPr id="2" name="object 2"/>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txBox="1"/>
            <p:nvPr/>
          </p:nvSpPr>
          <p:spPr>
            <a:xfrm>
              <a:off x="4393537" y="2585251"/>
              <a:ext cx="912947" cy="352856"/>
            </a:xfrm>
            <a:prstGeom prst="rect">
              <a:avLst/>
            </a:prstGeom>
          </p:spPr>
          <p:txBody>
            <a:bodyPr vert="horz" wrap="square" lIns="0" tIns="14163" rIns="0" bIns="0" rtlCol="0">
              <a:spAutoFit/>
            </a:bodyPr>
            <a:lstStyle/>
            <a:p>
              <a:pPr marL="10894" algn="ctr">
                <a:spcBef>
                  <a:spcPts val="112"/>
                </a:spcBef>
              </a:pPr>
              <a:r>
                <a:rPr lang="ja-JP" altLang="en-US" sz="2200" b="1">
                  <a:solidFill>
                    <a:srgbClr val="231F20"/>
                  </a:solidFill>
                  <a:latin typeface="Yu Gothic UI" panose="020B0500000000000000" pitchFamily="34" charset="-128"/>
                  <a:ea typeface="Yu Gothic UI" panose="020B0500000000000000" pitchFamily="34" charset="-128"/>
                  <a:cs typeface="YuGothic"/>
                </a:rPr>
                <a:t>ポイント</a:t>
              </a:r>
              <a:endParaRPr sz="2200" dirty="0">
                <a:latin typeface="Yu Gothic UI" panose="020B0500000000000000" pitchFamily="34" charset="-128"/>
                <a:ea typeface="Yu Gothic UI" panose="020B0500000000000000" pitchFamily="34" charset="-128"/>
                <a:cs typeface="YuGothic"/>
              </a:endParaRPr>
            </a:p>
          </p:txBody>
        </p:sp>
      </p:grpSp>
      <p:sp>
        <p:nvSpPr>
          <p:cNvPr id="7" name="正方形/長方形 6">
            <a:extLst>
              <a:ext uri="{FF2B5EF4-FFF2-40B4-BE49-F238E27FC236}">
                <a16:creationId xmlns:a16="http://schemas.microsoft.com/office/drawing/2014/main" id="{93BBD657-59F0-A9C3-A06E-E90993C815FC}"/>
              </a:ext>
            </a:extLst>
          </p:cNvPr>
          <p:cNvSpPr/>
          <p:nvPr/>
        </p:nvSpPr>
        <p:spPr>
          <a:xfrm>
            <a:off x="838134" y="308474"/>
            <a:ext cx="1560681"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困ったときどうする？</a:t>
            </a:r>
            <a:endParaRPr lang="ja-JP" altLang="en-US" sz="1201">
              <a:latin typeface="Yu Gothic UI" panose="020B0500000000000000" pitchFamily="34" charset="-128"/>
              <a:ea typeface="Yu Gothic UI" panose="020B0500000000000000" pitchFamily="34" charset="-128"/>
              <a:cs typeface="YuGo-Medium"/>
            </a:endParaRPr>
          </a:p>
        </p:txBody>
      </p:sp>
      <p:sp>
        <p:nvSpPr>
          <p:cNvPr id="8" name="object 2">
            <a:extLst>
              <a:ext uri="{FF2B5EF4-FFF2-40B4-BE49-F238E27FC236}">
                <a16:creationId xmlns:a16="http://schemas.microsoft.com/office/drawing/2014/main" id="{DAAF21F2-AEB1-ED7D-F877-0C2696DDC814}"/>
              </a:ext>
            </a:extLst>
          </p:cNvPr>
          <p:cNvSpPr/>
          <p:nvPr/>
        </p:nvSpPr>
        <p:spPr>
          <a:xfrm>
            <a:off x="715113" y="2822367"/>
            <a:ext cx="8452024" cy="3281550"/>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9" name="スライド番号プレースホルダー 8">
            <a:extLst>
              <a:ext uri="{FF2B5EF4-FFF2-40B4-BE49-F238E27FC236}">
                <a16:creationId xmlns:a16="http://schemas.microsoft.com/office/drawing/2014/main" id="{4F440666-65D9-52C0-FC12-9A4A816C49FA}"/>
              </a:ext>
            </a:extLst>
          </p:cNvPr>
          <p:cNvSpPr>
            <a:spLocks noGrp="1"/>
          </p:cNvSpPr>
          <p:nvPr>
            <p:ph type="sldNum" sz="quarter" idx="7"/>
          </p:nvPr>
        </p:nvSpPr>
        <p:spPr/>
        <p:txBody>
          <a:bodyPr/>
          <a:lstStyle/>
          <a:p>
            <a:r>
              <a:rPr lang="en-US" altLang="ja-JP" sz="1000" dirty="0"/>
              <a:t>23</a:t>
            </a:r>
            <a:endParaRPr lang="ja-JP" altLang="en-US"/>
          </a:p>
        </p:txBody>
      </p:sp>
      <p:sp>
        <p:nvSpPr>
          <p:cNvPr id="6" name="object 6"/>
          <p:cNvSpPr txBox="1"/>
          <p:nvPr/>
        </p:nvSpPr>
        <p:spPr>
          <a:xfrm>
            <a:off x="939597" y="3176711"/>
            <a:ext cx="8026805" cy="2527735"/>
          </a:xfrm>
          <a:prstGeom prst="rect">
            <a:avLst/>
          </a:prstGeom>
        </p:spPr>
        <p:txBody>
          <a:bodyPr vert="horz" wrap="square" lIns="0" tIns="13073" rIns="0" bIns="0" rtlCol="0" anchor="t">
            <a:spAutoFit/>
          </a:bodyPr>
          <a:lstStyle/>
          <a:p>
            <a:pPr marL="206375" indent="-194945">
              <a:lnSpc>
                <a:spcPct val="150000"/>
              </a:lnSpc>
              <a:spcBef>
                <a:spcPts val="103"/>
              </a:spcBef>
              <a:buChar char="•"/>
              <a:tabLst>
                <a:tab pos="206442" algn="l"/>
              </a:tabLst>
            </a:pPr>
            <a:r>
              <a:rPr lang="ja-JP" altLang="en-US" sz="2200">
                <a:solidFill>
                  <a:srgbClr val="231F20"/>
                </a:solidFill>
                <a:latin typeface="Yu Gothic UI"/>
                <a:ea typeface="Yu Gothic UI"/>
                <a:cs typeface="YuGo-Medium"/>
              </a:rPr>
              <a:t>自分が困ったときの備えとして、</a:t>
            </a:r>
            <a:r>
              <a:rPr lang="ja-JP" altLang="en-US" sz="2200" b="1" u="sng">
                <a:solidFill>
                  <a:schemeClr val="accent6">
                    <a:lumMod val="75000"/>
                  </a:schemeClr>
                </a:solidFill>
                <a:latin typeface="Yu Gothic UI"/>
                <a:ea typeface="Yu Gothic UI"/>
                <a:cs typeface="YuGo-Medium"/>
              </a:rPr>
              <a:t>ふだんから「誰に相談できるか」を考えておくこと、「どのような相談窓口があるのか」を把握しておく</a:t>
            </a:r>
            <a:r>
              <a:rPr lang="ja-JP" altLang="en-US" sz="2200">
                <a:solidFill>
                  <a:srgbClr val="231F20"/>
                </a:solidFill>
                <a:latin typeface="Yu Gothic UI"/>
                <a:ea typeface="Yu Gothic UI"/>
                <a:cs typeface="YuGo-Medium"/>
              </a:rPr>
              <a:t>ことが重要</a:t>
            </a:r>
            <a:endParaRPr lang="en-US" altLang="ja-JP" sz="2200" dirty="0">
              <a:solidFill>
                <a:srgbClr val="231F20"/>
              </a:solidFill>
              <a:latin typeface="Yu Gothic UI"/>
              <a:ea typeface="Yu Gothic UI"/>
              <a:cs typeface="YuGo-Medium"/>
            </a:endParaRPr>
          </a:p>
          <a:p>
            <a:pPr marL="11430">
              <a:lnSpc>
                <a:spcPct val="150000"/>
              </a:lnSpc>
              <a:spcBef>
                <a:spcPts val="103"/>
              </a:spcBef>
              <a:tabLst>
                <a:tab pos="206442" algn="l"/>
              </a:tabLst>
            </a:pPr>
            <a:endParaRPr lang="en-US" altLang="ja-JP" sz="2200" dirty="0">
              <a:solidFill>
                <a:srgbClr val="231F20"/>
              </a:solidFill>
              <a:latin typeface="Yu Gothic UI" panose="020B0500000000000000" pitchFamily="34" charset="-128"/>
              <a:ea typeface="Yu Gothic UI" panose="020B0500000000000000" pitchFamily="34" charset="-128"/>
              <a:cs typeface="YuGo-Medium"/>
            </a:endParaRPr>
          </a:p>
          <a:p>
            <a:pPr marL="206375" indent="-194945">
              <a:lnSpc>
                <a:spcPct val="150000"/>
              </a:lnSpc>
              <a:spcBef>
                <a:spcPts val="103"/>
              </a:spcBef>
              <a:buChar char="•"/>
              <a:tabLst>
                <a:tab pos="206442" algn="l"/>
              </a:tabLst>
            </a:pPr>
            <a:r>
              <a:rPr lang="ja-JP" altLang="en-US" sz="2200">
                <a:solidFill>
                  <a:srgbClr val="231F20"/>
                </a:solidFill>
                <a:latin typeface="Yu Gothic UI"/>
                <a:ea typeface="Yu Gothic UI"/>
                <a:cs typeface="YuGo-Medium"/>
              </a:rPr>
              <a:t>周囲の人の悩みや困りごとには、「気にかける」「相談窓口につなぐ」など、</a:t>
            </a:r>
            <a:endParaRPr lang="en-US" altLang="ja-JP" sz="2200" dirty="0">
              <a:solidFill>
                <a:srgbClr val="231F20"/>
              </a:solidFill>
              <a:latin typeface="Yu Gothic UI"/>
              <a:ea typeface="Yu Gothic UI"/>
              <a:cs typeface="YuGo-Medium"/>
            </a:endParaRPr>
          </a:p>
          <a:p>
            <a:pPr marL="11430">
              <a:lnSpc>
                <a:spcPct val="150000"/>
              </a:lnSpc>
              <a:spcBef>
                <a:spcPts val="103"/>
              </a:spcBef>
              <a:tabLst>
                <a:tab pos="206442" algn="l"/>
              </a:tabLst>
            </a:pPr>
            <a:r>
              <a:rPr lang="ja-JP" altLang="en-US" sz="2200">
                <a:solidFill>
                  <a:srgbClr val="231F20"/>
                </a:solidFill>
                <a:latin typeface="Yu Gothic UI"/>
                <a:ea typeface="Yu Gothic UI"/>
                <a:cs typeface="YuGo-Medium"/>
              </a:rPr>
              <a:t>　</a:t>
            </a:r>
            <a:r>
              <a:rPr lang="ja-JP" altLang="en-US" sz="2200" b="1" u="sng">
                <a:solidFill>
                  <a:schemeClr val="accent6">
                    <a:lumMod val="75000"/>
                  </a:schemeClr>
                </a:solidFill>
                <a:latin typeface="Yu Gothic UI"/>
                <a:ea typeface="Yu Gothic UI"/>
                <a:cs typeface="YuGo-Medium"/>
              </a:rPr>
              <a:t>できる範囲で無理なくサポートすることが大切</a:t>
            </a:r>
            <a:endParaRPr lang="en-US" altLang="ja-JP" sz="2200" b="1" u="sng" dirty="0">
              <a:solidFill>
                <a:schemeClr val="accent6">
                  <a:lumMod val="75000"/>
                </a:schemeClr>
              </a:solidFill>
              <a:latin typeface="Yu Gothic UI" panose="020B0500000000000000" pitchFamily="34" charset="-128"/>
              <a:ea typeface="Yu Gothic UI" panose="020B0500000000000000" pitchFamily="34" charset="-128"/>
              <a:cs typeface="YuGo-Medium"/>
            </a:endParaRPr>
          </a:p>
        </p:txBody>
      </p:sp>
    </p:spTree>
    <p:extLst>
      <p:ext uri="{BB962C8B-B14F-4D97-AF65-F5344CB8AC3E}">
        <p14:creationId xmlns:p14="http://schemas.microsoft.com/office/powerpoint/2010/main" val="207305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3" name="object 3"/>
          <p:cNvSpPr txBox="1"/>
          <p:nvPr/>
        </p:nvSpPr>
        <p:spPr>
          <a:xfrm>
            <a:off x="1161763" y="2850423"/>
            <a:ext cx="7370978" cy="1492011"/>
          </a:xfrm>
          <a:prstGeom prst="rect">
            <a:avLst/>
          </a:prstGeom>
        </p:spPr>
        <p:txBody>
          <a:bodyPr vert="horz" wrap="square" lIns="0" tIns="10350" rIns="0" bIns="0" rtlCol="0" anchor="t">
            <a:spAutoFit/>
          </a:bodyPr>
          <a:lstStyle/>
          <a:p>
            <a:pPr marL="10160" marR="3810" algn="ctr">
              <a:lnSpc>
                <a:spcPct val="120000"/>
              </a:lnSpc>
              <a:spcBef>
                <a:spcPts val="81"/>
              </a:spcBef>
            </a:pPr>
            <a:r>
              <a:rPr lang="ja-JP" altLang="en-US" sz="2000">
                <a:solidFill>
                  <a:srgbClr val="231F20"/>
                </a:solidFill>
                <a:latin typeface="Yu Gothic UI"/>
                <a:ea typeface="Yu Gothic UI"/>
                <a:cs typeface="YuGo-Medium"/>
              </a:rPr>
              <a:t>自分や周囲の人が、孤独・孤立状態で悩みや困りごとを抱えたとき。</a:t>
            </a:r>
            <a:endParaRPr lang="ja-JP" altLang="en-US" sz="2000">
              <a:solidFill>
                <a:srgbClr val="000000"/>
              </a:solidFill>
              <a:latin typeface="Yu Gothic UI"/>
              <a:ea typeface="Yu Gothic UI"/>
              <a:cs typeface="YuGo-Medium"/>
            </a:endParaRPr>
          </a:p>
          <a:p>
            <a:pPr marL="10160" marR="3810" algn="ctr">
              <a:lnSpc>
                <a:spcPct val="120000"/>
              </a:lnSpc>
              <a:spcBef>
                <a:spcPts val="81"/>
              </a:spcBef>
            </a:pPr>
            <a:r>
              <a:rPr lang="ja-JP" altLang="en-US" sz="2000" err="1">
                <a:solidFill>
                  <a:srgbClr val="231F20"/>
                </a:solidFill>
                <a:latin typeface="Yu Gothic UI"/>
                <a:ea typeface="Yu Gothic UI"/>
                <a:cs typeface="YuGo-Medium"/>
              </a:rPr>
              <a:t>あなたの周りには</a:t>
            </a:r>
            <a:r>
              <a:rPr lang="ja-JP" altLang="en-US" sz="2000">
                <a:solidFill>
                  <a:srgbClr val="231F20"/>
                </a:solidFill>
                <a:latin typeface="Yu Gothic UI"/>
                <a:ea typeface="Yu Gothic UI"/>
                <a:cs typeface="YuGo-Medium"/>
              </a:rPr>
              <a:t>、その悩みや困りごとに応える</a:t>
            </a:r>
            <a:endParaRPr lang="en-US" altLang="ja-JP" sz="2000" dirty="0">
              <a:solidFill>
                <a:srgbClr val="231F20"/>
              </a:solidFill>
              <a:latin typeface="Yu Gothic UI"/>
              <a:ea typeface="Yu Gothic UI"/>
              <a:cs typeface="YuGo-Medium"/>
            </a:endParaRPr>
          </a:p>
          <a:p>
            <a:pPr marL="10160" marR="3810" algn="ctr">
              <a:lnSpc>
                <a:spcPct val="120000"/>
              </a:lnSpc>
              <a:spcBef>
                <a:spcPts val="81"/>
              </a:spcBef>
            </a:pPr>
            <a:r>
              <a:rPr lang="ja-JP" altLang="en-US" sz="2000">
                <a:solidFill>
                  <a:srgbClr val="231F20"/>
                </a:solidFill>
                <a:latin typeface="Yu Gothic UI"/>
                <a:ea typeface="Yu Gothic UI"/>
                <a:cs typeface="YuGo-Medium"/>
              </a:rPr>
              <a:t>さまざまな相談窓口があります。</a:t>
            </a:r>
          </a:p>
          <a:p>
            <a:pPr marL="10160" marR="3810" algn="ctr">
              <a:lnSpc>
                <a:spcPct val="120000"/>
              </a:lnSpc>
              <a:spcBef>
                <a:spcPts val="81"/>
              </a:spcBef>
            </a:pPr>
            <a:r>
              <a:rPr lang="ja-JP" altLang="en-US" sz="2000">
                <a:solidFill>
                  <a:srgbClr val="231F20"/>
                </a:solidFill>
                <a:latin typeface="Yu Gothic UI"/>
                <a:ea typeface="Yu Gothic UI"/>
                <a:cs typeface="YuGo-Medium"/>
              </a:rPr>
              <a:t>ここからは、どのような相談窓口があるのか把握していきましょう。</a:t>
            </a:r>
            <a:endParaRPr lang="ja-JP" altLang="en-US" sz="2000">
              <a:latin typeface="Yu Gothic UI"/>
              <a:ea typeface="Yu Gothic UI"/>
              <a:cs typeface="YuGo-Medium"/>
            </a:endParaRPr>
          </a:p>
        </p:txBody>
      </p:sp>
      <p:sp>
        <p:nvSpPr>
          <p:cNvPr id="4" name="object 4"/>
          <p:cNvSpPr txBox="1">
            <a:spLocks noGrp="1"/>
          </p:cNvSpPr>
          <p:nvPr>
            <p:ph type="title"/>
          </p:nvPr>
        </p:nvSpPr>
        <p:spPr>
          <a:xfrm>
            <a:off x="2793065" y="1753539"/>
            <a:ext cx="4282573" cy="658432"/>
          </a:xfrm>
          <a:prstGeom prst="rect">
            <a:avLst/>
          </a:prstGeom>
        </p:spPr>
        <p:txBody>
          <a:bodyPr vert="horz" wrap="square" lIns="0" tIns="11984" rIns="0" bIns="0" rtlCol="0" anchor="ctr">
            <a:spAutoFit/>
          </a:bodyPr>
          <a:lstStyle/>
          <a:p>
            <a:pPr marL="10894" algn="ctr">
              <a:spcBef>
                <a:spcPts val="94"/>
              </a:spcBef>
            </a:pPr>
            <a:r>
              <a:rPr sz="4200" spc="-137" err="1">
                <a:latin typeface="Yu Gothic UI" panose="020B0500000000000000" pitchFamily="34" charset="-128"/>
                <a:ea typeface="Yu Gothic UI" panose="020B0500000000000000" pitchFamily="34" charset="-128"/>
              </a:rPr>
              <a:t>相談窓口を知ろう</a:t>
            </a:r>
            <a:endParaRPr sz="4200">
              <a:latin typeface="Yu Gothic UI" panose="020B0500000000000000" pitchFamily="34" charset="-128"/>
              <a:ea typeface="Yu Gothic UI" panose="020B0500000000000000" pitchFamily="34" charset="-128"/>
            </a:endParaRPr>
          </a:p>
        </p:txBody>
      </p:sp>
      <p:sp>
        <p:nvSpPr>
          <p:cNvPr id="5" name="スライド番号プレースホルダー 4">
            <a:extLst>
              <a:ext uri="{FF2B5EF4-FFF2-40B4-BE49-F238E27FC236}">
                <a16:creationId xmlns:a16="http://schemas.microsoft.com/office/drawing/2014/main" id="{5D6A8FAC-3E52-0D26-ECED-F0AF02B5420A}"/>
              </a:ext>
            </a:extLst>
          </p:cNvPr>
          <p:cNvSpPr>
            <a:spLocks noGrp="1"/>
          </p:cNvSpPr>
          <p:nvPr>
            <p:ph type="sldNum" sz="quarter" idx="7"/>
          </p:nvPr>
        </p:nvSpPr>
        <p:spPr/>
        <p:txBody>
          <a:bodyPr/>
          <a:lstStyle/>
          <a:p>
            <a:r>
              <a:rPr lang="en-US" altLang="ja-JP" sz="1000" dirty="0"/>
              <a:t>24</a:t>
            </a:r>
            <a:endParaRPr lang="ja-JP" altLang="en-US"/>
          </a:p>
        </p:txBody>
      </p:sp>
      <p:pic>
        <p:nvPicPr>
          <p:cNvPr id="6" name="object 2">
            <a:extLst>
              <a:ext uri="{FF2B5EF4-FFF2-40B4-BE49-F238E27FC236}">
                <a16:creationId xmlns:a16="http://schemas.microsoft.com/office/drawing/2014/main" id="{E07826AA-13FA-F8F8-6A2B-E153F04CDF79}"/>
              </a:ext>
            </a:extLst>
          </p:cNvPr>
          <p:cNvPicPr/>
          <p:nvPr/>
        </p:nvPicPr>
        <p:blipFill>
          <a:blip r:embed="rId2" cstate="print"/>
          <a:stretch>
            <a:fillRect/>
          </a:stretch>
        </p:blipFill>
        <p:spPr>
          <a:xfrm>
            <a:off x="6260324" y="4446417"/>
            <a:ext cx="2349916" cy="24115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4" name="object 4"/>
          <p:cNvSpPr txBox="1"/>
          <p:nvPr/>
        </p:nvSpPr>
        <p:spPr>
          <a:xfrm>
            <a:off x="836394" y="997890"/>
            <a:ext cx="6667893" cy="785379"/>
          </a:xfrm>
          <a:prstGeom prst="rect">
            <a:avLst/>
          </a:prstGeom>
        </p:spPr>
        <p:txBody>
          <a:bodyPr vert="horz" wrap="square" lIns="0" tIns="226603" rIns="0" bIns="0" rtlCol="0">
            <a:spAutoFit/>
          </a:bodyPr>
          <a:lstStyle/>
          <a:p>
            <a:pPr marL="17975">
              <a:spcBef>
                <a:spcPts val="1154"/>
              </a:spcBef>
            </a:pPr>
            <a:r>
              <a:rPr sz="1600" err="1">
                <a:solidFill>
                  <a:srgbClr val="231F20"/>
                </a:solidFill>
                <a:latin typeface="Yu Gothic UI" panose="020B0500000000000000" pitchFamily="34" charset="-128"/>
                <a:ea typeface="Yu Gothic UI" panose="020B0500000000000000" pitchFamily="34" charset="-128"/>
                <a:cs typeface="YuGo-Medium"/>
              </a:rPr>
              <a:t>あなたの住んでいる地域の相談窓口について考えてみましょう</a:t>
            </a:r>
            <a:r>
              <a:rPr sz="1600">
                <a:solidFill>
                  <a:srgbClr val="231F20"/>
                </a:solidFill>
                <a:latin typeface="Yu Gothic UI" panose="020B0500000000000000" pitchFamily="34" charset="-128"/>
                <a:ea typeface="Yu Gothic UI" panose="020B0500000000000000" pitchFamily="34" charset="-128"/>
                <a:cs typeface="YuGo-Medium"/>
              </a:rPr>
              <a:t>。</a:t>
            </a:r>
            <a:endParaRPr sz="1600">
              <a:latin typeface="Yu Gothic UI" panose="020B0500000000000000" pitchFamily="34" charset="-128"/>
              <a:ea typeface="Yu Gothic UI" panose="020B0500000000000000" pitchFamily="34" charset="-128"/>
              <a:cs typeface="YuGo-Medium"/>
            </a:endParaRPr>
          </a:p>
          <a:p>
            <a:pPr marL="17975">
              <a:spcBef>
                <a:spcPts val="502"/>
              </a:spcBef>
            </a:pPr>
            <a:r>
              <a:rPr sz="1600" err="1">
                <a:solidFill>
                  <a:srgbClr val="231F20"/>
                </a:solidFill>
                <a:latin typeface="Yu Gothic UI" panose="020B0500000000000000" pitchFamily="34" charset="-128"/>
                <a:ea typeface="Yu Gothic UI" panose="020B0500000000000000" pitchFamily="34" charset="-128"/>
                <a:cs typeface="YuGo-Medium"/>
              </a:rPr>
              <a:t>以下の</a:t>
            </a:r>
            <a:r>
              <a:rPr lang="ja-JP" altLang="en-US" sz="1600">
                <a:solidFill>
                  <a:srgbClr val="231F20"/>
                </a:solidFill>
                <a:latin typeface="Yu Gothic UI" panose="020B0500000000000000" pitchFamily="34" charset="-128"/>
                <a:ea typeface="Yu Gothic UI" panose="020B0500000000000000" pitchFamily="34" charset="-128"/>
                <a:cs typeface="YuGo-Medium"/>
              </a:rPr>
              <a:t>悩みや</a:t>
            </a:r>
            <a:r>
              <a:rPr sz="1600" err="1">
                <a:solidFill>
                  <a:srgbClr val="231F20"/>
                </a:solidFill>
                <a:latin typeface="Yu Gothic UI" panose="020B0500000000000000" pitchFamily="34" charset="-128"/>
                <a:ea typeface="Yu Gothic UI" panose="020B0500000000000000" pitchFamily="34" charset="-128"/>
                <a:cs typeface="YuGo-Medium"/>
              </a:rPr>
              <a:t>困りごとを抱えた際、どのような相談窓口が思い浮かびますか</a:t>
            </a:r>
            <a:r>
              <a:rPr sz="1600">
                <a:solidFill>
                  <a:srgbClr val="231F20"/>
                </a:solidFill>
                <a:latin typeface="Yu Gothic UI" panose="020B0500000000000000" pitchFamily="34" charset="-128"/>
                <a:ea typeface="Yu Gothic UI" panose="020B0500000000000000" pitchFamily="34" charset="-128"/>
                <a:cs typeface="YuGo-Medium"/>
              </a:rPr>
              <a:t>？</a:t>
            </a:r>
            <a:endParaRPr sz="1600">
              <a:latin typeface="Yu Gothic UI" panose="020B0500000000000000" pitchFamily="34" charset="-128"/>
              <a:ea typeface="Yu Gothic UI" panose="020B0500000000000000" pitchFamily="34" charset="-128"/>
              <a:cs typeface="YuGo-Medium"/>
            </a:endParaRPr>
          </a:p>
        </p:txBody>
      </p:sp>
      <p:sp>
        <p:nvSpPr>
          <p:cNvPr id="5" name="object 5"/>
          <p:cNvSpPr/>
          <p:nvPr/>
        </p:nvSpPr>
        <p:spPr>
          <a:xfrm>
            <a:off x="927959" y="2333310"/>
            <a:ext cx="7996307" cy="471726"/>
          </a:xfrm>
          <a:custGeom>
            <a:avLst/>
            <a:gdLst/>
            <a:ahLst/>
            <a:cxnLst/>
            <a:rect l="l" t="t" r="r" b="b"/>
            <a:pathLst>
              <a:path w="9017000" h="549910">
                <a:moveTo>
                  <a:pt x="9016961" y="0"/>
                </a:moveTo>
                <a:lnTo>
                  <a:pt x="0" y="0"/>
                </a:lnTo>
                <a:lnTo>
                  <a:pt x="0" y="549643"/>
                </a:lnTo>
                <a:lnTo>
                  <a:pt x="9016961" y="549643"/>
                </a:lnTo>
                <a:lnTo>
                  <a:pt x="9016961"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6" name="object 6"/>
          <p:cNvSpPr txBox="1"/>
          <p:nvPr/>
        </p:nvSpPr>
        <p:spPr>
          <a:xfrm>
            <a:off x="939655" y="2888926"/>
            <a:ext cx="6427796" cy="230294"/>
          </a:xfrm>
          <a:prstGeom prst="rect">
            <a:avLst/>
          </a:prstGeom>
        </p:spPr>
        <p:txBody>
          <a:bodyPr vert="horz" wrap="square" lIns="0" tIns="14707" rIns="0" bIns="0" rtlCol="0">
            <a:spAutoFit/>
          </a:bodyPr>
          <a:lstStyle/>
          <a:p>
            <a:pPr marL="10894">
              <a:spcBef>
                <a:spcPts val="116"/>
              </a:spcBef>
            </a:pPr>
            <a:r>
              <a:rPr sz="1400" dirty="0">
                <a:solidFill>
                  <a:srgbClr val="231F20"/>
                </a:solidFill>
                <a:latin typeface="Yu Gothic UI" panose="020B0500000000000000" pitchFamily="34" charset="-128"/>
                <a:ea typeface="Yu Gothic UI" panose="020B0500000000000000" pitchFamily="34" charset="-128"/>
                <a:cs typeface="YuGo-Medium"/>
              </a:rPr>
              <a:t>▼</a:t>
            </a:r>
            <a:r>
              <a:rPr lang="ja-JP" altLang="en-US" sz="1400" dirty="0">
                <a:solidFill>
                  <a:srgbClr val="231F20"/>
                </a:solidFill>
                <a:latin typeface="Yu Gothic UI" panose="020B0500000000000000" pitchFamily="34" charset="-128"/>
                <a:ea typeface="Yu Gothic UI" panose="020B0500000000000000" pitchFamily="34" charset="-128"/>
                <a:cs typeface="YuGo-Medium"/>
              </a:rPr>
              <a:t>妊娠・出産・育児で悩んでいる</a:t>
            </a:r>
            <a:endParaRPr sz="1400" dirty="0">
              <a:latin typeface="Yu Gothic UI" panose="020B0500000000000000" pitchFamily="34" charset="-128"/>
              <a:ea typeface="Yu Gothic UI" panose="020B0500000000000000" pitchFamily="34" charset="-128"/>
              <a:cs typeface="YuGo-Medium"/>
            </a:endParaRPr>
          </a:p>
        </p:txBody>
      </p:sp>
      <p:sp>
        <p:nvSpPr>
          <p:cNvPr id="7" name="object 7"/>
          <p:cNvSpPr/>
          <p:nvPr/>
        </p:nvSpPr>
        <p:spPr>
          <a:xfrm>
            <a:off x="927959" y="3230232"/>
            <a:ext cx="7996307" cy="471726"/>
          </a:xfrm>
          <a:custGeom>
            <a:avLst/>
            <a:gdLst/>
            <a:ahLst/>
            <a:cxnLst/>
            <a:rect l="l" t="t" r="r" b="b"/>
            <a:pathLst>
              <a:path w="9017000" h="549910">
                <a:moveTo>
                  <a:pt x="9016961" y="0"/>
                </a:moveTo>
                <a:lnTo>
                  <a:pt x="0" y="0"/>
                </a:lnTo>
                <a:lnTo>
                  <a:pt x="0" y="549643"/>
                </a:lnTo>
                <a:lnTo>
                  <a:pt x="9016961" y="549643"/>
                </a:lnTo>
                <a:lnTo>
                  <a:pt x="9016961"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8" name="object 8"/>
          <p:cNvSpPr txBox="1"/>
          <p:nvPr/>
        </p:nvSpPr>
        <p:spPr>
          <a:xfrm>
            <a:off x="939656" y="3785844"/>
            <a:ext cx="1912919" cy="232603"/>
          </a:xfrm>
          <a:prstGeom prst="rect">
            <a:avLst/>
          </a:prstGeom>
        </p:spPr>
        <p:txBody>
          <a:bodyPr vert="horz" wrap="square" lIns="0" tIns="14707" rIns="0" bIns="0" rtlCol="0">
            <a:spAutoFit/>
          </a:bodyPr>
          <a:lstStyle/>
          <a:p>
            <a:pPr marL="10894">
              <a:spcBef>
                <a:spcPts val="116"/>
              </a:spcBef>
            </a:pPr>
            <a:r>
              <a:rPr sz="1400" dirty="0">
                <a:solidFill>
                  <a:srgbClr val="231F20"/>
                </a:solidFill>
                <a:latin typeface="Yu Gothic UI" panose="020B0500000000000000" pitchFamily="34" charset="-128"/>
                <a:ea typeface="Yu Gothic UI" panose="020B0500000000000000" pitchFamily="34" charset="-128"/>
                <a:cs typeface="YuGo-Medium"/>
              </a:rPr>
              <a:t>▼</a:t>
            </a:r>
            <a:r>
              <a:rPr lang="ja-JP" altLang="en-US" sz="1400" dirty="0">
                <a:solidFill>
                  <a:srgbClr val="231F20"/>
                </a:solidFill>
                <a:latin typeface="Yu Gothic UI" panose="020B0500000000000000" pitchFamily="34" charset="-128"/>
                <a:ea typeface="Yu Gothic UI" panose="020B0500000000000000" pitchFamily="34" charset="-128"/>
                <a:cs typeface="YuGo-Medium"/>
              </a:rPr>
              <a:t> </a:t>
            </a:r>
            <a:r>
              <a:rPr lang="en-US" altLang="ja-JP" sz="1400" dirty="0">
                <a:solidFill>
                  <a:srgbClr val="231F20"/>
                </a:solidFill>
                <a:latin typeface="Yu Gothic UI" panose="020B0500000000000000" pitchFamily="34" charset="-128"/>
                <a:ea typeface="Yu Gothic UI" panose="020B0500000000000000" pitchFamily="34" charset="-128"/>
                <a:cs typeface="YuGo-Medium"/>
              </a:rPr>
              <a:t>DV</a:t>
            </a:r>
            <a:r>
              <a:rPr lang="ja-JP" altLang="en-US" sz="1400" dirty="0">
                <a:solidFill>
                  <a:srgbClr val="231F20"/>
                </a:solidFill>
                <a:latin typeface="Yu Gothic UI" panose="020B0500000000000000" pitchFamily="34" charset="-128"/>
                <a:ea typeface="Yu Gothic UI" panose="020B0500000000000000" pitchFamily="34" charset="-128"/>
                <a:cs typeface="YuGo-Medium"/>
              </a:rPr>
              <a:t>・いじめで悩んでいる</a:t>
            </a:r>
            <a:endParaRPr sz="1400" dirty="0">
              <a:latin typeface="Yu Gothic UI" panose="020B0500000000000000" pitchFamily="34" charset="-128"/>
              <a:ea typeface="Yu Gothic UI" panose="020B0500000000000000" pitchFamily="34" charset="-128"/>
              <a:cs typeface="YuGo-Medium"/>
            </a:endParaRPr>
          </a:p>
        </p:txBody>
      </p:sp>
      <p:sp>
        <p:nvSpPr>
          <p:cNvPr id="9" name="object 9"/>
          <p:cNvSpPr/>
          <p:nvPr/>
        </p:nvSpPr>
        <p:spPr>
          <a:xfrm>
            <a:off x="927959" y="4127153"/>
            <a:ext cx="7996307" cy="471726"/>
          </a:xfrm>
          <a:custGeom>
            <a:avLst/>
            <a:gdLst/>
            <a:ahLst/>
            <a:cxnLst/>
            <a:rect l="l" t="t" r="r" b="b"/>
            <a:pathLst>
              <a:path w="9017000" h="549910">
                <a:moveTo>
                  <a:pt x="9016961" y="0"/>
                </a:moveTo>
                <a:lnTo>
                  <a:pt x="0" y="0"/>
                </a:lnTo>
                <a:lnTo>
                  <a:pt x="0" y="549643"/>
                </a:lnTo>
                <a:lnTo>
                  <a:pt x="9016961" y="549643"/>
                </a:lnTo>
                <a:lnTo>
                  <a:pt x="9016961"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0" name="object 10"/>
          <p:cNvSpPr txBox="1"/>
          <p:nvPr/>
        </p:nvSpPr>
        <p:spPr>
          <a:xfrm>
            <a:off x="939655" y="4682766"/>
            <a:ext cx="2655675" cy="232603"/>
          </a:xfrm>
          <a:prstGeom prst="rect">
            <a:avLst/>
          </a:prstGeom>
        </p:spPr>
        <p:txBody>
          <a:bodyPr vert="horz" wrap="square" lIns="0" tIns="14707" rIns="0" bIns="0" rtlCol="0">
            <a:spAutoFit/>
          </a:bodyPr>
          <a:lstStyle/>
          <a:p>
            <a:pPr marL="10894">
              <a:spcBef>
                <a:spcPts val="116"/>
              </a:spcBef>
            </a:pPr>
            <a:r>
              <a:rPr sz="1400" dirty="0">
                <a:solidFill>
                  <a:srgbClr val="231F20"/>
                </a:solidFill>
                <a:latin typeface="Yu Gothic UI" panose="020B0500000000000000" pitchFamily="34" charset="-128"/>
                <a:ea typeface="Yu Gothic UI" panose="020B0500000000000000" pitchFamily="34" charset="-128"/>
                <a:cs typeface="YuGo-Medium"/>
              </a:rPr>
              <a:t>▼</a:t>
            </a:r>
            <a:r>
              <a:rPr lang="ja-JP" altLang="en-US" sz="1400" dirty="0">
                <a:solidFill>
                  <a:srgbClr val="231F20"/>
                </a:solidFill>
                <a:latin typeface="Yu Gothic UI" panose="020B0500000000000000" pitchFamily="34" charset="-128"/>
                <a:ea typeface="Yu Gothic UI" panose="020B0500000000000000" pitchFamily="34" charset="-128"/>
                <a:cs typeface="YuGo-Medium"/>
              </a:rPr>
              <a:t>親の介護について相談したい</a:t>
            </a:r>
            <a:endParaRPr sz="1400" dirty="0">
              <a:latin typeface="Yu Gothic UI" panose="020B0500000000000000" pitchFamily="34" charset="-128"/>
              <a:ea typeface="Yu Gothic UI" panose="020B0500000000000000" pitchFamily="34" charset="-128"/>
              <a:cs typeface="YuGo-Medium"/>
            </a:endParaRPr>
          </a:p>
        </p:txBody>
      </p:sp>
      <p:sp>
        <p:nvSpPr>
          <p:cNvPr id="11" name="object 11"/>
          <p:cNvSpPr/>
          <p:nvPr/>
        </p:nvSpPr>
        <p:spPr>
          <a:xfrm>
            <a:off x="927959" y="5024076"/>
            <a:ext cx="7996307" cy="471726"/>
          </a:xfrm>
          <a:custGeom>
            <a:avLst/>
            <a:gdLst/>
            <a:ahLst/>
            <a:cxnLst/>
            <a:rect l="l" t="t" r="r" b="b"/>
            <a:pathLst>
              <a:path w="9017000" h="549910">
                <a:moveTo>
                  <a:pt x="9016961" y="0"/>
                </a:moveTo>
                <a:lnTo>
                  <a:pt x="0" y="0"/>
                </a:lnTo>
                <a:lnTo>
                  <a:pt x="0" y="549643"/>
                </a:lnTo>
                <a:lnTo>
                  <a:pt x="9016961" y="549643"/>
                </a:lnTo>
                <a:lnTo>
                  <a:pt x="9016961"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2" name="object 12"/>
          <p:cNvSpPr txBox="1"/>
          <p:nvPr/>
        </p:nvSpPr>
        <p:spPr>
          <a:xfrm>
            <a:off x="939655" y="5579683"/>
            <a:ext cx="3209785" cy="232603"/>
          </a:xfrm>
          <a:prstGeom prst="rect">
            <a:avLst/>
          </a:prstGeom>
        </p:spPr>
        <p:txBody>
          <a:bodyPr vert="horz" wrap="square" lIns="0" tIns="14707" rIns="0" bIns="0" rtlCol="0">
            <a:spAutoFit/>
          </a:bodyPr>
          <a:lstStyle/>
          <a:p>
            <a:pPr marL="10894">
              <a:spcBef>
                <a:spcPts val="116"/>
              </a:spcBef>
            </a:pPr>
            <a:r>
              <a:rPr sz="1400">
                <a:solidFill>
                  <a:srgbClr val="231F20"/>
                </a:solidFill>
                <a:latin typeface="Yu Gothic UI" panose="020B0500000000000000" pitchFamily="34" charset="-128"/>
                <a:ea typeface="Yu Gothic UI" panose="020B0500000000000000" pitchFamily="34" charset="-128"/>
                <a:cs typeface="YuGo-Medium"/>
              </a:rPr>
              <a:t>▼</a:t>
            </a:r>
            <a:r>
              <a:rPr sz="1400" err="1">
                <a:solidFill>
                  <a:srgbClr val="231F20"/>
                </a:solidFill>
                <a:latin typeface="Yu Gothic UI" panose="020B0500000000000000" pitchFamily="34" charset="-128"/>
                <a:ea typeface="Yu Gothic UI" panose="020B0500000000000000" pitchFamily="34" charset="-128"/>
                <a:cs typeface="YuGo-Medium"/>
              </a:rPr>
              <a:t>つらい、死にたい、消えてしまいたい</a:t>
            </a:r>
            <a:endParaRPr sz="1400">
              <a:latin typeface="Yu Gothic UI" panose="020B0500000000000000" pitchFamily="34" charset="-128"/>
              <a:ea typeface="Yu Gothic UI" panose="020B0500000000000000" pitchFamily="34" charset="-128"/>
              <a:cs typeface="YuGo-Medium"/>
            </a:endParaRPr>
          </a:p>
        </p:txBody>
      </p:sp>
      <p:sp>
        <p:nvSpPr>
          <p:cNvPr id="13" name="object 13"/>
          <p:cNvSpPr/>
          <p:nvPr/>
        </p:nvSpPr>
        <p:spPr>
          <a:xfrm>
            <a:off x="927959" y="5920997"/>
            <a:ext cx="7996307" cy="471726"/>
          </a:xfrm>
          <a:custGeom>
            <a:avLst/>
            <a:gdLst/>
            <a:ahLst/>
            <a:cxnLst/>
            <a:rect l="l" t="t" r="r" b="b"/>
            <a:pathLst>
              <a:path w="9017000" h="549909">
                <a:moveTo>
                  <a:pt x="9016961" y="0"/>
                </a:moveTo>
                <a:lnTo>
                  <a:pt x="0" y="0"/>
                </a:lnTo>
                <a:lnTo>
                  <a:pt x="0" y="549643"/>
                </a:lnTo>
                <a:lnTo>
                  <a:pt x="9016961" y="549643"/>
                </a:lnTo>
                <a:lnTo>
                  <a:pt x="9016961"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6" name="object 6">
            <a:extLst>
              <a:ext uri="{FF2B5EF4-FFF2-40B4-BE49-F238E27FC236}">
                <a16:creationId xmlns:a16="http://schemas.microsoft.com/office/drawing/2014/main" id="{F552C3D3-EAF5-1627-A4FB-61737BE1CCA0}"/>
              </a:ext>
            </a:extLst>
          </p:cNvPr>
          <p:cNvSpPr txBox="1"/>
          <p:nvPr/>
        </p:nvSpPr>
        <p:spPr>
          <a:xfrm>
            <a:off x="836393" y="2004104"/>
            <a:ext cx="8359858" cy="230294"/>
          </a:xfrm>
          <a:prstGeom prst="rect">
            <a:avLst/>
          </a:prstGeom>
        </p:spPr>
        <p:txBody>
          <a:bodyPr vert="horz" wrap="square" lIns="0" tIns="14707" rIns="0" bIns="0" rtlCol="0">
            <a:spAutoFit/>
          </a:bodyPr>
          <a:lstStyle/>
          <a:p>
            <a:pPr marL="113843">
              <a:spcBef>
                <a:spcPts val="1458"/>
              </a:spcBef>
            </a:pPr>
            <a:r>
              <a:rPr lang="ja-JP" altLang="en-US" sz="1400" dirty="0">
                <a:solidFill>
                  <a:srgbClr val="231F20"/>
                </a:solidFill>
                <a:latin typeface="Yu Gothic UI" panose="020B0500000000000000" pitchFamily="34" charset="-128"/>
                <a:ea typeface="Yu Gothic UI" panose="020B0500000000000000" pitchFamily="34" charset="-128"/>
                <a:cs typeface="YuGo-Medium"/>
              </a:rPr>
              <a:t>▼お金や生活に困っている</a:t>
            </a:r>
            <a:endParaRPr lang="ja-JP" altLang="en-US" sz="1400" dirty="0">
              <a:latin typeface="Yu Gothic UI" panose="020B0500000000000000" pitchFamily="34" charset="-128"/>
              <a:ea typeface="Yu Gothic UI" panose="020B0500000000000000" pitchFamily="34" charset="-128"/>
              <a:cs typeface="YuGo-Medium"/>
            </a:endParaRPr>
          </a:p>
        </p:txBody>
      </p:sp>
      <p:sp>
        <p:nvSpPr>
          <p:cNvPr id="18" name="正方形/長方形 17">
            <a:extLst>
              <a:ext uri="{FF2B5EF4-FFF2-40B4-BE49-F238E27FC236}">
                <a16:creationId xmlns:a16="http://schemas.microsoft.com/office/drawing/2014/main" id="{8568BECF-0B59-40C1-488C-292019861C24}"/>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9" name="スライド番号プレースホルダー 18">
            <a:extLst>
              <a:ext uri="{FF2B5EF4-FFF2-40B4-BE49-F238E27FC236}">
                <a16:creationId xmlns:a16="http://schemas.microsoft.com/office/drawing/2014/main" id="{F231E557-7176-DBD8-7A95-059B9AF86FCF}"/>
              </a:ext>
            </a:extLst>
          </p:cNvPr>
          <p:cNvSpPr>
            <a:spLocks noGrp="1"/>
          </p:cNvSpPr>
          <p:nvPr>
            <p:ph type="sldNum" sz="quarter" idx="7"/>
          </p:nvPr>
        </p:nvSpPr>
        <p:spPr/>
        <p:txBody>
          <a:bodyPr/>
          <a:lstStyle/>
          <a:p>
            <a:r>
              <a:rPr lang="en-US" altLang="ja-JP" sz="1000" dirty="0"/>
              <a:t>25</a:t>
            </a:r>
            <a:endParaRPr lang="ja-JP" altLang="en-US"/>
          </a:p>
        </p:txBody>
      </p:sp>
      <p:sp>
        <p:nvSpPr>
          <p:cNvPr id="3" name="テキスト ボックス 2">
            <a:extLst>
              <a:ext uri="{FF2B5EF4-FFF2-40B4-BE49-F238E27FC236}">
                <a16:creationId xmlns:a16="http://schemas.microsoft.com/office/drawing/2014/main" id="{FEBBBE57-E479-BC3A-1C7E-8E15A96B358C}"/>
              </a:ext>
            </a:extLst>
          </p:cNvPr>
          <p:cNvSpPr txBox="1"/>
          <p:nvPr/>
        </p:nvSpPr>
        <p:spPr>
          <a:xfrm>
            <a:off x="760194" y="705857"/>
            <a:ext cx="3313046" cy="477054"/>
          </a:xfrm>
          <a:prstGeom prst="rect">
            <a:avLst/>
          </a:prstGeom>
          <a:noFill/>
        </p:spPr>
        <p:txBody>
          <a:bodyPr wrap="square">
            <a:spAutoFit/>
          </a:bodyPr>
          <a:lstStyle/>
          <a:p>
            <a:pPr marL="10894">
              <a:spcBef>
                <a:spcPts val="1784"/>
              </a:spcBef>
            </a:pPr>
            <a:r>
              <a:rPr lang="ja-JP" altLang="en-US" sz="2500" b="1">
                <a:solidFill>
                  <a:srgbClr val="231F20"/>
                </a:solidFill>
                <a:latin typeface="Yu Gothic UI" panose="020B0500000000000000" pitchFamily="34" charset="-128"/>
                <a:ea typeface="Yu Gothic UI" panose="020B0500000000000000" pitchFamily="34" charset="-128"/>
                <a:cs typeface="YuGothic"/>
              </a:rPr>
              <a:t>地域の相談窓口は？</a:t>
            </a:r>
            <a:endParaRPr lang="ja-JP" altLang="en-US" sz="2500">
              <a:latin typeface="Yu Gothic UI" panose="020B0500000000000000" pitchFamily="34" charset="-128"/>
              <a:ea typeface="Yu Gothic UI" panose="020B0500000000000000" pitchFamily="34" charset="-128"/>
              <a:cs typeface="YuGothic"/>
            </a:endParaRPr>
          </a:p>
        </p:txBody>
      </p:sp>
      <p:grpSp>
        <p:nvGrpSpPr>
          <p:cNvPr id="2" name="グループ化 1">
            <a:extLst>
              <a:ext uri="{FF2B5EF4-FFF2-40B4-BE49-F238E27FC236}">
                <a16:creationId xmlns:a16="http://schemas.microsoft.com/office/drawing/2014/main" id="{12FCE8BF-A826-ED23-8049-D7C214C3F685}"/>
              </a:ext>
            </a:extLst>
          </p:cNvPr>
          <p:cNvGrpSpPr/>
          <p:nvPr/>
        </p:nvGrpSpPr>
        <p:grpSpPr>
          <a:xfrm>
            <a:off x="6782517" y="433032"/>
            <a:ext cx="2141749" cy="373132"/>
            <a:chOff x="773729" y="5563362"/>
            <a:chExt cx="2141749" cy="373132"/>
          </a:xfrm>
        </p:grpSpPr>
        <p:sp>
          <p:nvSpPr>
            <p:cNvPr id="14" name="object 12">
              <a:extLst>
                <a:ext uri="{FF2B5EF4-FFF2-40B4-BE49-F238E27FC236}">
                  <a16:creationId xmlns:a16="http://schemas.microsoft.com/office/drawing/2014/main" id="{B9D8C06A-54BA-CBFC-5B63-F4AB1F2AEE5B}"/>
                </a:ext>
              </a:extLst>
            </p:cNvPr>
            <p:cNvSpPr/>
            <p:nvPr/>
          </p:nvSpPr>
          <p:spPr>
            <a:xfrm>
              <a:off x="773729" y="5563362"/>
              <a:ext cx="2141749" cy="373132"/>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b="1">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CD10BAE7-6A5B-4B4B-82D7-35C9B8EB3982}"/>
                </a:ext>
              </a:extLst>
            </p:cNvPr>
            <p:cNvSpPr/>
            <p:nvPr/>
          </p:nvSpPr>
          <p:spPr>
            <a:xfrm>
              <a:off x="871714" y="5578496"/>
              <a:ext cx="1876707" cy="342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350">
                  <a:solidFill>
                    <a:srgbClr val="FFFFFF"/>
                  </a:solidFill>
                  <a:latin typeface="Yu Gothic UI"/>
                  <a:ea typeface="Yu Gothic UI"/>
                  <a:cs typeface="YuGo-Medium"/>
                </a:rPr>
                <a:t>相談窓口リストは</a:t>
              </a:r>
              <a:r>
                <a:rPr lang="en-US" altLang="ja-JP" sz="1350" dirty="0">
                  <a:solidFill>
                    <a:srgbClr val="FFFFFF"/>
                  </a:solidFill>
                  <a:latin typeface="Yu Gothic UI"/>
                  <a:ea typeface="Yu Gothic UI"/>
                  <a:cs typeface="YuGo-Medium"/>
                </a:rPr>
                <a:t>p27</a:t>
              </a:r>
              <a:r>
                <a:rPr lang="ja-JP" altLang="en-US" sz="1350">
                  <a:solidFill>
                    <a:srgbClr val="FFFFFF"/>
                  </a:solidFill>
                  <a:latin typeface="Yu Gothic UI"/>
                  <a:ea typeface="Yu Gothic UI"/>
                  <a:cs typeface="YuGo-Medium"/>
                </a:rPr>
                <a:t>へ</a:t>
              </a:r>
              <a:endParaRPr kumimoji="1" lang="ja-JP" altLang="en-US" sz="1350">
                <a:latin typeface="Yu Gothic UI"/>
                <a:ea typeface="Yu Gothic U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4" name="object 4"/>
          <p:cNvSpPr txBox="1"/>
          <p:nvPr/>
        </p:nvSpPr>
        <p:spPr>
          <a:xfrm>
            <a:off x="838135" y="674577"/>
            <a:ext cx="6379388" cy="717897"/>
          </a:xfrm>
          <a:prstGeom prst="rect">
            <a:avLst/>
          </a:prstGeom>
        </p:spPr>
        <p:txBody>
          <a:bodyPr vert="horz" wrap="square" lIns="0" tIns="147074" rIns="0" bIns="0" rtlCol="0">
            <a:spAutoFit/>
          </a:bodyPr>
          <a:lstStyle/>
          <a:p>
            <a:pPr marL="10894">
              <a:spcBef>
                <a:spcPts val="1158"/>
              </a:spcBef>
            </a:pPr>
            <a:r>
              <a:rPr sz="3700" b="1" err="1">
                <a:solidFill>
                  <a:srgbClr val="231F20"/>
                </a:solidFill>
                <a:latin typeface="Yu Gothic UI" panose="020B0500000000000000" pitchFamily="34" charset="-128"/>
                <a:ea typeface="Yu Gothic UI" panose="020B0500000000000000" pitchFamily="34" charset="-128"/>
                <a:cs typeface="YuGothic"/>
              </a:rPr>
              <a:t>相談窓口を知ることから始めよう</a:t>
            </a:r>
            <a:endParaRPr sz="3700">
              <a:latin typeface="Yu Gothic UI" panose="020B0500000000000000" pitchFamily="34" charset="-128"/>
              <a:ea typeface="Yu Gothic UI" panose="020B0500000000000000" pitchFamily="34" charset="-128"/>
              <a:cs typeface="YuGothic"/>
            </a:endParaRPr>
          </a:p>
        </p:txBody>
      </p:sp>
      <p:sp>
        <p:nvSpPr>
          <p:cNvPr id="6" name="object 6"/>
          <p:cNvSpPr txBox="1"/>
          <p:nvPr/>
        </p:nvSpPr>
        <p:spPr>
          <a:xfrm>
            <a:off x="838135" y="1671651"/>
            <a:ext cx="5632861" cy="3312676"/>
          </a:xfrm>
          <a:prstGeom prst="rect">
            <a:avLst/>
          </a:prstGeom>
        </p:spPr>
        <p:txBody>
          <a:bodyPr vert="horz" wrap="square" lIns="0" tIns="14707" rIns="0" bIns="0" rtlCol="0">
            <a:spAutoFit/>
          </a:bodyPr>
          <a:lstStyle/>
          <a:p>
            <a:pPr marL="10894">
              <a:spcBef>
                <a:spcPts val="116"/>
              </a:spcBef>
            </a:pPr>
            <a:r>
              <a:rPr lang="ja-JP" altLang="en-US">
                <a:solidFill>
                  <a:srgbClr val="231F20"/>
                </a:solidFill>
                <a:latin typeface="Yu Gothic UI" panose="020B0500000000000000" pitchFamily="34" charset="-128"/>
                <a:ea typeface="Yu Gothic UI" panose="020B0500000000000000" pitchFamily="34" charset="-128"/>
                <a:cs typeface="YuGo-Medium"/>
              </a:rPr>
              <a:t>いくつの相談窓口が思いつきましたか？</a:t>
            </a:r>
            <a:endParaRPr lang="en-US" altLang="ja-JP"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116"/>
              </a:spcBef>
            </a:pPr>
            <a:endParaRPr lang="en-US"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116"/>
              </a:spcBef>
            </a:pPr>
            <a:r>
              <a:rPr b="1" dirty="0" err="1">
                <a:solidFill>
                  <a:schemeClr val="accent6">
                    <a:lumMod val="75000"/>
                  </a:schemeClr>
                </a:solidFill>
                <a:latin typeface="Yu Gothic UI" panose="020B0500000000000000" pitchFamily="34" charset="-128"/>
                <a:ea typeface="Yu Gothic UI" panose="020B0500000000000000" pitchFamily="34" charset="-128"/>
                <a:cs typeface="YuGo-Medium"/>
              </a:rPr>
              <a:t>まずは、地域の相談窓口を知ることから始めていきましょう</a:t>
            </a:r>
            <a:r>
              <a:rPr b="1" dirty="0">
                <a:solidFill>
                  <a:schemeClr val="accent6">
                    <a:lumMod val="75000"/>
                  </a:schemeClr>
                </a:solidFill>
                <a:latin typeface="Yu Gothic UI" panose="020B0500000000000000" pitchFamily="34" charset="-128"/>
                <a:ea typeface="Yu Gothic UI" panose="020B0500000000000000" pitchFamily="34" charset="-128"/>
                <a:cs typeface="YuGo-Medium"/>
              </a:rPr>
              <a:t>。</a:t>
            </a:r>
          </a:p>
          <a:p>
            <a:pPr>
              <a:spcBef>
                <a:spcPts val="9"/>
              </a:spcBef>
            </a:pPr>
            <a:endParaRPr dirty="0">
              <a:latin typeface="Yu Gothic UI" panose="020B0500000000000000" pitchFamily="34" charset="-128"/>
              <a:ea typeface="Yu Gothic UI" panose="020B0500000000000000" pitchFamily="34" charset="-128"/>
              <a:cs typeface="YuGo-Medium"/>
            </a:endParaRPr>
          </a:p>
          <a:p>
            <a:pPr marL="10894" marR="14707" algn="just">
              <a:lnSpc>
                <a:spcPct val="145300"/>
              </a:lnSpc>
            </a:pPr>
            <a:r>
              <a:rPr dirty="0" err="1">
                <a:solidFill>
                  <a:srgbClr val="231F20"/>
                </a:solidFill>
                <a:latin typeface="Yu Gothic UI" panose="020B0500000000000000" pitchFamily="34" charset="-128"/>
                <a:ea typeface="Yu Gothic UI" panose="020B0500000000000000" pitchFamily="34" charset="-128"/>
                <a:cs typeface="YuGo-Medium"/>
              </a:rPr>
              <a:t>自分や周囲の人が</a:t>
            </a:r>
            <a:r>
              <a:rPr lang="ja-JP" altLang="en-US">
                <a:solidFill>
                  <a:srgbClr val="231F20"/>
                </a:solidFill>
                <a:latin typeface="Yu Gothic UI" panose="020B0500000000000000" pitchFamily="34" charset="-128"/>
                <a:ea typeface="Yu Gothic UI" panose="020B0500000000000000" pitchFamily="34" charset="-128"/>
                <a:cs typeface="YuGo-Medium"/>
              </a:rPr>
              <a:t>悩みや</a:t>
            </a:r>
            <a:r>
              <a:rPr dirty="0" err="1">
                <a:solidFill>
                  <a:srgbClr val="231F20"/>
                </a:solidFill>
                <a:latin typeface="Yu Gothic UI" panose="020B0500000000000000" pitchFamily="34" charset="-128"/>
                <a:ea typeface="Yu Gothic UI" panose="020B0500000000000000" pitchFamily="34" charset="-128"/>
                <a:cs typeface="YuGo-Medium"/>
              </a:rPr>
              <a:t>困りごとを抱えたとき</a:t>
            </a:r>
            <a:r>
              <a:rPr dirty="0">
                <a:solidFill>
                  <a:srgbClr val="231F20"/>
                </a:solidFill>
                <a:latin typeface="Yu Gothic UI" panose="020B0500000000000000" pitchFamily="34" charset="-128"/>
                <a:ea typeface="Yu Gothic UI" panose="020B0500000000000000" pitchFamily="34" charset="-128"/>
                <a:cs typeface="YuGo-Medium"/>
              </a:rPr>
              <a:t>、</a:t>
            </a:r>
            <a:r>
              <a:rPr lang="ja-JP" altLang="en-US" err="1">
                <a:solidFill>
                  <a:srgbClr val="231F20"/>
                </a:solidFill>
                <a:latin typeface="Yu Gothic UI" panose="020B0500000000000000" pitchFamily="34" charset="-128"/>
                <a:ea typeface="Yu Gothic UI" panose="020B0500000000000000" pitchFamily="34" charset="-128"/>
                <a:cs typeface="YuGo-Medium"/>
              </a:rPr>
              <a:t>頼れる先を</a:t>
            </a:r>
            <a:endParaRPr lang="ja-JP" altLang="en-US">
              <a:solidFill>
                <a:srgbClr val="231F20"/>
              </a:solidFill>
              <a:latin typeface="Yu Gothic UI" panose="020B0500000000000000" pitchFamily="34" charset="-128"/>
              <a:ea typeface="Yu Gothic UI" panose="020B0500000000000000" pitchFamily="34" charset="-128"/>
              <a:cs typeface="YuGo-Medium"/>
            </a:endParaRPr>
          </a:p>
          <a:p>
            <a:pPr marL="10894" marR="14707" algn="just">
              <a:lnSpc>
                <a:spcPct val="145300"/>
              </a:lnSpc>
            </a:pPr>
            <a:r>
              <a:rPr lang="ja-JP" altLang="en-US" err="1">
                <a:solidFill>
                  <a:srgbClr val="231F20"/>
                </a:solidFill>
                <a:latin typeface="Yu Gothic UI" panose="020B0500000000000000" pitchFamily="34" charset="-128"/>
                <a:ea typeface="Yu Gothic UI" panose="020B0500000000000000" pitchFamily="34" charset="-128"/>
                <a:cs typeface="YuGo-Medium"/>
              </a:rPr>
              <a:t>知っていること自体が不安感の解消につながったり</a:t>
            </a:r>
            <a:r>
              <a:rPr dirty="0">
                <a:solidFill>
                  <a:srgbClr val="231F20"/>
                </a:solidFill>
                <a:latin typeface="Yu Gothic UI" panose="020B0500000000000000" pitchFamily="34" charset="-128"/>
                <a:ea typeface="Yu Gothic UI" panose="020B0500000000000000" pitchFamily="34" charset="-128"/>
                <a:cs typeface="YuGo-Medium"/>
              </a:rPr>
              <a:t>、</a:t>
            </a:r>
            <a:endParaRPr lang="en-US" dirty="0">
              <a:solidFill>
                <a:srgbClr val="231F20"/>
              </a:solidFill>
              <a:latin typeface="Yu Gothic UI" panose="020B0500000000000000" pitchFamily="34" charset="-128"/>
              <a:ea typeface="Yu Gothic UI" panose="020B0500000000000000" pitchFamily="34" charset="-128"/>
              <a:cs typeface="YuGo-Medium"/>
            </a:endParaRPr>
          </a:p>
          <a:p>
            <a:pPr marL="10894" marR="14707" algn="just">
              <a:lnSpc>
                <a:spcPct val="145300"/>
              </a:lnSpc>
            </a:pPr>
            <a:r>
              <a:rPr lang="ja-JP" altLang="en-US">
                <a:solidFill>
                  <a:srgbClr val="231F20"/>
                </a:solidFill>
                <a:latin typeface="Yu Gothic UI" panose="020B0500000000000000" pitchFamily="34" charset="-128"/>
                <a:ea typeface="Yu Gothic UI" panose="020B0500000000000000" pitchFamily="34" charset="-128"/>
                <a:cs typeface="YuGo-Medium"/>
              </a:rPr>
              <a:t>悩みや</a:t>
            </a:r>
            <a:r>
              <a:rPr dirty="0" err="1">
                <a:solidFill>
                  <a:srgbClr val="231F20"/>
                </a:solidFill>
                <a:latin typeface="Yu Gothic UI" panose="020B0500000000000000" pitchFamily="34" charset="-128"/>
                <a:ea typeface="Yu Gothic UI" panose="020B0500000000000000" pitchFamily="34" charset="-128"/>
                <a:cs typeface="YuGo-Medium"/>
              </a:rPr>
              <a:t>困りごとの深刻化を防ぐことにもつながります</a:t>
            </a:r>
            <a:r>
              <a:rPr dirty="0">
                <a:solidFill>
                  <a:srgbClr val="231F20"/>
                </a:solidFill>
                <a:latin typeface="Yu Gothic UI" panose="020B0500000000000000" pitchFamily="34" charset="-128"/>
                <a:ea typeface="Yu Gothic UI" panose="020B0500000000000000" pitchFamily="34" charset="-128"/>
                <a:cs typeface="YuGo-Medium"/>
              </a:rPr>
              <a:t>。</a:t>
            </a:r>
            <a:endParaRPr dirty="0">
              <a:latin typeface="Yu Gothic UI" panose="020B0500000000000000" pitchFamily="34" charset="-128"/>
              <a:ea typeface="Yu Gothic UI" panose="020B0500000000000000" pitchFamily="34" charset="-128"/>
              <a:cs typeface="YuGo-Medium"/>
            </a:endParaRPr>
          </a:p>
          <a:p>
            <a:pPr>
              <a:spcBef>
                <a:spcPts val="90"/>
              </a:spcBef>
            </a:pPr>
            <a:endParaRPr dirty="0">
              <a:latin typeface="Yu Gothic UI" panose="020B0500000000000000" pitchFamily="34" charset="-128"/>
              <a:ea typeface="Yu Gothic UI" panose="020B0500000000000000" pitchFamily="34" charset="-128"/>
              <a:cs typeface="YuGo-Medium"/>
            </a:endParaRPr>
          </a:p>
          <a:p>
            <a:pPr marL="10894"/>
            <a:r>
              <a:rPr dirty="0" err="1">
                <a:solidFill>
                  <a:srgbClr val="231F20"/>
                </a:solidFill>
                <a:latin typeface="Yu Gothic UI" panose="020B0500000000000000" pitchFamily="34" charset="-128"/>
                <a:ea typeface="Yu Gothic UI" panose="020B0500000000000000" pitchFamily="34" charset="-128"/>
                <a:cs typeface="YuGo-Medium"/>
              </a:rPr>
              <a:t>次の</a:t>
            </a:r>
            <a:r>
              <a:rPr lang="ja-JP" altLang="en-US">
                <a:solidFill>
                  <a:srgbClr val="231F20"/>
                </a:solidFill>
                <a:latin typeface="Yu Gothic UI" panose="020B0500000000000000" pitchFamily="34" charset="-128"/>
                <a:ea typeface="Yu Gothic UI" panose="020B0500000000000000" pitchFamily="34" charset="-128"/>
                <a:cs typeface="YuGo-Medium"/>
              </a:rPr>
              <a:t>ページから</a:t>
            </a:r>
            <a:r>
              <a:rPr dirty="0" err="1">
                <a:solidFill>
                  <a:srgbClr val="231F20"/>
                </a:solidFill>
                <a:latin typeface="Yu Gothic UI" panose="020B0500000000000000" pitchFamily="34" charset="-128"/>
                <a:ea typeface="Yu Gothic UI" panose="020B0500000000000000" pitchFamily="34" charset="-128"/>
                <a:cs typeface="YuGo-Medium"/>
              </a:rPr>
              <a:t>相談窓口を紹介しています</a:t>
            </a:r>
            <a:r>
              <a:rPr dirty="0">
                <a:solidFill>
                  <a:srgbClr val="231F20"/>
                </a:solidFill>
                <a:latin typeface="Yu Gothic UI" panose="020B0500000000000000" pitchFamily="34" charset="-128"/>
                <a:ea typeface="Yu Gothic UI" panose="020B0500000000000000" pitchFamily="34" charset="-128"/>
                <a:cs typeface="YuGo-Medium"/>
              </a:rPr>
              <a:t>。</a:t>
            </a:r>
            <a:endParaRPr lang="ja-JP" altLang="en-US">
              <a:latin typeface="Yu Gothic UI" panose="020B0500000000000000" pitchFamily="34" charset="-128"/>
              <a:ea typeface="Yu Gothic UI" panose="020B0500000000000000" pitchFamily="34" charset="-128"/>
              <a:cs typeface="YuGo-Medium"/>
            </a:endParaRPr>
          </a:p>
          <a:p>
            <a:pPr marL="10894">
              <a:spcBef>
                <a:spcPts val="909"/>
              </a:spcBef>
            </a:pPr>
            <a:r>
              <a:rPr lang="ja-JP" altLang="en-US" b="1">
                <a:solidFill>
                  <a:schemeClr val="accent6">
                    <a:lumMod val="75000"/>
                  </a:schemeClr>
                </a:solidFill>
                <a:latin typeface="Yu Gothic UI" panose="020B0500000000000000" pitchFamily="34" charset="-128"/>
                <a:ea typeface="Yu Gothic UI" panose="020B0500000000000000" pitchFamily="34" charset="-128"/>
                <a:cs typeface="YuGo-Medium"/>
              </a:rPr>
              <a:t>自分だけで抱え込まず、適切な窓口を活用してみてください。</a:t>
            </a:r>
          </a:p>
        </p:txBody>
      </p:sp>
      <p:sp>
        <p:nvSpPr>
          <p:cNvPr id="11" name="正方形/長方形 10">
            <a:extLst>
              <a:ext uri="{FF2B5EF4-FFF2-40B4-BE49-F238E27FC236}">
                <a16:creationId xmlns:a16="http://schemas.microsoft.com/office/drawing/2014/main" id="{B8FC966E-6563-F711-4D4A-C486A479A375}"/>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3" name="スライド番号プレースホルダー 12">
            <a:extLst>
              <a:ext uri="{FF2B5EF4-FFF2-40B4-BE49-F238E27FC236}">
                <a16:creationId xmlns:a16="http://schemas.microsoft.com/office/drawing/2014/main" id="{5489A38C-44C7-C33D-FEE1-9982BA59989A}"/>
              </a:ext>
            </a:extLst>
          </p:cNvPr>
          <p:cNvSpPr>
            <a:spLocks noGrp="1"/>
          </p:cNvSpPr>
          <p:nvPr>
            <p:ph type="sldNum" sz="quarter" idx="7"/>
          </p:nvPr>
        </p:nvSpPr>
        <p:spPr/>
        <p:txBody>
          <a:bodyPr/>
          <a:lstStyle/>
          <a:p>
            <a:r>
              <a:rPr lang="en-US" altLang="ja-JP" sz="1000" dirty="0"/>
              <a:t>26</a:t>
            </a:r>
            <a:endParaRPr lang="ja-JP" altLang="en-US"/>
          </a:p>
        </p:txBody>
      </p:sp>
      <p:grpSp>
        <p:nvGrpSpPr>
          <p:cNvPr id="3" name="グループ化 2">
            <a:extLst>
              <a:ext uri="{FF2B5EF4-FFF2-40B4-BE49-F238E27FC236}">
                <a16:creationId xmlns:a16="http://schemas.microsoft.com/office/drawing/2014/main" id="{0650D8B3-7FD9-25DB-32B3-CCEEEF46A31D}"/>
              </a:ext>
            </a:extLst>
          </p:cNvPr>
          <p:cNvGrpSpPr/>
          <p:nvPr/>
        </p:nvGrpSpPr>
        <p:grpSpPr>
          <a:xfrm>
            <a:off x="838135" y="5343549"/>
            <a:ext cx="2141749" cy="373132"/>
            <a:chOff x="773729" y="5563362"/>
            <a:chExt cx="2141749" cy="373132"/>
          </a:xfrm>
        </p:grpSpPr>
        <p:sp>
          <p:nvSpPr>
            <p:cNvPr id="5" name="object 12">
              <a:extLst>
                <a:ext uri="{FF2B5EF4-FFF2-40B4-BE49-F238E27FC236}">
                  <a16:creationId xmlns:a16="http://schemas.microsoft.com/office/drawing/2014/main" id="{700BC008-AAD4-607D-CBD8-850EE1A9B7E4}"/>
                </a:ext>
              </a:extLst>
            </p:cNvPr>
            <p:cNvSpPr/>
            <p:nvPr/>
          </p:nvSpPr>
          <p:spPr>
            <a:xfrm>
              <a:off x="773729" y="5563362"/>
              <a:ext cx="2141749" cy="373132"/>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b="1">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7997F30C-CA31-A67A-239A-8F993354281D}"/>
                </a:ext>
              </a:extLst>
            </p:cNvPr>
            <p:cNvSpPr/>
            <p:nvPr/>
          </p:nvSpPr>
          <p:spPr>
            <a:xfrm>
              <a:off x="871714" y="5578496"/>
              <a:ext cx="1876707" cy="342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350">
                  <a:solidFill>
                    <a:srgbClr val="FFFFFF"/>
                  </a:solidFill>
                  <a:latin typeface="Yu Gothic UI"/>
                  <a:ea typeface="Yu Gothic UI"/>
                  <a:cs typeface="YuGo-Medium"/>
                </a:rPr>
                <a:t>相談窓口リストは</a:t>
              </a:r>
              <a:r>
                <a:rPr lang="en-US" altLang="ja-JP" sz="1350" dirty="0">
                  <a:solidFill>
                    <a:srgbClr val="FFFFFF"/>
                  </a:solidFill>
                  <a:latin typeface="Yu Gothic UI"/>
                  <a:ea typeface="Yu Gothic UI"/>
                  <a:cs typeface="YuGo-Medium"/>
                </a:rPr>
                <a:t>p27</a:t>
              </a:r>
              <a:r>
                <a:rPr lang="ja-JP" altLang="en-US" sz="1350">
                  <a:solidFill>
                    <a:srgbClr val="FFFFFF"/>
                  </a:solidFill>
                  <a:latin typeface="Yu Gothic UI"/>
                  <a:ea typeface="Yu Gothic UI"/>
                  <a:cs typeface="YuGo-Medium"/>
                </a:rPr>
                <a:t>へ</a:t>
              </a:r>
              <a:endParaRPr kumimoji="1" lang="ja-JP" altLang="en-US" sz="1350">
                <a:latin typeface="Yu Gothic UI"/>
                <a:ea typeface="Yu Gothic UI"/>
              </a:endParaRPr>
            </a:p>
          </p:txBody>
        </p:sp>
      </p:grpSp>
      <p:pic>
        <p:nvPicPr>
          <p:cNvPr id="2" name="図 1" descr="アイコン が含まれている画像&#10;&#10;自動的に生成された説明">
            <a:extLst>
              <a:ext uri="{FF2B5EF4-FFF2-40B4-BE49-F238E27FC236}">
                <a16:creationId xmlns:a16="http://schemas.microsoft.com/office/drawing/2014/main" id="{0F04C2C8-9FBB-C90B-8CC6-C399CBF04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996" y="3239882"/>
            <a:ext cx="2945520" cy="28360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38135" y="553235"/>
            <a:ext cx="2311465" cy="533231"/>
          </a:xfrm>
          <a:prstGeom prst="rect">
            <a:avLst/>
          </a:prstGeom>
        </p:spPr>
        <p:txBody>
          <a:bodyPr vert="horz" wrap="square" lIns="0" tIns="147074" rIns="0" bIns="0" rtlCol="0">
            <a:spAutoFit/>
          </a:bodyPr>
          <a:lstStyle/>
          <a:p>
            <a:pPr marL="10894">
              <a:spcBef>
                <a:spcPts val="1158"/>
              </a:spcBef>
            </a:pPr>
            <a:r>
              <a:rPr sz="2500" b="1" err="1">
                <a:solidFill>
                  <a:srgbClr val="231F20"/>
                </a:solidFill>
                <a:latin typeface="Yu Gothic UI" panose="020B0500000000000000" pitchFamily="34" charset="-128"/>
                <a:ea typeface="Yu Gothic UI" panose="020B0500000000000000" pitchFamily="34" charset="-128"/>
                <a:cs typeface="YuGothic"/>
              </a:rPr>
              <a:t>相談窓口リスト</a:t>
            </a:r>
            <a:endParaRPr sz="2500">
              <a:latin typeface="Yu Gothic UI" panose="020B0500000000000000" pitchFamily="34" charset="-128"/>
              <a:ea typeface="Yu Gothic UI" panose="020B0500000000000000" pitchFamily="34" charset="-128"/>
              <a:cs typeface="YuGothic"/>
            </a:endParaRPr>
          </a:p>
        </p:txBody>
      </p:sp>
      <p:sp>
        <p:nvSpPr>
          <p:cNvPr id="3" name="正方形/長方形 2">
            <a:extLst>
              <a:ext uri="{FF2B5EF4-FFF2-40B4-BE49-F238E27FC236}">
                <a16:creationId xmlns:a16="http://schemas.microsoft.com/office/drawing/2014/main" id="{36429153-6278-C143-4EFB-2F1635C3B761}"/>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4" name="スライド番号プレースホルダー 13">
            <a:extLst>
              <a:ext uri="{FF2B5EF4-FFF2-40B4-BE49-F238E27FC236}">
                <a16:creationId xmlns:a16="http://schemas.microsoft.com/office/drawing/2014/main" id="{CD8132BA-9E48-DD23-F5CC-F480B550A163}"/>
              </a:ext>
            </a:extLst>
          </p:cNvPr>
          <p:cNvSpPr>
            <a:spLocks noGrp="1"/>
          </p:cNvSpPr>
          <p:nvPr>
            <p:ph type="sldNum" sz="quarter" idx="7"/>
          </p:nvPr>
        </p:nvSpPr>
        <p:spPr/>
        <p:txBody>
          <a:bodyPr/>
          <a:lstStyle/>
          <a:p>
            <a:r>
              <a:rPr lang="en-US" altLang="ja-JP" sz="1000" dirty="0"/>
              <a:t>27</a:t>
            </a:r>
            <a:endParaRPr lang="ja-JP" altLang="en-US"/>
          </a:p>
        </p:txBody>
      </p:sp>
      <p:sp>
        <p:nvSpPr>
          <p:cNvPr id="6" name="テキスト ボックス 5">
            <a:extLst>
              <a:ext uri="{FF2B5EF4-FFF2-40B4-BE49-F238E27FC236}">
                <a16:creationId xmlns:a16="http://schemas.microsoft.com/office/drawing/2014/main" id="{A82F2689-FE52-82E3-C4F8-54B570AE39CE}"/>
              </a:ext>
            </a:extLst>
          </p:cNvPr>
          <p:cNvSpPr txBox="1"/>
          <p:nvPr/>
        </p:nvSpPr>
        <p:spPr>
          <a:xfrm>
            <a:off x="787334" y="1138034"/>
            <a:ext cx="6575991" cy="338554"/>
          </a:xfrm>
          <a:prstGeom prst="rect">
            <a:avLst/>
          </a:prstGeom>
          <a:noFill/>
        </p:spPr>
        <p:txBody>
          <a:bodyPr wrap="square">
            <a:spAutoFit/>
          </a:bodyPr>
          <a:lstStyle/>
          <a:p>
            <a:pPr marL="17975">
              <a:spcBef>
                <a:spcPts val="721"/>
              </a:spcBef>
            </a:pPr>
            <a:r>
              <a:rPr lang="ja-JP" altLang="en-US" sz="1600" dirty="0">
                <a:solidFill>
                  <a:srgbClr val="231F20"/>
                </a:solidFill>
                <a:latin typeface="Yu Gothic UI" panose="020B0500000000000000" pitchFamily="34" charset="-128"/>
                <a:ea typeface="Yu Gothic UI" panose="020B0500000000000000" pitchFamily="34" charset="-128"/>
                <a:cs typeface="YuGo-Medium"/>
              </a:rPr>
              <a:t>熊本市では、以下のような相談窓口を設置しています。</a:t>
            </a:r>
            <a:endParaRPr lang="en-US" altLang="ja-JP" sz="1600" dirty="0">
              <a:solidFill>
                <a:srgbClr val="231F20"/>
              </a:solidFill>
              <a:latin typeface="Yu Gothic UI" panose="020B0500000000000000" pitchFamily="34" charset="-128"/>
              <a:ea typeface="Yu Gothic UI" panose="020B0500000000000000" pitchFamily="34" charset="-128"/>
              <a:cs typeface="YuGo-Medium"/>
            </a:endParaRPr>
          </a:p>
        </p:txBody>
      </p:sp>
      <p:sp>
        <p:nvSpPr>
          <p:cNvPr id="12" name="object 3">
            <a:extLst>
              <a:ext uri="{FF2B5EF4-FFF2-40B4-BE49-F238E27FC236}">
                <a16:creationId xmlns:a16="http://schemas.microsoft.com/office/drawing/2014/main" id="{F672A740-DDF0-1D19-357C-2A8A7C0D290A}"/>
              </a:ext>
            </a:extLst>
          </p:cNvPr>
          <p:cNvSpPr/>
          <p:nvPr/>
        </p:nvSpPr>
        <p:spPr>
          <a:xfrm>
            <a:off x="624111" y="1519349"/>
            <a:ext cx="8494555" cy="4950110"/>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nvGrpSpPr>
          <p:cNvPr id="29" name="グループ化 28">
            <a:extLst>
              <a:ext uri="{FF2B5EF4-FFF2-40B4-BE49-F238E27FC236}">
                <a16:creationId xmlns:a16="http://schemas.microsoft.com/office/drawing/2014/main" id="{DA55A74E-D652-E196-5E14-13040BC56E59}"/>
              </a:ext>
            </a:extLst>
          </p:cNvPr>
          <p:cNvGrpSpPr/>
          <p:nvPr/>
        </p:nvGrpSpPr>
        <p:grpSpPr>
          <a:xfrm>
            <a:off x="719569" y="3994404"/>
            <a:ext cx="4009478" cy="760054"/>
            <a:chOff x="1020666" y="3469256"/>
            <a:chExt cx="3624009" cy="760054"/>
          </a:xfrm>
        </p:grpSpPr>
        <p:sp>
          <p:nvSpPr>
            <p:cNvPr id="30" name="object 8">
              <a:extLst>
                <a:ext uri="{FF2B5EF4-FFF2-40B4-BE49-F238E27FC236}">
                  <a16:creationId xmlns:a16="http://schemas.microsoft.com/office/drawing/2014/main" id="{0A5C2261-603B-6EA6-1564-0FD915D086BB}"/>
                </a:ext>
              </a:extLst>
            </p:cNvPr>
            <p:cNvSpPr txBox="1"/>
            <p:nvPr/>
          </p:nvSpPr>
          <p:spPr>
            <a:xfrm>
              <a:off x="1087406" y="3571700"/>
              <a:ext cx="3426462" cy="476182"/>
            </a:xfrm>
            <a:prstGeom prst="rect">
              <a:avLst/>
            </a:prstGeom>
          </p:spPr>
          <p:txBody>
            <a:bodyPr vert="horz" wrap="square" lIns="0" tIns="55017" rIns="0" bIns="0" rtlCol="0">
              <a:spAutoFit/>
            </a:bodyPr>
            <a:lstStyle/>
            <a:p>
              <a:pPr marL="10894">
                <a:spcBef>
                  <a:spcPts val="433"/>
                </a:spcBef>
              </a:pPr>
              <a:r>
                <a:rPr sz="1200" b="1" dirty="0">
                  <a:solidFill>
                    <a:srgbClr val="231F20"/>
                  </a:solidFill>
                  <a:latin typeface="Yu Gothic UI" panose="020B0500000000000000" pitchFamily="34" charset="-128"/>
                  <a:ea typeface="Yu Gothic UI" panose="020B0500000000000000" pitchFamily="34" charset="-128"/>
                  <a:cs typeface="YuGothic"/>
                </a:rPr>
                <a:t>▼</a:t>
              </a:r>
              <a:r>
                <a:rPr lang="ja-JP" altLang="en-US" sz="1200" b="1" dirty="0">
                  <a:solidFill>
                    <a:srgbClr val="231F20"/>
                  </a:solidFill>
                  <a:latin typeface="Yu Gothic UI" panose="020B0500000000000000" pitchFamily="34" charset="-128"/>
                  <a:ea typeface="Yu Gothic UI" panose="020B0500000000000000" pitchFamily="34" charset="-128"/>
                  <a:cs typeface="YuGothic"/>
                </a:rPr>
                <a:t>育児で悩んでいる</a:t>
              </a:r>
              <a:endParaRPr sz="1200" dirty="0">
                <a:latin typeface="Yu Gothic UI" panose="020B0500000000000000" pitchFamily="34" charset="-128"/>
                <a:ea typeface="Yu Gothic UI" panose="020B0500000000000000" pitchFamily="34" charset="-128"/>
                <a:cs typeface="YuGothic"/>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各区保健子ども課、熊本市</a:t>
              </a:r>
              <a:r>
                <a:rPr sz="1200" dirty="0" err="1">
                  <a:solidFill>
                    <a:srgbClr val="231F20"/>
                  </a:solidFill>
                  <a:latin typeface="Yu Gothic UI" panose="020B0500000000000000" pitchFamily="34" charset="-128"/>
                  <a:ea typeface="Yu Gothic UI" panose="020B0500000000000000" pitchFamily="34" charset="-128"/>
                  <a:cs typeface="YuGo-Medium"/>
                </a:rPr>
                <a:t>子育て支援センタ</a:t>
              </a:r>
              <a:r>
                <a:rPr sz="1200" dirty="0">
                  <a:solidFill>
                    <a:srgbClr val="231F20"/>
                  </a:solidFill>
                  <a:latin typeface="Yu Gothic UI" panose="020B0500000000000000" pitchFamily="34" charset="-128"/>
                  <a:ea typeface="Yu Gothic UI" panose="020B0500000000000000" pitchFamily="34" charset="-128"/>
                  <a:cs typeface="YuGo-Medium"/>
                </a:rPr>
                <a:t>ー</a:t>
              </a:r>
              <a:r>
                <a:rPr lang="ja-JP" altLang="en-US" sz="1200" dirty="0">
                  <a:solidFill>
                    <a:srgbClr val="231F20"/>
                  </a:solidFill>
                  <a:latin typeface="Yu Gothic UI" panose="020B0500000000000000" pitchFamily="34" charset="-128"/>
                  <a:ea typeface="Yu Gothic UI" panose="020B0500000000000000" pitchFamily="34" charset="-128"/>
                  <a:cs typeface="YuGo-Medium"/>
                </a:rPr>
                <a:t>など</a:t>
              </a:r>
              <a:endParaRPr sz="1200" dirty="0">
                <a:latin typeface="Yu Gothic UI" panose="020B0500000000000000" pitchFamily="34" charset="-128"/>
                <a:ea typeface="Yu Gothic UI" panose="020B0500000000000000" pitchFamily="34" charset="-128"/>
                <a:cs typeface="YuGo-Medium"/>
              </a:endParaRPr>
            </a:p>
          </p:txBody>
        </p:sp>
        <p:sp>
          <p:nvSpPr>
            <p:cNvPr id="31" name="object 16">
              <a:extLst>
                <a:ext uri="{FF2B5EF4-FFF2-40B4-BE49-F238E27FC236}">
                  <a16:creationId xmlns:a16="http://schemas.microsoft.com/office/drawing/2014/main" id="{4D0787DE-1C1F-1264-0D9E-C14945A99647}"/>
                </a:ext>
              </a:extLst>
            </p:cNvPr>
            <p:cNvSpPr/>
            <p:nvPr/>
          </p:nvSpPr>
          <p:spPr>
            <a:xfrm>
              <a:off x="1020666" y="3469256"/>
              <a:ext cx="3624009" cy="760054"/>
            </a:xfrm>
            <a:custGeom>
              <a:avLst/>
              <a:gdLst/>
              <a:ahLst/>
              <a:cxnLst/>
              <a:rect l="l" t="t" r="r" b="b"/>
              <a:pathLst>
                <a:path w="4224655" h="1186814">
                  <a:moveTo>
                    <a:pt x="4152074" y="1186802"/>
                  </a:moveTo>
                  <a:lnTo>
                    <a:pt x="72237" y="1186802"/>
                  </a:lnTo>
                  <a:lnTo>
                    <a:pt x="44116" y="1181124"/>
                  </a:lnTo>
                  <a:lnTo>
                    <a:pt x="21155" y="1165642"/>
                  </a:lnTo>
                  <a:lnTo>
                    <a:pt x="5675" y="1142680"/>
                  </a:lnTo>
                  <a:lnTo>
                    <a:pt x="0" y="1114564"/>
                  </a:lnTo>
                  <a:lnTo>
                    <a:pt x="0" y="72250"/>
                  </a:lnTo>
                  <a:lnTo>
                    <a:pt x="5675" y="44126"/>
                  </a:lnTo>
                  <a:lnTo>
                    <a:pt x="21155" y="21161"/>
                  </a:lnTo>
                  <a:lnTo>
                    <a:pt x="44116" y="5677"/>
                  </a:lnTo>
                  <a:lnTo>
                    <a:pt x="72237" y="0"/>
                  </a:lnTo>
                  <a:lnTo>
                    <a:pt x="4152074" y="0"/>
                  </a:lnTo>
                  <a:lnTo>
                    <a:pt x="4180195" y="5677"/>
                  </a:lnTo>
                  <a:lnTo>
                    <a:pt x="4203157" y="21161"/>
                  </a:lnTo>
                  <a:lnTo>
                    <a:pt x="4218636" y="44126"/>
                  </a:lnTo>
                  <a:lnTo>
                    <a:pt x="4224312" y="72250"/>
                  </a:lnTo>
                  <a:lnTo>
                    <a:pt x="4224312" y="1114564"/>
                  </a:lnTo>
                  <a:lnTo>
                    <a:pt x="4218636" y="1142680"/>
                  </a:lnTo>
                  <a:lnTo>
                    <a:pt x="4203157" y="1165642"/>
                  </a:lnTo>
                  <a:lnTo>
                    <a:pt x="4180195" y="1181124"/>
                  </a:lnTo>
                  <a:lnTo>
                    <a:pt x="4152074" y="1186802"/>
                  </a:lnTo>
                  <a:close/>
                </a:path>
              </a:pathLst>
            </a:custGeom>
            <a:ln w="28575">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grpSp>
        <p:nvGrpSpPr>
          <p:cNvPr id="34" name="グループ化 33">
            <a:extLst>
              <a:ext uri="{FF2B5EF4-FFF2-40B4-BE49-F238E27FC236}">
                <a16:creationId xmlns:a16="http://schemas.microsoft.com/office/drawing/2014/main" id="{43D420E0-DA9E-46B5-4AEC-AEB8D9A6A5E8}"/>
              </a:ext>
            </a:extLst>
          </p:cNvPr>
          <p:cNvGrpSpPr/>
          <p:nvPr/>
        </p:nvGrpSpPr>
        <p:grpSpPr>
          <a:xfrm>
            <a:off x="703707" y="2771239"/>
            <a:ext cx="4032956" cy="889567"/>
            <a:chOff x="1026878" y="5923748"/>
            <a:chExt cx="3664289" cy="1140589"/>
          </a:xfrm>
        </p:grpSpPr>
        <p:sp>
          <p:nvSpPr>
            <p:cNvPr id="35" name="object 10">
              <a:extLst>
                <a:ext uri="{FF2B5EF4-FFF2-40B4-BE49-F238E27FC236}">
                  <a16:creationId xmlns:a16="http://schemas.microsoft.com/office/drawing/2014/main" id="{983EF12D-B237-9A40-70EA-A898D898E82E}"/>
                </a:ext>
              </a:extLst>
            </p:cNvPr>
            <p:cNvSpPr txBox="1"/>
            <p:nvPr/>
          </p:nvSpPr>
          <p:spPr>
            <a:xfrm>
              <a:off x="1065007" y="5987755"/>
              <a:ext cx="3609846" cy="973270"/>
            </a:xfrm>
            <a:prstGeom prst="rect">
              <a:avLst/>
            </a:prstGeom>
          </p:spPr>
          <p:txBody>
            <a:bodyPr vert="horz" wrap="square" lIns="0" tIns="55017" rIns="0" bIns="0" rtlCol="0">
              <a:spAutoFit/>
            </a:bodyPr>
            <a:lstStyle/>
            <a:p>
              <a:pPr marL="10894">
                <a:spcBef>
                  <a:spcPts val="356"/>
                </a:spcBef>
              </a:pPr>
              <a:r>
                <a:rPr lang="ja-JP" altLang="en-US" sz="1200" b="1" dirty="0">
                  <a:solidFill>
                    <a:srgbClr val="231F20"/>
                  </a:solidFill>
                  <a:latin typeface="Yu Gothic UI" panose="020B0500000000000000" pitchFamily="34" charset="-128"/>
                  <a:ea typeface="Yu Gothic UI" panose="020B0500000000000000" pitchFamily="34" charset="-128"/>
                  <a:cs typeface="YuGo-Medium"/>
                </a:rPr>
                <a:t>▼妊娠・出産について悩んでいる</a:t>
              </a: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妊娠内密相談センター、こども家庭センター、にんしん</a:t>
              </a:r>
              <a:r>
                <a:rPr lang="en-US" altLang="ja-JP" sz="1200" dirty="0">
                  <a:solidFill>
                    <a:srgbClr val="231F20"/>
                  </a:solidFill>
                  <a:latin typeface="Yu Gothic UI" panose="020B0500000000000000" pitchFamily="34" charset="-128"/>
                  <a:ea typeface="Yu Gothic UI" panose="020B0500000000000000" pitchFamily="34" charset="-128"/>
                  <a:cs typeface="YuGo-Medium"/>
                </a:rPr>
                <a:t>SOS</a:t>
              </a:r>
              <a:r>
                <a:rPr lang="ja-JP" altLang="en-US" sz="1200" dirty="0">
                  <a:solidFill>
                    <a:srgbClr val="231F20"/>
                  </a:solidFill>
                  <a:latin typeface="Yu Gothic UI" panose="020B0500000000000000" pitchFamily="34" charset="-128"/>
                  <a:ea typeface="Yu Gothic UI" panose="020B0500000000000000" pitchFamily="34" charset="-128"/>
                  <a:cs typeface="YuGo-Medium"/>
                </a:rPr>
                <a:t>熊本、</a:t>
              </a:r>
              <a:endParaRPr lang="en-US" altLang="ja-JP" sz="12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a:t>
              </a:r>
              <a:r>
                <a:rPr lang="ja-JP" altLang="en-US" sz="1200" dirty="0">
                  <a:solidFill>
                    <a:schemeClr val="tx1"/>
                  </a:solidFill>
                  <a:latin typeface="Yu Gothic UI" panose="020B0500000000000000" pitchFamily="34" charset="-128"/>
                  <a:ea typeface="Yu Gothic UI" panose="020B0500000000000000" pitchFamily="34" charset="-128"/>
                  <a:cs typeface="YuGo-Medium"/>
                </a:rPr>
                <a:t>若者・ヤングケアラー支援センター</a:t>
              </a:r>
              <a:r>
                <a:rPr lang="ja-JP" altLang="en-US" sz="1200" dirty="0">
                  <a:solidFill>
                    <a:srgbClr val="231F20"/>
                  </a:solidFill>
                  <a:latin typeface="Yu Gothic UI" panose="020B0500000000000000" pitchFamily="34" charset="-128"/>
                  <a:ea typeface="Yu Gothic UI" panose="020B0500000000000000" pitchFamily="34" charset="-128"/>
                  <a:cs typeface="YuGo-Medium"/>
                </a:rPr>
                <a:t>など</a:t>
              </a:r>
              <a:endParaRPr lang="ja-JP" altLang="en-US" sz="1200" dirty="0">
                <a:latin typeface="Yu Gothic UI" panose="020B0500000000000000" pitchFamily="34" charset="-128"/>
                <a:ea typeface="Yu Gothic UI" panose="020B0500000000000000" pitchFamily="34" charset="-128"/>
                <a:cs typeface="YuGo-Medium"/>
              </a:endParaRPr>
            </a:p>
          </p:txBody>
        </p:sp>
        <p:sp>
          <p:nvSpPr>
            <p:cNvPr id="36" name="object 18">
              <a:extLst>
                <a:ext uri="{FF2B5EF4-FFF2-40B4-BE49-F238E27FC236}">
                  <a16:creationId xmlns:a16="http://schemas.microsoft.com/office/drawing/2014/main" id="{037303F6-83FF-84EF-0047-E41AE1518C7D}"/>
                </a:ext>
              </a:extLst>
            </p:cNvPr>
            <p:cNvSpPr/>
            <p:nvPr/>
          </p:nvSpPr>
          <p:spPr>
            <a:xfrm>
              <a:off x="1026878" y="5923748"/>
              <a:ext cx="3664289" cy="1140589"/>
            </a:xfrm>
            <a:custGeom>
              <a:avLst/>
              <a:gdLst/>
              <a:ahLst/>
              <a:cxnLst/>
              <a:rect l="l" t="t" r="r" b="b"/>
              <a:pathLst>
                <a:path w="4224655" h="787400">
                  <a:moveTo>
                    <a:pt x="4165485" y="787361"/>
                  </a:moveTo>
                  <a:lnTo>
                    <a:pt x="58851" y="787361"/>
                  </a:lnTo>
                  <a:lnTo>
                    <a:pt x="35945" y="782738"/>
                  </a:lnTo>
                  <a:lnTo>
                    <a:pt x="17238" y="770129"/>
                  </a:lnTo>
                  <a:lnTo>
                    <a:pt x="4625" y="751427"/>
                  </a:lnTo>
                  <a:lnTo>
                    <a:pt x="0" y="728522"/>
                  </a:lnTo>
                  <a:lnTo>
                    <a:pt x="0" y="58839"/>
                  </a:lnTo>
                  <a:lnTo>
                    <a:pt x="4625" y="35940"/>
                  </a:lnTo>
                  <a:lnTo>
                    <a:pt x="17238" y="17237"/>
                  </a:lnTo>
                  <a:lnTo>
                    <a:pt x="35945" y="4625"/>
                  </a:lnTo>
                  <a:lnTo>
                    <a:pt x="58851" y="0"/>
                  </a:lnTo>
                  <a:lnTo>
                    <a:pt x="4165485" y="0"/>
                  </a:lnTo>
                  <a:lnTo>
                    <a:pt x="4188389" y="4625"/>
                  </a:lnTo>
                  <a:lnTo>
                    <a:pt x="4207092" y="17237"/>
                  </a:lnTo>
                  <a:lnTo>
                    <a:pt x="4219701" y="35940"/>
                  </a:lnTo>
                  <a:lnTo>
                    <a:pt x="4224324" y="58839"/>
                  </a:lnTo>
                  <a:lnTo>
                    <a:pt x="4224324" y="728522"/>
                  </a:lnTo>
                  <a:lnTo>
                    <a:pt x="4219701" y="751427"/>
                  </a:lnTo>
                  <a:lnTo>
                    <a:pt x="4207092" y="770129"/>
                  </a:lnTo>
                  <a:lnTo>
                    <a:pt x="4188389" y="782738"/>
                  </a:lnTo>
                  <a:lnTo>
                    <a:pt x="4165485" y="787361"/>
                  </a:lnTo>
                  <a:close/>
                </a:path>
              </a:pathLst>
            </a:custGeom>
            <a:ln w="28575">
              <a:solidFill>
                <a:srgbClr val="FBC3AF"/>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grpSp>
        <p:nvGrpSpPr>
          <p:cNvPr id="37" name="グループ化 36">
            <a:extLst>
              <a:ext uri="{FF2B5EF4-FFF2-40B4-BE49-F238E27FC236}">
                <a16:creationId xmlns:a16="http://schemas.microsoft.com/office/drawing/2014/main" id="{FDAE11E5-98A4-3D4C-17A9-8BA38D620B78}"/>
              </a:ext>
            </a:extLst>
          </p:cNvPr>
          <p:cNvGrpSpPr/>
          <p:nvPr/>
        </p:nvGrpSpPr>
        <p:grpSpPr>
          <a:xfrm>
            <a:off x="4967215" y="1614154"/>
            <a:ext cx="3931972" cy="675160"/>
            <a:chOff x="770532" y="5938552"/>
            <a:chExt cx="3931175" cy="1434376"/>
          </a:xfrm>
        </p:grpSpPr>
        <p:sp>
          <p:nvSpPr>
            <p:cNvPr id="38" name="object 22">
              <a:extLst>
                <a:ext uri="{FF2B5EF4-FFF2-40B4-BE49-F238E27FC236}">
                  <a16:creationId xmlns:a16="http://schemas.microsoft.com/office/drawing/2014/main" id="{B60B7BC6-8087-884F-6645-5727E2C84263}"/>
                </a:ext>
              </a:extLst>
            </p:cNvPr>
            <p:cNvSpPr txBox="1"/>
            <p:nvPr/>
          </p:nvSpPr>
          <p:spPr>
            <a:xfrm>
              <a:off x="895912" y="6108554"/>
              <a:ext cx="3730851" cy="657335"/>
            </a:xfrm>
            <a:prstGeom prst="rect">
              <a:avLst/>
            </a:prstGeom>
          </p:spPr>
          <p:txBody>
            <a:bodyPr vert="horz" wrap="square" lIns="0" tIns="55017" rIns="0" bIns="0" rtlCol="0">
              <a:spAutoFit/>
            </a:bodyPr>
            <a:lstStyle/>
            <a:p>
              <a:pPr marL="10894">
                <a:spcBef>
                  <a:spcPts val="433"/>
                </a:spcBef>
              </a:pPr>
              <a:r>
                <a:rPr sz="1200" b="1" dirty="0">
                  <a:solidFill>
                    <a:srgbClr val="231F20"/>
                  </a:solidFill>
                  <a:latin typeface="Yu Gothic UI" panose="020B0500000000000000" pitchFamily="34" charset="-128"/>
                  <a:ea typeface="Yu Gothic UI" panose="020B0500000000000000" pitchFamily="34" charset="-128"/>
                  <a:cs typeface="YuGothic"/>
                </a:rPr>
                <a:t>▼</a:t>
              </a:r>
              <a:r>
                <a:rPr sz="1200" b="1" dirty="0" err="1">
                  <a:solidFill>
                    <a:srgbClr val="231F20"/>
                  </a:solidFill>
                  <a:latin typeface="Yu Gothic UI" panose="020B0500000000000000" pitchFamily="34" charset="-128"/>
                  <a:ea typeface="Yu Gothic UI" panose="020B0500000000000000" pitchFamily="34" charset="-128"/>
                  <a:cs typeface="YuGothic"/>
                </a:rPr>
                <a:t>介護について相談したい</a:t>
              </a:r>
              <a:r>
                <a:rPr lang="ja-JP" altLang="en-US" sz="1200" b="1" dirty="0">
                  <a:solidFill>
                    <a:srgbClr val="231F20"/>
                  </a:solidFill>
                  <a:latin typeface="Yu Gothic UI" panose="020B0500000000000000" pitchFamily="34" charset="-128"/>
                  <a:ea typeface="Yu Gothic UI" panose="020B0500000000000000" pitchFamily="34" charset="-128"/>
                  <a:cs typeface="YuGothic"/>
                </a:rPr>
                <a:t>、地域に心配な高齢者がいる</a:t>
              </a:r>
              <a:endParaRPr sz="1200" dirty="0">
                <a:latin typeface="Yu Gothic UI" panose="020B0500000000000000" pitchFamily="34" charset="-128"/>
                <a:ea typeface="Yu Gothic UI" panose="020B0500000000000000" pitchFamily="34" charset="-128"/>
                <a:cs typeface="YuGothic"/>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高齢者支援センターささえりあ（</a:t>
              </a:r>
              <a:r>
                <a:rPr sz="1200" dirty="0" err="1">
                  <a:solidFill>
                    <a:srgbClr val="231F20"/>
                  </a:solidFill>
                  <a:latin typeface="Yu Gothic UI" panose="020B0500000000000000" pitchFamily="34" charset="-128"/>
                  <a:ea typeface="Yu Gothic UI" panose="020B0500000000000000" pitchFamily="34" charset="-128"/>
                  <a:cs typeface="YuGo-Medium"/>
                </a:rPr>
                <a:t>地域包括支援センタ</a:t>
              </a:r>
              <a:r>
                <a:rPr sz="1200" dirty="0">
                  <a:solidFill>
                    <a:srgbClr val="231F20"/>
                  </a:solidFill>
                  <a:latin typeface="Yu Gothic UI" panose="020B0500000000000000" pitchFamily="34" charset="-128"/>
                  <a:ea typeface="Yu Gothic UI" panose="020B0500000000000000" pitchFamily="34" charset="-128"/>
                  <a:cs typeface="YuGo-Medium"/>
                </a:rPr>
                <a:t>ー</a:t>
              </a:r>
              <a:r>
                <a:rPr lang="ja-JP" altLang="en-US" sz="1200" dirty="0">
                  <a:solidFill>
                    <a:srgbClr val="231F20"/>
                  </a:solidFill>
                  <a:latin typeface="Yu Gothic UI" panose="020B0500000000000000" pitchFamily="34" charset="-128"/>
                  <a:ea typeface="Yu Gothic UI" panose="020B0500000000000000" pitchFamily="34" charset="-128"/>
                  <a:cs typeface="YuGo-Medium"/>
                </a:rPr>
                <a:t>）など</a:t>
              </a:r>
              <a:endParaRPr lang="en-US" sz="1200" dirty="0">
                <a:latin typeface="Yu Gothic UI" panose="020B0500000000000000" pitchFamily="34" charset="-128"/>
                <a:ea typeface="Yu Gothic UI" panose="020B0500000000000000" pitchFamily="34" charset="-128"/>
                <a:cs typeface="YuGo-Medium"/>
              </a:endParaRPr>
            </a:p>
          </p:txBody>
        </p:sp>
        <p:sp>
          <p:nvSpPr>
            <p:cNvPr id="39" name="object 23">
              <a:extLst>
                <a:ext uri="{FF2B5EF4-FFF2-40B4-BE49-F238E27FC236}">
                  <a16:creationId xmlns:a16="http://schemas.microsoft.com/office/drawing/2014/main" id="{571AD9C4-1E0C-B30A-B9B9-2FF24F2D26BC}"/>
                </a:ext>
              </a:extLst>
            </p:cNvPr>
            <p:cNvSpPr/>
            <p:nvPr/>
          </p:nvSpPr>
          <p:spPr>
            <a:xfrm>
              <a:off x="770532" y="5938552"/>
              <a:ext cx="3931175" cy="1434376"/>
            </a:xfrm>
            <a:custGeom>
              <a:avLst/>
              <a:gdLst/>
              <a:ahLst/>
              <a:cxnLst/>
              <a:rect l="l" t="t" r="r" b="b"/>
              <a:pathLst>
                <a:path w="4224655" h="1240789">
                  <a:moveTo>
                    <a:pt x="4150474" y="1240218"/>
                  </a:moveTo>
                  <a:lnTo>
                    <a:pt x="73850" y="1240218"/>
                  </a:lnTo>
                  <a:lnTo>
                    <a:pt x="45107" y="1234414"/>
                  </a:lnTo>
                  <a:lnTo>
                    <a:pt x="21632" y="1218585"/>
                  </a:lnTo>
                  <a:lnTo>
                    <a:pt x="5804" y="1195111"/>
                  </a:lnTo>
                  <a:lnTo>
                    <a:pt x="0" y="1166367"/>
                  </a:lnTo>
                  <a:lnTo>
                    <a:pt x="0" y="73850"/>
                  </a:lnTo>
                  <a:lnTo>
                    <a:pt x="5804" y="45102"/>
                  </a:lnTo>
                  <a:lnTo>
                    <a:pt x="21632" y="21628"/>
                  </a:lnTo>
                  <a:lnTo>
                    <a:pt x="45107" y="5802"/>
                  </a:lnTo>
                  <a:lnTo>
                    <a:pt x="73850" y="0"/>
                  </a:lnTo>
                  <a:lnTo>
                    <a:pt x="4150474" y="0"/>
                  </a:lnTo>
                  <a:lnTo>
                    <a:pt x="4179222" y="5802"/>
                  </a:lnTo>
                  <a:lnTo>
                    <a:pt x="4202696" y="21628"/>
                  </a:lnTo>
                  <a:lnTo>
                    <a:pt x="4218522" y="45102"/>
                  </a:lnTo>
                  <a:lnTo>
                    <a:pt x="4224324" y="73850"/>
                  </a:lnTo>
                  <a:lnTo>
                    <a:pt x="4224324" y="1166367"/>
                  </a:lnTo>
                  <a:lnTo>
                    <a:pt x="4218522" y="1195111"/>
                  </a:lnTo>
                  <a:lnTo>
                    <a:pt x="4202696" y="1218585"/>
                  </a:lnTo>
                  <a:lnTo>
                    <a:pt x="4179222" y="1234414"/>
                  </a:lnTo>
                  <a:lnTo>
                    <a:pt x="4150474" y="1240218"/>
                  </a:lnTo>
                  <a:close/>
                </a:path>
              </a:pathLst>
            </a:custGeom>
            <a:ln w="28575">
              <a:solidFill>
                <a:srgbClr val="FBC3AF"/>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grpSp>
        <p:nvGrpSpPr>
          <p:cNvPr id="40" name="グループ化 39">
            <a:extLst>
              <a:ext uri="{FF2B5EF4-FFF2-40B4-BE49-F238E27FC236}">
                <a16:creationId xmlns:a16="http://schemas.microsoft.com/office/drawing/2014/main" id="{FAAC1C60-64E5-558D-6B18-700FBECBA461}"/>
              </a:ext>
            </a:extLst>
          </p:cNvPr>
          <p:cNvGrpSpPr/>
          <p:nvPr/>
        </p:nvGrpSpPr>
        <p:grpSpPr>
          <a:xfrm>
            <a:off x="716121" y="1885395"/>
            <a:ext cx="4057221" cy="596659"/>
            <a:chOff x="1013482" y="1786271"/>
            <a:chExt cx="3624009" cy="888670"/>
          </a:xfrm>
        </p:grpSpPr>
        <p:sp>
          <p:nvSpPr>
            <p:cNvPr id="41" name="object 15">
              <a:extLst>
                <a:ext uri="{FF2B5EF4-FFF2-40B4-BE49-F238E27FC236}">
                  <a16:creationId xmlns:a16="http://schemas.microsoft.com/office/drawing/2014/main" id="{04BCA729-9073-D195-71C9-B869172554EB}"/>
                </a:ext>
              </a:extLst>
            </p:cNvPr>
            <p:cNvSpPr/>
            <p:nvPr/>
          </p:nvSpPr>
          <p:spPr>
            <a:xfrm>
              <a:off x="1013482" y="1786271"/>
              <a:ext cx="3624009" cy="888670"/>
            </a:xfrm>
            <a:custGeom>
              <a:avLst/>
              <a:gdLst/>
              <a:ahLst/>
              <a:cxnLst/>
              <a:rect l="l" t="t" r="r" b="b"/>
              <a:pathLst>
                <a:path w="4224655" h="1240789">
                  <a:moveTo>
                    <a:pt x="4150474" y="1240218"/>
                  </a:moveTo>
                  <a:lnTo>
                    <a:pt x="73850" y="1240218"/>
                  </a:lnTo>
                  <a:lnTo>
                    <a:pt x="45107" y="1234414"/>
                  </a:lnTo>
                  <a:lnTo>
                    <a:pt x="21632" y="1218585"/>
                  </a:lnTo>
                  <a:lnTo>
                    <a:pt x="5804" y="1195111"/>
                  </a:lnTo>
                  <a:lnTo>
                    <a:pt x="0" y="1166368"/>
                  </a:lnTo>
                  <a:lnTo>
                    <a:pt x="0" y="73850"/>
                  </a:lnTo>
                  <a:lnTo>
                    <a:pt x="5804" y="45102"/>
                  </a:lnTo>
                  <a:lnTo>
                    <a:pt x="21632" y="21628"/>
                  </a:lnTo>
                  <a:lnTo>
                    <a:pt x="45107" y="5802"/>
                  </a:lnTo>
                  <a:lnTo>
                    <a:pt x="73850" y="0"/>
                  </a:lnTo>
                  <a:lnTo>
                    <a:pt x="4150474" y="0"/>
                  </a:lnTo>
                  <a:lnTo>
                    <a:pt x="4179222" y="5802"/>
                  </a:lnTo>
                  <a:lnTo>
                    <a:pt x="4202696" y="21628"/>
                  </a:lnTo>
                  <a:lnTo>
                    <a:pt x="4218522" y="45102"/>
                  </a:lnTo>
                  <a:lnTo>
                    <a:pt x="4224324" y="73850"/>
                  </a:lnTo>
                  <a:lnTo>
                    <a:pt x="4224324" y="1166368"/>
                  </a:lnTo>
                  <a:lnTo>
                    <a:pt x="4218522" y="1195111"/>
                  </a:lnTo>
                  <a:lnTo>
                    <a:pt x="4202696" y="1218585"/>
                  </a:lnTo>
                  <a:lnTo>
                    <a:pt x="4179222" y="1234414"/>
                  </a:lnTo>
                  <a:lnTo>
                    <a:pt x="4150474" y="1240218"/>
                  </a:lnTo>
                  <a:close/>
                </a:path>
              </a:pathLst>
            </a:custGeom>
            <a:ln w="28575">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2" name="object 8">
              <a:extLst>
                <a:ext uri="{FF2B5EF4-FFF2-40B4-BE49-F238E27FC236}">
                  <a16:creationId xmlns:a16="http://schemas.microsoft.com/office/drawing/2014/main" id="{E5524163-9E44-4699-704C-C5920FE17E34}"/>
                </a:ext>
              </a:extLst>
            </p:cNvPr>
            <p:cNvSpPr txBox="1"/>
            <p:nvPr/>
          </p:nvSpPr>
          <p:spPr>
            <a:xfrm>
              <a:off x="1088677" y="1858031"/>
              <a:ext cx="3543643" cy="709230"/>
            </a:xfrm>
            <a:prstGeom prst="rect">
              <a:avLst/>
            </a:prstGeom>
          </p:spPr>
          <p:txBody>
            <a:bodyPr vert="horz" wrap="square" lIns="0" tIns="55017" rIns="0" bIns="0" rtlCol="0">
              <a:spAutoFit/>
            </a:bodyPr>
            <a:lstStyle/>
            <a:p>
              <a:pPr marL="10894">
                <a:spcBef>
                  <a:spcPts val="433"/>
                </a:spcBef>
              </a:pPr>
              <a:r>
                <a:rPr lang="ja-JP" altLang="en-US" sz="1200" b="1" dirty="0">
                  <a:solidFill>
                    <a:srgbClr val="231F20"/>
                  </a:solidFill>
                  <a:latin typeface="Yu Gothic UI" panose="020B0500000000000000" pitchFamily="34" charset="-128"/>
                  <a:ea typeface="Yu Gothic UI" panose="020B0500000000000000" pitchFamily="34" charset="-128"/>
                  <a:cs typeface="YuGothic"/>
                </a:rPr>
                <a:t>▼お金や生活について悩んでいる</a:t>
              </a:r>
              <a:endParaRPr lang="en-US" altLang="ja-JP" sz="1200" b="1" dirty="0">
                <a:solidFill>
                  <a:srgbClr val="231F20"/>
                </a:solidFill>
                <a:latin typeface="Yu Gothic UI" panose="020B0500000000000000" pitchFamily="34" charset="-128"/>
                <a:ea typeface="Yu Gothic UI" panose="020B0500000000000000" pitchFamily="34" charset="-128"/>
                <a:cs typeface="YuGothic"/>
              </a:endParaRPr>
            </a:p>
            <a:p>
              <a:pPr marL="10894">
                <a:spcBef>
                  <a:spcPts val="433"/>
                </a:spcBef>
              </a:pPr>
              <a:r>
                <a:rPr lang="ja-JP" altLang="en-US" sz="1200" dirty="0">
                  <a:solidFill>
                    <a:srgbClr val="231F20"/>
                  </a:solidFill>
                  <a:latin typeface="Yu Gothic UI" panose="020B0500000000000000" pitchFamily="34" charset="-128"/>
                  <a:ea typeface="Yu Gothic UI" panose="020B0500000000000000" pitchFamily="34" charset="-128"/>
                  <a:cs typeface="YuGothic"/>
                </a:rPr>
                <a:t>　生活自立支援センター、各区福祉課・保護課など</a:t>
              </a:r>
              <a:endParaRPr lang="en-US" altLang="ja-JP" sz="1200" dirty="0">
                <a:solidFill>
                  <a:srgbClr val="231F20"/>
                </a:solidFill>
                <a:latin typeface="Yu Gothic UI" panose="020B0500000000000000" pitchFamily="34" charset="-128"/>
                <a:ea typeface="Yu Gothic UI" panose="020B0500000000000000" pitchFamily="34" charset="-128"/>
                <a:cs typeface="YuGothic"/>
              </a:endParaRPr>
            </a:p>
          </p:txBody>
        </p:sp>
      </p:grpSp>
      <p:grpSp>
        <p:nvGrpSpPr>
          <p:cNvPr id="43" name="グループ化 42">
            <a:extLst>
              <a:ext uri="{FF2B5EF4-FFF2-40B4-BE49-F238E27FC236}">
                <a16:creationId xmlns:a16="http://schemas.microsoft.com/office/drawing/2014/main" id="{9CAB1CD5-87E2-68DA-2535-4D0015D424A8}"/>
              </a:ext>
            </a:extLst>
          </p:cNvPr>
          <p:cNvGrpSpPr/>
          <p:nvPr/>
        </p:nvGrpSpPr>
        <p:grpSpPr>
          <a:xfrm>
            <a:off x="4967215" y="3267517"/>
            <a:ext cx="3950729" cy="590214"/>
            <a:chOff x="990483" y="4231148"/>
            <a:chExt cx="3950729" cy="488949"/>
          </a:xfrm>
        </p:grpSpPr>
        <p:sp>
          <p:nvSpPr>
            <p:cNvPr id="44" name="object 21">
              <a:extLst>
                <a:ext uri="{FF2B5EF4-FFF2-40B4-BE49-F238E27FC236}">
                  <a16:creationId xmlns:a16="http://schemas.microsoft.com/office/drawing/2014/main" id="{8FED6ED6-1B1B-764B-D74F-CFDB5A469146}"/>
                </a:ext>
              </a:extLst>
            </p:cNvPr>
            <p:cNvSpPr/>
            <p:nvPr/>
          </p:nvSpPr>
          <p:spPr>
            <a:xfrm>
              <a:off x="1014832" y="4231148"/>
              <a:ext cx="3926380" cy="484976"/>
            </a:xfrm>
            <a:custGeom>
              <a:avLst/>
              <a:gdLst/>
              <a:ahLst/>
              <a:cxnLst/>
              <a:rect l="l" t="t" r="r" b="b"/>
              <a:pathLst>
                <a:path w="4224655" h="1186814">
                  <a:moveTo>
                    <a:pt x="4152074" y="1186802"/>
                  </a:moveTo>
                  <a:lnTo>
                    <a:pt x="72237" y="1186802"/>
                  </a:lnTo>
                  <a:lnTo>
                    <a:pt x="44116" y="1181124"/>
                  </a:lnTo>
                  <a:lnTo>
                    <a:pt x="21155" y="1165642"/>
                  </a:lnTo>
                  <a:lnTo>
                    <a:pt x="5675" y="1142680"/>
                  </a:lnTo>
                  <a:lnTo>
                    <a:pt x="0" y="1114564"/>
                  </a:lnTo>
                  <a:lnTo>
                    <a:pt x="0" y="72250"/>
                  </a:lnTo>
                  <a:lnTo>
                    <a:pt x="5675" y="44126"/>
                  </a:lnTo>
                  <a:lnTo>
                    <a:pt x="21155" y="21161"/>
                  </a:lnTo>
                  <a:lnTo>
                    <a:pt x="44116" y="5677"/>
                  </a:lnTo>
                  <a:lnTo>
                    <a:pt x="72237" y="0"/>
                  </a:lnTo>
                  <a:lnTo>
                    <a:pt x="4152074" y="0"/>
                  </a:lnTo>
                  <a:lnTo>
                    <a:pt x="4180195" y="5677"/>
                  </a:lnTo>
                  <a:lnTo>
                    <a:pt x="4203157" y="21161"/>
                  </a:lnTo>
                  <a:lnTo>
                    <a:pt x="4218636" y="44126"/>
                  </a:lnTo>
                  <a:lnTo>
                    <a:pt x="4224312" y="72250"/>
                  </a:lnTo>
                  <a:lnTo>
                    <a:pt x="4224312" y="1114564"/>
                  </a:lnTo>
                  <a:lnTo>
                    <a:pt x="4218636" y="1142680"/>
                  </a:lnTo>
                  <a:lnTo>
                    <a:pt x="4203157" y="1165642"/>
                  </a:lnTo>
                  <a:lnTo>
                    <a:pt x="4180195" y="1181124"/>
                  </a:lnTo>
                  <a:lnTo>
                    <a:pt x="4152074" y="1186802"/>
                  </a:lnTo>
                  <a:close/>
                </a:path>
              </a:pathLst>
            </a:custGeom>
            <a:ln w="28575">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45" name="object 11">
              <a:extLst>
                <a:ext uri="{FF2B5EF4-FFF2-40B4-BE49-F238E27FC236}">
                  <a16:creationId xmlns:a16="http://schemas.microsoft.com/office/drawing/2014/main" id="{99FC951E-428D-2825-B597-B2884BCC8375}"/>
                </a:ext>
              </a:extLst>
            </p:cNvPr>
            <p:cNvSpPr txBox="1"/>
            <p:nvPr/>
          </p:nvSpPr>
          <p:spPr>
            <a:xfrm>
              <a:off x="990483" y="4243915"/>
              <a:ext cx="3056413" cy="476182"/>
            </a:xfrm>
            <a:prstGeom prst="rect">
              <a:avLst/>
            </a:prstGeom>
          </p:spPr>
          <p:txBody>
            <a:bodyPr vert="horz" wrap="square" lIns="0" tIns="55017" rIns="0" bIns="0" rtlCol="0">
              <a:spAutoFit/>
            </a:bodyPr>
            <a:lstStyle/>
            <a:p>
              <a:pPr marL="80071">
                <a:spcBef>
                  <a:spcPts val="433"/>
                </a:spcBef>
              </a:pPr>
              <a:r>
                <a:rPr sz="1200" b="1" dirty="0">
                  <a:solidFill>
                    <a:schemeClr val="tx1"/>
                  </a:solidFill>
                  <a:latin typeface="Yu Gothic UI" panose="020B0500000000000000" pitchFamily="34" charset="-128"/>
                  <a:ea typeface="Yu Gothic UI" panose="020B0500000000000000" pitchFamily="34" charset="-128"/>
                  <a:cs typeface="YuGothic"/>
                </a:rPr>
                <a:t>▼</a:t>
              </a:r>
              <a:r>
                <a:rPr lang="ja-JP" altLang="en-US" sz="1200" b="1" dirty="0">
                  <a:solidFill>
                    <a:schemeClr val="tx1"/>
                  </a:solidFill>
                  <a:latin typeface="Yu Gothic UI" panose="020B0500000000000000" pitchFamily="34" charset="-128"/>
                  <a:ea typeface="Yu Gothic UI" panose="020B0500000000000000" pitchFamily="34" charset="-128"/>
                  <a:cs typeface="YuGothic"/>
                </a:rPr>
                <a:t>外国人の方の相談について</a:t>
              </a:r>
              <a:endParaRPr sz="1200" dirty="0">
                <a:solidFill>
                  <a:schemeClr val="tx1"/>
                </a:solidFill>
                <a:latin typeface="Yu Gothic UI" panose="020B0500000000000000" pitchFamily="34" charset="-128"/>
                <a:ea typeface="Yu Gothic UI" panose="020B0500000000000000" pitchFamily="34" charset="-128"/>
                <a:cs typeface="YuGothic"/>
              </a:endParaRPr>
            </a:p>
            <a:p>
              <a:pPr marL="10894">
                <a:spcBef>
                  <a:spcPts val="356"/>
                </a:spcBef>
              </a:pPr>
              <a:r>
                <a:rPr lang="ja-JP" altLang="en-US" sz="1200" dirty="0">
                  <a:solidFill>
                    <a:schemeClr val="tx1"/>
                  </a:solidFill>
                  <a:latin typeface="Yu Gothic UI" panose="020B0500000000000000" pitchFamily="34" charset="-128"/>
                  <a:ea typeface="Yu Gothic UI" panose="020B0500000000000000" pitchFamily="34" charset="-128"/>
                  <a:cs typeface="YuGo-Medium"/>
                </a:rPr>
                <a:t>　熊本市外国人総合相談プラザ　</a:t>
              </a:r>
              <a:endParaRPr sz="1200" dirty="0">
                <a:solidFill>
                  <a:schemeClr val="tx1"/>
                </a:solidFill>
                <a:latin typeface="Yu Gothic UI" panose="020B0500000000000000" pitchFamily="34" charset="-128"/>
                <a:ea typeface="Yu Gothic UI" panose="020B0500000000000000" pitchFamily="34" charset="-128"/>
                <a:cs typeface="YuGo-Medium"/>
              </a:endParaRPr>
            </a:p>
          </p:txBody>
        </p:sp>
      </p:grpSp>
      <p:grpSp>
        <p:nvGrpSpPr>
          <p:cNvPr id="46" name="グループ化 45">
            <a:extLst>
              <a:ext uri="{FF2B5EF4-FFF2-40B4-BE49-F238E27FC236}">
                <a16:creationId xmlns:a16="http://schemas.microsoft.com/office/drawing/2014/main" id="{33C9AEE9-903E-B886-EFC1-9CE5944D41A4}"/>
              </a:ext>
            </a:extLst>
          </p:cNvPr>
          <p:cNvGrpSpPr/>
          <p:nvPr/>
        </p:nvGrpSpPr>
        <p:grpSpPr>
          <a:xfrm>
            <a:off x="703707" y="5092717"/>
            <a:ext cx="4066885" cy="923827"/>
            <a:chOff x="990177" y="4925058"/>
            <a:chExt cx="3654498" cy="947749"/>
          </a:xfrm>
        </p:grpSpPr>
        <p:sp>
          <p:nvSpPr>
            <p:cNvPr id="47" name="object 19">
              <a:extLst>
                <a:ext uri="{FF2B5EF4-FFF2-40B4-BE49-F238E27FC236}">
                  <a16:creationId xmlns:a16="http://schemas.microsoft.com/office/drawing/2014/main" id="{14FDEFE1-9F3F-7D58-E705-1605FD2B0BF5}"/>
                </a:ext>
              </a:extLst>
            </p:cNvPr>
            <p:cNvSpPr/>
            <p:nvPr/>
          </p:nvSpPr>
          <p:spPr>
            <a:xfrm>
              <a:off x="1020666" y="4925058"/>
              <a:ext cx="3624009" cy="854151"/>
            </a:xfrm>
            <a:custGeom>
              <a:avLst/>
              <a:gdLst/>
              <a:ahLst/>
              <a:cxnLst/>
              <a:rect l="l" t="t" r="r" b="b"/>
              <a:pathLst>
                <a:path w="4224655" h="787400">
                  <a:moveTo>
                    <a:pt x="4165485" y="787361"/>
                  </a:moveTo>
                  <a:lnTo>
                    <a:pt x="58851" y="787361"/>
                  </a:lnTo>
                  <a:lnTo>
                    <a:pt x="35945" y="782738"/>
                  </a:lnTo>
                  <a:lnTo>
                    <a:pt x="17238" y="770129"/>
                  </a:lnTo>
                  <a:lnTo>
                    <a:pt x="4625" y="751427"/>
                  </a:lnTo>
                  <a:lnTo>
                    <a:pt x="0" y="728522"/>
                  </a:lnTo>
                  <a:lnTo>
                    <a:pt x="0" y="58839"/>
                  </a:lnTo>
                  <a:lnTo>
                    <a:pt x="4625" y="35940"/>
                  </a:lnTo>
                  <a:lnTo>
                    <a:pt x="17238" y="17237"/>
                  </a:lnTo>
                  <a:lnTo>
                    <a:pt x="35945" y="4625"/>
                  </a:lnTo>
                  <a:lnTo>
                    <a:pt x="58851" y="0"/>
                  </a:lnTo>
                  <a:lnTo>
                    <a:pt x="4165485" y="0"/>
                  </a:lnTo>
                  <a:lnTo>
                    <a:pt x="4188389" y="4625"/>
                  </a:lnTo>
                  <a:lnTo>
                    <a:pt x="4207092" y="17237"/>
                  </a:lnTo>
                  <a:lnTo>
                    <a:pt x="4219701" y="35940"/>
                  </a:lnTo>
                  <a:lnTo>
                    <a:pt x="4224324" y="58839"/>
                  </a:lnTo>
                  <a:lnTo>
                    <a:pt x="4224324" y="728522"/>
                  </a:lnTo>
                  <a:lnTo>
                    <a:pt x="4219701" y="751427"/>
                  </a:lnTo>
                  <a:lnTo>
                    <a:pt x="4207092" y="770129"/>
                  </a:lnTo>
                  <a:lnTo>
                    <a:pt x="4188389" y="782738"/>
                  </a:lnTo>
                  <a:lnTo>
                    <a:pt x="4165485" y="787361"/>
                  </a:lnTo>
                  <a:close/>
                </a:path>
              </a:pathLst>
            </a:custGeom>
            <a:ln w="28575">
              <a:solidFill>
                <a:srgbClr val="FBC3AF"/>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sp>
          <p:nvSpPr>
            <p:cNvPr id="48" name="object 12">
              <a:extLst>
                <a:ext uri="{FF2B5EF4-FFF2-40B4-BE49-F238E27FC236}">
                  <a16:creationId xmlns:a16="http://schemas.microsoft.com/office/drawing/2014/main" id="{4E70AC07-491E-BDCE-95BC-B1731900709B}"/>
                </a:ext>
              </a:extLst>
            </p:cNvPr>
            <p:cNvSpPr txBox="1"/>
            <p:nvPr/>
          </p:nvSpPr>
          <p:spPr>
            <a:xfrm>
              <a:off x="990177" y="4960205"/>
              <a:ext cx="3609846" cy="912602"/>
            </a:xfrm>
            <a:prstGeom prst="rect">
              <a:avLst/>
            </a:prstGeom>
          </p:spPr>
          <p:txBody>
            <a:bodyPr vert="horz" wrap="square" lIns="0" tIns="55017" rIns="0" bIns="0" rtlCol="0">
              <a:spAutoFit/>
            </a:bodyPr>
            <a:lstStyle/>
            <a:p>
              <a:pPr marL="137810">
                <a:spcBef>
                  <a:spcPts val="433"/>
                </a:spcBef>
              </a:pPr>
              <a:r>
                <a:rPr sz="1200" b="1" dirty="0">
                  <a:solidFill>
                    <a:schemeClr val="tx1"/>
                  </a:solidFill>
                  <a:latin typeface="Yu Gothic UI" panose="020B0500000000000000" pitchFamily="34" charset="-128"/>
                  <a:ea typeface="Yu Gothic UI" panose="020B0500000000000000" pitchFamily="34" charset="-128"/>
                  <a:cs typeface="YuGothic"/>
                </a:rPr>
                <a:t>▼</a:t>
              </a:r>
              <a:r>
                <a:rPr lang="en-US" altLang="ja-JP" sz="1200" b="1" dirty="0">
                  <a:solidFill>
                    <a:schemeClr val="tx1"/>
                  </a:solidFill>
                  <a:latin typeface="Yu Gothic UI" panose="020B0500000000000000" pitchFamily="34" charset="-128"/>
                  <a:ea typeface="Yu Gothic UI" panose="020B0500000000000000" pitchFamily="34" charset="-128"/>
                  <a:cs typeface="YuGothic"/>
                </a:rPr>
                <a:t>DV</a:t>
              </a:r>
              <a:r>
                <a:rPr lang="ja-JP" altLang="en-US" sz="1200" b="1" dirty="0">
                  <a:solidFill>
                    <a:schemeClr val="tx1"/>
                  </a:solidFill>
                  <a:latin typeface="Yu Gothic UI" panose="020B0500000000000000" pitchFamily="34" charset="-128"/>
                  <a:ea typeface="Yu Gothic UI" panose="020B0500000000000000" pitchFamily="34" charset="-128"/>
                  <a:cs typeface="YuGothic"/>
                </a:rPr>
                <a:t>に悩んでいる</a:t>
              </a:r>
              <a:endParaRPr sz="1200" dirty="0">
                <a:solidFill>
                  <a:schemeClr val="tx1"/>
                </a:solidFill>
                <a:latin typeface="Yu Gothic UI" panose="020B0500000000000000" pitchFamily="34" charset="-128"/>
                <a:ea typeface="Yu Gothic UI" panose="020B0500000000000000" pitchFamily="34" charset="-128"/>
                <a:cs typeface="YuGo-Medium"/>
              </a:endParaRPr>
            </a:p>
            <a:p>
              <a:pPr marL="111119">
                <a:spcBef>
                  <a:spcPts val="356"/>
                </a:spcBef>
              </a:pPr>
              <a:r>
                <a:rPr lang="ja-JP" altLang="en-US" sz="1200" dirty="0">
                  <a:solidFill>
                    <a:schemeClr val="tx1"/>
                  </a:solidFill>
                  <a:latin typeface="Yu Gothic UI" panose="020B0500000000000000" pitchFamily="34" charset="-128"/>
                  <a:ea typeface="Yu Gothic UI" panose="020B0500000000000000" pitchFamily="34" charset="-128"/>
                  <a:cs typeface="YuGo-Medium"/>
                </a:rPr>
                <a:t>　男女共同参画課、各区福祉課、</a:t>
              </a:r>
              <a:endParaRPr lang="en-US" altLang="ja-JP" sz="1200" dirty="0">
                <a:solidFill>
                  <a:schemeClr val="tx1"/>
                </a:solidFill>
                <a:latin typeface="Yu Gothic UI" panose="020B0500000000000000" pitchFamily="34" charset="-128"/>
                <a:ea typeface="Yu Gothic UI" panose="020B0500000000000000" pitchFamily="34" charset="-128"/>
                <a:cs typeface="YuGo-Medium"/>
              </a:endParaRPr>
            </a:p>
            <a:p>
              <a:pPr marL="111119">
                <a:spcBef>
                  <a:spcPts val="356"/>
                </a:spcBef>
              </a:pPr>
              <a:r>
                <a:rPr lang="ja-JP" altLang="en-US" sz="1200" dirty="0">
                  <a:solidFill>
                    <a:schemeClr val="tx1"/>
                  </a:solidFill>
                  <a:latin typeface="Yu Gothic UI" panose="020B0500000000000000" pitchFamily="34" charset="-128"/>
                  <a:ea typeface="Yu Gothic UI" panose="020B0500000000000000" pitchFamily="34" charset="-128"/>
                  <a:cs typeface="YuGo-Medium"/>
                </a:rPr>
                <a:t>　熊本市</a:t>
              </a:r>
              <a:r>
                <a:rPr lang="en-US" altLang="ja-JP" sz="1200" dirty="0">
                  <a:solidFill>
                    <a:schemeClr val="tx1"/>
                  </a:solidFill>
                  <a:latin typeface="Yu Gothic UI" panose="020B0500000000000000" pitchFamily="34" charset="-128"/>
                  <a:ea typeface="Yu Gothic UI" panose="020B0500000000000000" pitchFamily="34" charset="-128"/>
                  <a:cs typeface="YuGo-Medium"/>
                </a:rPr>
                <a:t>DV</a:t>
              </a:r>
              <a:r>
                <a:rPr lang="ja-JP" altLang="en-US" sz="1200" dirty="0">
                  <a:solidFill>
                    <a:schemeClr val="tx1"/>
                  </a:solidFill>
                  <a:latin typeface="Yu Gothic UI" panose="020B0500000000000000" pitchFamily="34" charset="-128"/>
                  <a:ea typeface="Yu Gothic UI" panose="020B0500000000000000" pitchFamily="34" charset="-128"/>
                  <a:cs typeface="YuGo-Medium"/>
                </a:rPr>
                <a:t>相談専用電話、など</a:t>
              </a:r>
              <a:endParaRPr lang="en-US" altLang="ja-JP" sz="1200" dirty="0">
                <a:solidFill>
                  <a:schemeClr val="tx1"/>
                </a:solidFill>
                <a:latin typeface="Yu Gothic UI" panose="020B0500000000000000" pitchFamily="34" charset="-128"/>
                <a:ea typeface="Yu Gothic UI" panose="020B0500000000000000" pitchFamily="34" charset="-128"/>
                <a:cs typeface="YuGo-Medium"/>
              </a:endParaRPr>
            </a:p>
          </p:txBody>
        </p:sp>
      </p:grpSp>
      <p:grpSp>
        <p:nvGrpSpPr>
          <p:cNvPr id="49" name="グループ化 48">
            <a:extLst>
              <a:ext uri="{FF2B5EF4-FFF2-40B4-BE49-F238E27FC236}">
                <a16:creationId xmlns:a16="http://schemas.microsoft.com/office/drawing/2014/main" id="{130BF80F-7B2C-F7BD-7746-A5D3C097233B}"/>
              </a:ext>
            </a:extLst>
          </p:cNvPr>
          <p:cNvGrpSpPr/>
          <p:nvPr/>
        </p:nvGrpSpPr>
        <p:grpSpPr>
          <a:xfrm>
            <a:off x="4974064" y="2433956"/>
            <a:ext cx="3943880" cy="646090"/>
            <a:chOff x="5042355" y="2622438"/>
            <a:chExt cx="3943880" cy="1057415"/>
          </a:xfrm>
        </p:grpSpPr>
        <p:sp>
          <p:nvSpPr>
            <p:cNvPr id="50" name="object 13">
              <a:extLst>
                <a:ext uri="{FF2B5EF4-FFF2-40B4-BE49-F238E27FC236}">
                  <a16:creationId xmlns:a16="http://schemas.microsoft.com/office/drawing/2014/main" id="{0969F8B0-91F5-2754-A5F1-C12397A9BAF0}"/>
                </a:ext>
              </a:extLst>
            </p:cNvPr>
            <p:cNvSpPr txBox="1"/>
            <p:nvPr/>
          </p:nvSpPr>
          <p:spPr>
            <a:xfrm>
              <a:off x="5042355" y="2678010"/>
              <a:ext cx="3850163" cy="779337"/>
            </a:xfrm>
            <a:prstGeom prst="rect">
              <a:avLst/>
            </a:prstGeom>
          </p:spPr>
          <p:txBody>
            <a:bodyPr vert="horz" wrap="square" lIns="0" tIns="55017" rIns="0" bIns="0" rtlCol="0">
              <a:spAutoFit/>
            </a:bodyPr>
            <a:lstStyle/>
            <a:p>
              <a:pPr marL="80071">
                <a:spcBef>
                  <a:spcPts val="433"/>
                </a:spcBef>
              </a:pPr>
              <a:r>
                <a:rPr sz="1200" b="1" dirty="0">
                  <a:solidFill>
                    <a:srgbClr val="231F20"/>
                  </a:solidFill>
                  <a:latin typeface="Yu Gothic UI" panose="020B0500000000000000" pitchFamily="34" charset="-128"/>
                  <a:ea typeface="Yu Gothic UI" panose="020B0500000000000000" pitchFamily="34" charset="-128"/>
                  <a:cs typeface="YuGothic"/>
                </a:rPr>
                <a:t>▼</a:t>
              </a:r>
              <a:r>
                <a:rPr lang="ja-JP" altLang="en-US" sz="1200" b="1" dirty="0">
                  <a:solidFill>
                    <a:srgbClr val="231F20"/>
                  </a:solidFill>
                  <a:latin typeface="Yu Gothic UI" panose="020B0500000000000000" pitchFamily="34" charset="-128"/>
                  <a:ea typeface="Yu Gothic UI" panose="020B0500000000000000" pitchFamily="34" charset="-128"/>
                  <a:cs typeface="YuGothic"/>
                </a:rPr>
                <a:t>ひきこもりに関する相談（ご本人、ご家族等）</a:t>
              </a:r>
              <a:endParaRPr sz="1200" dirty="0">
                <a:latin typeface="Yu Gothic UI" panose="020B0500000000000000" pitchFamily="34" charset="-128"/>
                <a:ea typeface="Yu Gothic UI" panose="020B0500000000000000" pitchFamily="34" charset="-128"/>
                <a:cs typeface="YuGothic"/>
              </a:endParaRPr>
            </a:p>
            <a:p>
              <a:pPr marL="80071">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熊本市ひきこもり支援センター「りんく」</a:t>
              </a:r>
              <a:endParaRPr lang="en-US" altLang="ja-JP" sz="1200" dirty="0">
                <a:latin typeface="Yu Gothic UI" panose="020B0500000000000000" pitchFamily="34" charset="-128"/>
                <a:ea typeface="Yu Gothic UI" panose="020B0500000000000000" pitchFamily="34" charset="-128"/>
                <a:cs typeface="YuGo-Medium"/>
              </a:endParaRPr>
            </a:p>
          </p:txBody>
        </p:sp>
        <p:sp>
          <p:nvSpPr>
            <p:cNvPr id="51" name="object 20">
              <a:extLst>
                <a:ext uri="{FF2B5EF4-FFF2-40B4-BE49-F238E27FC236}">
                  <a16:creationId xmlns:a16="http://schemas.microsoft.com/office/drawing/2014/main" id="{B7BB0A11-C0C3-001C-E8E3-1D790F367DFA}"/>
                </a:ext>
              </a:extLst>
            </p:cNvPr>
            <p:cNvSpPr/>
            <p:nvPr/>
          </p:nvSpPr>
          <p:spPr>
            <a:xfrm>
              <a:off x="5042355" y="2622438"/>
              <a:ext cx="3943880" cy="1057415"/>
            </a:xfrm>
            <a:custGeom>
              <a:avLst/>
              <a:gdLst/>
              <a:ahLst/>
              <a:cxnLst/>
              <a:rect l="l" t="t" r="r" b="b"/>
              <a:pathLst>
                <a:path w="4224655" h="1186814">
                  <a:moveTo>
                    <a:pt x="4152074" y="1186802"/>
                  </a:moveTo>
                  <a:lnTo>
                    <a:pt x="72237" y="1186802"/>
                  </a:lnTo>
                  <a:lnTo>
                    <a:pt x="44116" y="1181124"/>
                  </a:lnTo>
                  <a:lnTo>
                    <a:pt x="21155" y="1165642"/>
                  </a:lnTo>
                  <a:lnTo>
                    <a:pt x="5675" y="1142680"/>
                  </a:lnTo>
                  <a:lnTo>
                    <a:pt x="0" y="1114564"/>
                  </a:lnTo>
                  <a:lnTo>
                    <a:pt x="0" y="72250"/>
                  </a:lnTo>
                  <a:lnTo>
                    <a:pt x="5675" y="44126"/>
                  </a:lnTo>
                  <a:lnTo>
                    <a:pt x="21155" y="21161"/>
                  </a:lnTo>
                  <a:lnTo>
                    <a:pt x="44116" y="5677"/>
                  </a:lnTo>
                  <a:lnTo>
                    <a:pt x="72237" y="0"/>
                  </a:lnTo>
                  <a:lnTo>
                    <a:pt x="4152074" y="0"/>
                  </a:lnTo>
                  <a:lnTo>
                    <a:pt x="4180195" y="5677"/>
                  </a:lnTo>
                  <a:lnTo>
                    <a:pt x="4203157" y="21161"/>
                  </a:lnTo>
                  <a:lnTo>
                    <a:pt x="4218636" y="44126"/>
                  </a:lnTo>
                  <a:lnTo>
                    <a:pt x="4224312" y="72250"/>
                  </a:lnTo>
                  <a:lnTo>
                    <a:pt x="4224312" y="1114564"/>
                  </a:lnTo>
                  <a:lnTo>
                    <a:pt x="4218636" y="1142680"/>
                  </a:lnTo>
                  <a:lnTo>
                    <a:pt x="4203157" y="1165642"/>
                  </a:lnTo>
                  <a:lnTo>
                    <a:pt x="4180195" y="1181124"/>
                  </a:lnTo>
                  <a:lnTo>
                    <a:pt x="4152074" y="1186802"/>
                  </a:lnTo>
                  <a:close/>
                </a:path>
              </a:pathLst>
            </a:custGeom>
            <a:ln w="28575">
              <a:solidFill>
                <a:srgbClr val="FBC3AF"/>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grpSp>
        <p:nvGrpSpPr>
          <p:cNvPr id="52" name="グループ化 51">
            <a:extLst>
              <a:ext uri="{FF2B5EF4-FFF2-40B4-BE49-F238E27FC236}">
                <a16:creationId xmlns:a16="http://schemas.microsoft.com/office/drawing/2014/main" id="{B1F11AA9-AC51-C60E-FB4E-C1E20D19192D}"/>
              </a:ext>
            </a:extLst>
          </p:cNvPr>
          <p:cNvGrpSpPr/>
          <p:nvPr/>
        </p:nvGrpSpPr>
        <p:grpSpPr>
          <a:xfrm>
            <a:off x="4983233" y="4975964"/>
            <a:ext cx="3991671" cy="1425807"/>
            <a:chOff x="5078338" y="5569567"/>
            <a:chExt cx="3923023" cy="1235150"/>
          </a:xfrm>
        </p:grpSpPr>
        <p:sp>
          <p:nvSpPr>
            <p:cNvPr id="53" name="object 9">
              <a:extLst>
                <a:ext uri="{FF2B5EF4-FFF2-40B4-BE49-F238E27FC236}">
                  <a16:creationId xmlns:a16="http://schemas.microsoft.com/office/drawing/2014/main" id="{AE7C8873-6E02-5047-E93B-E094346F7DA9}"/>
                </a:ext>
              </a:extLst>
            </p:cNvPr>
            <p:cNvSpPr txBox="1"/>
            <p:nvPr/>
          </p:nvSpPr>
          <p:spPr>
            <a:xfrm>
              <a:off x="5133042" y="5620649"/>
              <a:ext cx="3850296" cy="1184068"/>
            </a:xfrm>
            <a:prstGeom prst="rect">
              <a:avLst/>
            </a:prstGeom>
          </p:spPr>
          <p:txBody>
            <a:bodyPr vert="horz" wrap="square" lIns="0" tIns="55017" rIns="0" bIns="0" rtlCol="0">
              <a:spAutoFit/>
            </a:bodyPr>
            <a:lstStyle/>
            <a:p>
              <a:pPr marL="10894">
                <a:spcBef>
                  <a:spcPts val="356"/>
                </a:spcBef>
              </a:pPr>
              <a:r>
                <a:rPr lang="ja-JP" altLang="en-US" sz="1200" b="1" dirty="0">
                  <a:solidFill>
                    <a:srgbClr val="231F20"/>
                  </a:solidFill>
                  <a:latin typeface="Yu Gothic UI" panose="020B0500000000000000" pitchFamily="34" charset="-128"/>
                  <a:ea typeface="Yu Gothic UI" panose="020B0500000000000000" pitchFamily="34" charset="-128"/>
                  <a:cs typeface="YuGo-Medium"/>
                </a:rPr>
                <a:t>▼いじめられていて悩んでいる</a:t>
              </a:r>
              <a:endParaRPr lang="en-US" altLang="ja-JP" sz="1200" b="1"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（いじめや体罰、虐待、家・友達・学校等こどもに関すること）</a:t>
              </a:r>
              <a:endParaRPr lang="en-US" altLang="ja-JP" sz="12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a:t>
              </a:r>
              <a:r>
                <a:rPr lang="ja-JP" altLang="en-US" sz="1200" dirty="0">
                  <a:solidFill>
                    <a:schemeClr val="tx1"/>
                  </a:solidFill>
                  <a:latin typeface="Yu Gothic UI" panose="020B0500000000000000" pitchFamily="34" charset="-128"/>
                  <a:ea typeface="Yu Gothic UI" panose="020B0500000000000000" pitchFamily="34" charset="-128"/>
                  <a:cs typeface="YuGo-Medium"/>
                </a:rPr>
                <a:t>こどもの権利サポートセンター</a:t>
              </a:r>
              <a:endParaRPr lang="en-US" altLang="ja-JP" sz="1200" dirty="0">
                <a:solidFill>
                  <a:schemeClr val="tx1"/>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こども・若者総合相談センター、くまもとしこどもホットライン、</a:t>
              </a:r>
              <a:endParaRPr lang="en-US" altLang="ja-JP" sz="12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　教育相談室など　</a:t>
              </a:r>
              <a:endParaRPr sz="1200" dirty="0">
                <a:latin typeface="Yu Gothic UI" panose="020B0500000000000000" pitchFamily="34" charset="-128"/>
                <a:ea typeface="Yu Gothic UI" panose="020B0500000000000000" pitchFamily="34" charset="-128"/>
                <a:cs typeface="YuGo-Medium"/>
              </a:endParaRPr>
            </a:p>
          </p:txBody>
        </p:sp>
        <p:sp>
          <p:nvSpPr>
            <p:cNvPr id="54" name="object 17">
              <a:extLst>
                <a:ext uri="{FF2B5EF4-FFF2-40B4-BE49-F238E27FC236}">
                  <a16:creationId xmlns:a16="http://schemas.microsoft.com/office/drawing/2014/main" id="{CF697681-9412-7E3D-58F5-4BFAFF0E226E}"/>
                </a:ext>
              </a:extLst>
            </p:cNvPr>
            <p:cNvSpPr/>
            <p:nvPr/>
          </p:nvSpPr>
          <p:spPr>
            <a:xfrm>
              <a:off x="5078338" y="5569567"/>
              <a:ext cx="3923023" cy="1183279"/>
            </a:xfrm>
            <a:custGeom>
              <a:avLst/>
              <a:gdLst/>
              <a:ahLst/>
              <a:cxnLst/>
              <a:rect l="l" t="t" r="r" b="b"/>
              <a:pathLst>
                <a:path w="4224655" h="1186814">
                  <a:moveTo>
                    <a:pt x="4152074" y="1186802"/>
                  </a:moveTo>
                  <a:lnTo>
                    <a:pt x="72237" y="1186802"/>
                  </a:lnTo>
                  <a:lnTo>
                    <a:pt x="44116" y="1181124"/>
                  </a:lnTo>
                  <a:lnTo>
                    <a:pt x="21155" y="1165642"/>
                  </a:lnTo>
                  <a:lnTo>
                    <a:pt x="5675" y="1142680"/>
                  </a:lnTo>
                  <a:lnTo>
                    <a:pt x="0" y="1114564"/>
                  </a:lnTo>
                  <a:lnTo>
                    <a:pt x="0" y="72250"/>
                  </a:lnTo>
                  <a:lnTo>
                    <a:pt x="5675" y="44126"/>
                  </a:lnTo>
                  <a:lnTo>
                    <a:pt x="21155" y="21161"/>
                  </a:lnTo>
                  <a:lnTo>
                    <a:pt x="44116" y="5677"/>
                  </a:lnTo>
                  <a:lnTo>
                    <a:pt x="72237" y="0"/>
                  </a:lnTo>
                  <a:lnTo>
                    <a:pt x="4152074" y="0"/>
                  </a:lnTo>
                  <a:lnTo>
                    <a:pt x="4180195" y="5677"/>
                  </a:lnTo>
                  <a:lnTo>
                    <a:pt x="4203157" y="21161"/>
                  </a:lnTo>
                  <a:lnTo>
                    <a:pt x="4218636" y="44126"/>
                  </a:lnTo>
                  <a:lnTo>
                    <a:pt x="4224312" y="72250"/>
                  </a:lnTo>
                  <a:lnTo>
                    <a:pt x="4224312" y="1114564"/>
                  </a:lnTo>
                  <a:lnTo>
                    <a:pt x="4218636" y="1142680"/>
                  </a:lnTo>
                  <a:lnTo>
                    <a:pt x="4203157" y="1165642"/>
                  </a:lnTo>
                  <a:lnTo>
                    <a:pt x="4180195" y="1181124"/>
                  </a:lnTo>
                  <a:lnTo>
                    <a:pt x="4152074" y="1186802"/>
                  </a:lnTo>
                  <a:close/>
                </a:path>
              </a:pathLst>
            </a:custGeom>
            <a:ln w="28575">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grpSp>
        <p:nvGrpSpPr>
          <p:cNvPr id="55" name="グループ化 54">
            <a:extLst>
              <a:ext uri="{FF2B5EF4-FFF2-40B4-BE49-F238E27FC236}">
                <a16:creationId xmlns:a16="http://schemas.microsoft.com/office/drawing/2014/main" id="{9C7E84D4-B421-13CF-816E-B3CD495048B4}"/>
              </a:ext>
            </a:extLst>
          </p:cNvPr>
          <p:cNvGrpSpPr/>
          <p:nvPr/>
        </p:nvGrpSpPr>
        <p:grpSpPr>
          <a:xfrm>
            <a:off x="4967215" y="3955932"/>
            <a:ext cx="4190174" cy="1013425"/>
            <a:chOff x="5002841" y="3723969"/>
            <a:chExt cx="4190174" cy="2630621"/>
          </a:xfrm>
        </p:grpSpPr>
        <p:sp>
          <p:nvSpPr>
            <p:cNvPr id="56" name="object 13">
              <a:extLst>
                <a:ext uri="{FF2B5EF4-FFF2-40B4-BE49-F238E27FC236}">
                  <a16:creationId xmlns:a16="http://schemas.microsoft.com/office/drawing/2014/main" id="{80671E82-9D35-09FD-21A6-3D3C7D915892}"/>
                </a:ext>
              </a:extLst>
            </p:cNvPr>
            <p:cNvSpPr txBox="1"/>
            <p:nvPr/>
          </p:nvSpPr>
          <p:spPr>
            <a:xfrm>
              <a:off x="5002841" y="3933469"/>
              <a:ext cx="4190174" cy="2421121"/>
            </a:xfrm>
            <a:prstGeom prst="rect">
              <a:avLst/>
            </a:prstGeom>
          </p:spPr>
          <p:txBody>
            <a:bodyPr vert="horz" wrap="square" lIns="0" tIns="55017" rIns="0" bIns="0" rtlCol="0">
              <a:spAutoFit/>
            </a:bodyPr>
            <a:lstStyle/>
            <a:p>
              <a:pPr marL="80071">
                <a:spcBef>
                  <a:spcPts val="433"/>
                </a:spcBef>
              </a:pPr>
              <a:r>
                <a:rPr sz="1200" b="1" dirty="0">
                  <a:solidFill>
                    <a:srgbClr val="231F20"/>
                  </a:solidFill>
                  <a:latin typeface="Yu Gothic UI" panose="020B0500000000000000" pitchFamily="34" charset="-128"/>
                  <a:ea typeface="Yu Gothic UI" panose="020B0500000000000000" pitchFamily="34" charset="-128"/>
                  <a:cs typeface="YuGothic"/>
                </a:rPr>
                <a:t>▼</a:t>
              </a:r>
              <a:r>
                <a:rPr sz="1200" b="1" dirty="0" err="1">
                  <a:solidFill>
                    <a:srgbClr val="231F20"/>
                  </a:solidFill>
                  <a:latin typeface="Yu Gothic UI" panose="020B0500000000000000" pitchFamily="34" charset="-128"/>
                  <a:ea typeface="Yu Gothic UI" panose="020B0500000000000000" pitchFamily="34" charset="-128"/>
                  <a:cs typeface="YuGothic"/>
                </a:rPr>
                <a:t>つらい、死にたい、消えてしまいたい</a:t>
              </a:r>
              <a:endParaRPr sz="1200" dirty="0">
                <a:latin typeface="Yu Gothic UI" panose="020B0500000000000000" pitchFamily="34" charset="-128"/>
                <a:ea typeface="Yu Gothic UI" panose="020B0500000000000000" pitchFamily="34" charset="-128"/>
                <a:cs typeface="YuGothic"/>
              </a:endParaRPr>
            </a:p>
            <a:p>
              <a:pPr marL="80071">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・熊本市こころの健康センター</a:t>
              </a:r>
              <a:endParaRPr lang="en-US" altLang="ja-JP" sz="1200" dirty="0">
                <a:solidFill>
                  <a:srgbClr val="231F20"/>
                </a:solidFill>
                <a:latin typeface="Yu Gothic UI" panose="020B0500000000000000" pitchFamily="34" charset="-128"/>
                <a:ea typeface="Yu Gothic UI" panose="020B0500000000000000" pitchFamily="34" charset="-128"/>
                <a:cs typeface="YuGo-Medium"/>
              </a:endParaRPr>
            </a:p>
            <a:p>
              <a:pPr marL="80071">
                <a:spcBef>
                  <a:spcPts val="356"/>
                </a:spcBef>
              </a:pPr>
              <a:r>
                <a:rPr lang="ja-JP" altLang="en-US" sz="1200" dirty="0">
                  <a:solidFill>
                    <a:srgbClr val="231F20"/>
                  </a:solidFill>
                  <a:latin typeface="Yu Gothic UI" panose="020B0500000000000000" pitchFamily="34" charset="-128"/>
                  <a:ea typeface="Yu Gothic UI" panose="020B0500000000000000" pitchFamily="34" charset="-128"/>
                  <a:cs typeface="YuGo-Medium"/>
                </a:rPr>
                <a:t>・こころの悩み相談＠熊本連携中枢都市圏</a:t>
              </a:r>
              <a:r>
                <a:rPr lang="en-US" altLang="ja-JP" sz="1200" dirty="0">
                  <a:solidFill>
                    <a:srgbClr val="231F20"/>
                  </a:solidFill>
                  <a:latin typeface="Yu Gothic UI" panose="020B0500000000000000" pitchFamily="34" charset="-128"/>
                  <a:ea typeface="Yu Gothic UI" panose="020B0500000000000000" pitchFamily="34" charset="-128"/>
                  <a:cs typeface="YuGo-Medium"/>
                </a:rPr>
                <a:t>LINE</a:t>
              </a:r>
              <a:r>
                <a:rPr lang="ja-JP" altLang="en-US" sz="1200" dirty="0">
                  <a:solidFill>
                    <a:srgbClr val="231F20"/>
                  </a:solidFill>
                  <a:latin typeface="Yu Gothic UI" panose="020B0500000000000000" pitchFamily="34" charset="-128"/>
                  <a:ea typeface="Yu Gothic UI" panose="020B0500000000000000" pitchFamily="34" charset="-128"/>
                  <a:cs typeface="YuGo-Medium"/>
                </a:rPr>
                <a:t>相談　など</a:t>
              </a:r>
              <a:endParaRPr lang="en-US" altLang="ja-JP" sz="1200" dirty="0">
                <a:solidFill>
                  <a:srgbClr val="231F20"/>
                </a:solidFill>
                <a:latin typeface="Yu Gothic UI" panose="020B0500000000000000" pitchFamily="34" charset="-128"/>
                <a:ea typeface="Yu Gothic UI" panose="020B0500000000000000" pitchFamily="34" charset="-128"/>
                <a:cs typeface="YuGo-Medium"/>
              </a:endParaRPr>
            </a:p>
            <a:p>
              <a:pPr marL="80071">
                <a:spcBef>
                  <a:spcPts val="356"/>
                </a:spcBef>
              </a:pPr>
              <a:endParaRPr sz="1100" dirty="0">
                <a:latin typeface="Yu Gothic UI" panose="020B0500000000000000" pitchFamily="34" charset="-128"/>
                <a:ea typeface="Yu Gothic UI" panose="020B0500000000000000" pitchFamily="34" charset="-128"/>
                <a:cs typeface="YuGo-Medium"/>
              </a:endParaRPr>
            </a:p>
          </p:txBody>
        </p:sp>
        <p:sp>
          <p:nvSpPr>
            <p:cNvPr id="57" name="object 20">
              <a:extLst>
                <a:ext uri="{FF2B5EF4-FFF2-40B4-BE49-F238E27FC236}">
                  <a16:creationId xmlns:a16="http://schemas.microsoft.com/office/drawing/2014/main" id="{73A1BCD0-5786-B23C-137F-7ED78FAC364F}"/>
                </a:ext>
              </a:extLst>
            </p:cNvPr>
            <p:cNvSpPr/>
            <p:nvPr/>
          </p:nvSpPr>
          <p:spPr>
            <a:xfrm>
              <a:off x="5028029" y="3723969"/>
              <a:ext cx="3973332" cy="2349835"/>
            </a:xfrm>
            <a:custGeom>
              <a:avLst/>
              <a:gdLst/>
              <a:ahLst/>
              <a:cxnLst/>
              <a:rect l="l" t="t" r="r" b="b"/>
              <a:pathLst>
                <a:path w="4224655" h="1186814">
                  <a:moveTo>
                    <a:pt x="4152074" y="1186802"/>
                  </a:moveTo>
                  <a:lnTo>
                    <a:pt x="72237" y="1186802"/>
                  </a:lnTo>
                  <a:lnTo>
                    <a:pt x="44116" y="1181124"/>
                  </a:lnTo>
                  <a:lnTo>
                    <a:pt x="21155" y="1165642"/>
                  </a:lnTo>
                  <a:lnTo>
                    <a:pt x="5675" y="1142680"/>
                  </a:lnTo>
                  <a:lnTo>
                    <a:pt x="0" y="1114564"/>
                  </a:lnTo>
                  <a:lnTo>
                    <a:pt x="0" y="72250"/>
                  </a:lnTo>
                  <a:lnTo>
                    <a:pt x="5675" y="44126"/>
                  </a:lnTo>
                  <a:lnTo>
                    <a:pt x="21155" y="21161"/>
                  </a:lnTo>
                  <a:lnTo>
                    <a:pt x="44116" y="5677"/>
                  </a:lnTo>
                  <a:lnTo>
                    <a:pt x="72237" y="0"/>
                  </a:lnTo>
                  <a:lnTo>
                    <a:pt x="4152074" y="0"/>
                  </a:lnTo>
                  <a:lnTo>
                    <a:pt x="4180195" y="5677"/>
                  </a:lnTo>
                  <a:lnTo>
                    <a:pt x="4203157" y="21161"/>
                  </a:lnTo>
                  <a:lnTo>
                    <a:pt x="4218636" y="44126"/>
                  </a:lnTo>
                  <a:lnTo>
                    <a:pt x="4224312" y="72250"/>
                  </a:lnTo>
                  <a:lnTo>
                    <a:pt x="4224312" y="1114564"/>
                  </a:lnTo>
                  <a:lnTo>
                    <a:pt x="4218636" y="1142680"/>
                  </a:lnTo>
                  <a:lnTo>
                    <a:pt x="4203157" y="1165642"/>
                  </a:lnTo>
                  <a:lnTo>
                    <a:pt x="4180195" y="1181124"/>
                  </a:lnTo>
                  <a:lnTo>
                    <a:pt x="4152074" y="1186802"/>
                  </a:lnTo>
                  <a:close/>
                </a:path>
              </a:pathLst>
            </a:custGeom>
            <a:ln w="28575">
              <a:solidFill>
                <a:srgbClr val="FBC3AF"/>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203821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85385" y="911234"/>
            <a:ext cx="8405783" cy="1166812"/>
          </a:xfrm>
          <a:prstGeom prst="rect">
            <a:avLst/>
          </a:prstGeom>
        </p:spPr>
        <p:txBody>
          <a:bodyPr vert="horz" wrap="square" lIns="0" tIns="12528" rIns="0" bIns="0" rtlCol="0" anchor="ctr">
            <a:spAutoFit/>
          </a:bodyPr>
          <a:lstStyle/>
          <a:p>
            <a:pPr marL="10795">
              <a:spcBef>
                <a:spcPts val="98"/>
              </a:spcBef>
            </a:pPr>
            <a:r>
              <a:rPr lang="ja-JP" altLang="en-US" sz="3700">
                <a:latin typeface="Yu Gothic UI"/>
                <a:ea typeface="Yu Gothic UI"/>
              </a:rPr>
              <a:t>孤独・孤立に悩む人を</a:t>
            </a:r>
            <a:br>
              <a:rPr lang="en-US" altLang="ja-JP" sz="3700">
                <a:latin typeface="Yu Gothic UI"/>
                <a:ea typeface="Yu Gothic UI"/>
              </a:rPr>
            </a:br>
            <a:r>
              <a:rPr lang="ja-JP" altLang="en-US" sz="3700">
                <a:latin typeface="Yu Gothic UI"/>
                <a:ea typeface="Yu Gothic UI"/>
              </a:rPr>
              <a:t>誰ひとり取り残さない社会を目指して</a:t>
            </a:r>
            <a:endParaRPr lang="en-US" altLang="ja-JP" sz="3700">
              <a:latin typeface="Yu Gothic UI"/>
              <a:ea typeface="Yu Gothic UI"/>
            </a:endParaRPr>
          </a:p>
        </p:txBody>
      </p:sp>
      <p:sp>
        <p:nvSpPr>
          <p:cNvPr id="19" name="Google Shape;194;g2a9753715aa_0_48">
            <a:extLst>
              <a:ext uri="{FF2B5EF4-FFF2-40B4-BE49-F238E27FC236}">
                <a16:creationId xmlns:a16="http://schemas.microsoft.com/office/drawing/2014/main" id="{89A7A02C-63D3-4109-2E29-E1FC827BC8E8}"/>
              </a:ext>
            </a:extLst>
          </p:cNvPr>
          <p:cNvSpPr txBox="1"/>
          <p:nvPr/>
        </p:nvSpPr>
        <p:spPr>
          <a:xfrm>
            <a:off x="785384" y="2433111"/>
            <a:ext cx="8405783" cy="3703971"/>
          </a:xfrm>
          <a:prstGeom prst="rect">
            <a:avLst/>
          </a:prstGeom>
          <a:noFill/>
          <a:ln>
            <a:noFill/>
          </a:ln>
        </p:spPr>
        <p:txBody>
          <a:bodyPr spcFirstLastPara="1" wrap="square" lIns="78427" tIns="78427" rIns="78427" bIns="78427" anchor="t" anchorCtr="0">
            <a:spAutoFit/>
          </a:bodyPr>
          <a:lstStyle/>
          <a:p>
            <a:pPr algn="l" rtl="0">
              <a:lnSpc>
                <a:spcPct val="120000"/>
              </a:lnSpc>
              <a:buClr>
                <a:srgbClr val="000000"/>
              </a:buClr>
              <a:buSzPts val="1600"/>
            </a:pPr>
            <a:r>
              <a:rPr lang="ja-JP" altLang="en-US" dirty="0">
                <a:solidFill>
                  <a:schemeClr val="dk1"/>
                </a:solidFill>
                <a:latin typeface="Yu Gothic UI"/>
                <a:ea typeface="Yu Gothic UI"/>
                <a:cs typeface="Meiryo"/>
                <a:sym typeface="Meiryo"/>
              </a:rPr>
              <a:t>いまの社会は、単身世帯の増加や働き方の多様化などにより、家族や地域、会社などとの</a:t>
            </a:r>
            <a:endParaRPr lang="en-US" altLang="ja-JP" dirty="0">
              <a:solidFill>
                <a:schemeClr val="dk1"/>
              </a:solidFill>
              <a:latin typeface="Yu Gothic UI"/>
              <a:ea typeface="Yu Gothic UI"/>
              <a:cs typeface="Meiryo"/>
              <a:sym typeface="Meiryo"/>
            </a:endParaRPr>
          </a:p>
          <a:p>
            <a:pPr algn="l" rtl="0">
              <a:lnSpc>
                <a:spcPct val="120000"/>
              </a:lnSpc>
              <a:buClr>
                <a:srgbClr val="000000"/>
              </a:buClr>
              <a:buSzPts val="1600"/>
            </a:pPr>
            <a:r>
              <a:rPr lang="ja-JP" altLang="en-US" dirty="0">
                <a:solidFill>
                  <a:schemeClr val="dk1"/>
                </a:solidFill>
                <a:latin typeface="Yu Gothic UI"/>
                <a:ea typeface="Yu Gothic UI"/>
                <a:cs typeface="Meiryo"/>
                <a:sym typeface="Meiryo"/>
              </a:rPr>
              <a:t>つながりが薄くなり、誰もが孤独・孤立状態に陥りやすい状況になっています。</a:t>
            </a:r>
            <a:endParaRPr lang="ja-JP" altLang="en-US" dirty="0">
              <a:solidFill>
                <a:schemeClr val="dk1"/>
              </a:solidFill>
              <a:latin typeface="Yu Gothic UI"/>
              <a:ea typeface="Yu Gothic UI"/>
              <a:cs typeface="Meiryo"/>
            </a:endParaRPr>
          </a:p>
          <a:p>
            <a:pPr algn="l" rtl="0">
              <a:lnSpc>
                <a:spcPct val="120000"/>
              </a:lnSpc>
              <a:buClr>
                <a:srgbClr val="000000"/>
              </a:buClr>
              <a:buSzPts val="1600"/>
            </a:pPr>
            <a:endParaRPr dirty="0">
              <a:solidFill>
                <a:schemeClr val="dk1"/>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rgbClr val="000000"/>
              </a:buClr>
              <a:buSzPts val="1600"/>
            </a:pPr>
            <a:r>
              <a:rPr lang="ja-JP" altLang="en-US"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rPr>
              <a:t>孤独・孤立状態になると、最初は小さな悩みや困りごとであったものが、</a:t>
            </a:r>
            <a:endParaRPr lang="en-US" altLang="ja-JP"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rgbClr val="000000"/>
              </a:buClr>
              <a:buSzPts val="1600"/>
            </a:pPr>
            <a:r>
              <a:rPr lang="ja-JP" altLang="en-US"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rPr>
              <a:t>一人で抱えこんでしまうことで複雑化・深刻化することがあります。</a:t>
            </a:r>
            <a:endParaRPr lang="en-US" altLang="ja-JP"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endParaRPr>
          </a:p>
          <a:p>
            <a:pPr algn="l">
              <a:lnSpc>
                <a:spcPct val="120000"/>
              </a:lnSpc>
              <a:buSzPts val="1600"/>
            </a:pPr>
            <a:endParaRPr lang="ja-JP" altLang="en-US" dirty="0">
              <a:solidFill>
                <a:schemeClr val="dk1"/>
              </a:solidFill>
              <a:latin typeface="Yu Gothic UI" panose="020B0500000000000000" pitchFamily="34" charset="-128"/>
              <a:ea typeface="Yu Gothic UI" panose="020B0500000000000000" pitchFamily="34" charset="-128"/>
              <a:cs typeface="Arial"/>
            </a:endParaRPr>
          </a:p>
          <a:p>
            <a:pPr algn="l">
              <a:lnSpc>
                <a:spcPct val="120000"/>
              </a:lnSpc>
              <a:buSzPts val="1600"/>
            </a:pPr>
            <a:r>
              <a:rPr lang="ja-JP" altLang="en-US" dirty="0">
                <a:solidFill>
                  <a:schemeClr val="dk1"/>
                </a:solidFill>
                <a:latin typeface="Yu Gothic UI"/>
                <a:ea typeface="Yu Gothic UI"/>
                <a:cs typeface="Arial"/>
              </a:rPr>
              <a:t>こうした状況に対応するため、政府は</a:t>
            </a:r>
            <a:r>
              <a:rPr lang="ja-JP" dirty="0">
                <a:solidFill>
                  <a:schemeClr val="dk1"/>
                </a:solidFill>
                <a:latin typeface="Yu Gothic UI"/>
                <a:ea typeface="Yu Gothic UI"/>
              </a:rPr>
              <a:t>2021年12月に「孤独・</a:t>
            </a:r>
            <a:r>
              <a:rPr lang="ja-JP" altLang="en-US" dirty="0">
                <a:solidFill>
                  <a:schemeClr val="dk1"/>
                </a:solidFill>
                <a:latin typeface="Yu Gothic UI"/>
                <a:ea typeface="Yu Gothic UI"/>
              </a:rPr>
              <a:t>孤立対策の</a:t>
            </a:r>
            <a:r>
              <a:rPr lang="ja-JP" dirty="0">
                <a:solidFill>
                  <a:schemeClr val="dk1"/>
                </a:solidFill>
                <a:latin typeface="Yu Gothic UI"/>
                <a:ea typeface="Yu Gothic UI"/>
              </a:rPr>
              <a:t>重点計画」を策定</a:t>
            </a:r>
            <a:r>
              <a:rPr lang="ja-JP" altLang="en-US" dirty="0">
                <a:solidFill>
                  <a:schemeClr val="dk1"/>
                </a:solidFill>
                <a:latin typeface="Yu Gothic UI"/>
                <a:ea typeface="Yu Gothic UI"/>
              </a:rPr>
              <a:t>し、</a:t>
            </a:r>
            <a:endParaRPr lang="en-US" altLang="ja-JP" dirty="0">
              <a:solidFill>
                <a:schemeClr val="dk1"/>
              </a:solidFill>
              <a:latin typeface="Yu Gothic UI"/>
              <a:ea typeface="Yu Gothic UI"/>
            </a:endParaRPr>
          </a:p>
          <a:p>
            <a:pPr algn="l">
              <a:lnSpc>
                <a:spcPct val="120000"/>
              </a:lnSpc>
              <a:buSzPts val="1600"/>
            </a:pPr>
            <a:r>
              <a:rPr lang="ja-JP" dirty="0">
                <a:solidFill>
                  <a:schemeClr val="dk1"/>
                </a:solidFill>
                <a:latin typeface="Yu Gothic UI"/>
                <a:ea typeface="Yu Gothic UI"/>
              </a:rPr>
              <a:t>2023年</a:t>
            </a:r>
            <a:r>
              <a:rPr lang="en-US" altLang="ja-JP" dirty="0">
                <a:solidFill>
                  <a:schemeClr val="dk1"/>
                </a:solidFill>
                <a:latin typeface="Yu Gothic UI"/>
                <a:ea typeface="Yu Gothic UI"/>
              </a:rPr>
              <a:t>5</a:t>
            </a:r>
            <a:r>
              <a:rPr lang="ja-JP" dirty="0">
                <a:solidFill>
                  <a:schemeClr val="dk1"/>
                </a:solidFill>
                <a:latin typeface="Yu Gothic UI"/>
                <a:ea typeface="Yu Gothic UI"/>
              </a:rPr>
              <a:t>月には「孤独・孤立対策推進法」</a:t>
            </a:r>
            <a:r>
              <a:rPr lang="ja-JP" altLang="en-US" dirty="0">
                <a:solidFill>
                  <a:schemeClr val="dk1"/>
                </a:solidFill>
                <a:latin typeface="Yu Gothic UI"/>
                <a:ea typeface="Yu Gothic UI"/>
              </a:rPr>
              <a:t>が</a:t>
            </a:r>
            <a:r>
              <a:rPr lang="ja-JP" dirty="0">
                <a:solidFill>
                  <a:schemeClr val="dk1"/>
                </a:solidFill>
                <a:latin typeface="Yu Gothic UI"/>
                <a:ea typeface="Yu Gothic UI"/>
              </a:rPr>
              <a:t>成立しました。</a:t>
            </a:r>
          </a:p>
          <a:p>
            <a:pPr algn="l">
              <a:lnSpc>
                <a:spcPct val="120000"/>
              </a:lnSpc>
              <a:buSzPts val="1600"/>
            </a:pPr>
            <a:endParaRPr lang="ja-JP" dirty="0">
              <a:solidFill>
                <a:schemeClr val="dk1"/>
              </a:solidFill>
            </a:endParaRPr>
          </a:p>
          <a:p>
            <a:pPr algn="l"/>
            <a:r>
              <a:rPr lang="ja-JP" dirty="0">
                <a:solidFill>
                  <a:schemeClr val="dk1"/>
                </a:solidFill>
                <a:latin typeface="Yu Gothic UI"/>
                <a:ea typeface="Yu Gothic UI"/>
              </a:rPr>
              <a:t>孤独・孤立対策推進法</a:t>
            </a:r>
            <a:r>
              <a:rPr lang="ja-JP" altLang="en-US" dirty="0">
                <a:solidFill>
                  <a:schemeClr val="dk1"/>
                </a:solidFill>
                <a:latin typeface="Yu Gothic UI"/>
                <a:ea typeface="Yu Gothic UI"/>
              </a:rPr>
              <a:t>の下で</a:t>
            </a:r>
            <a:r>
              <a:rPr lang="ja-JP" dirty="0">
                <a:solidFill>
                  <a:schemeClr val="dk1"/>
                </a:solidFill>
                <a:latin typeface="Yu Gothic UI"/>
                <a:ea typeface="Yu Gothic UI"/>
              </a:rPr>
              <a:t>、「孤独・孤立に悩む人を誰ひとり取り残さない社会」</a:t>
            </a:r>
            <a:endParaRPr lang="en-US" altLang="ja-JP" dirty="0">
              <a:solidFill>
                <a:schemeClr val="dk1"/>
              </a:solidFill>
              <a:latin typeface="Yu Gothic UI"/>
              <a:ea typeface="Yu Gothic UI"/>
            </a:endParaRPr>
          </a:p>
          <a:p>
            <a:pPr algn="l"/>
            <a:r>
              <a:rPr lang="ja-JP" dirty="0">
                <a:solidFill>
                  <a:schemeClr val="dk1"/>
                </a:solidFill>
                <a:latin typeface="Yu Gothic UI"/>
                <a:ea typeface="Yu Gothic UI"/>
              </a:rPr>
              <a:t>「相互に支え合い、人と人との</a:t>
            </a:r>
            <a:r>
              <a:rPr lang="en-US" altLang="ja-JP" dirty="0">
                <a:solidFill>
                  <a:schemeClr val="dk1"/>
                </a:solidFill>
                <a:latin typeface="Yu Gothic UI"/>
                <a:ea typeface="Yu Gothic UI"/>
              </a:rPr>
              <a:t>『</a:t>
            </a:r>
            <a:r>
              <a:rPr lang="ja-JP" dirty="0">
                <a:solidFill>
                  <a:schemeClr val="dk1"/>
                </a:solidFill>
                <a:latin typeface="Yu Gothic UI"/>
                <a:ea typeface="Yu Gothic UI"/>
              </a:rPr>
              <a:t>つながり</a:t>
            </a:r>
            <a:r>
              <a:rPr lang="en-US" altLang="ja-JP" dirty="0">
                <a:solidFill>
                  <a:schemeClr val="dk1"/>
                </a:solidFill>
                <a:latin typeface="Yu Gothic UI"/>
                <a:ea typeface="Yu Gothic UI"/>
              </a:rPr>
              <a:t>』</a:t>
            </a:r>
            <a:r>
              <a:rPr lang="ja-JP" dirty="0">
                <a:solidFill>
                  <a:schemeClr val="dk1"/>
                </a:solidFill>
                <a:latin typeface="Yu Gothic UI"/>
                <a:ea typeface="Yu Gothic UI"/>
              </a:rPr>
              <a:t>が生まれる社会」を</a:t>
            </a:r>
            <a:r>
              <a:rPr lang="ja-JP" altLang="en-US" dirty="0">
                <a:solidFill>
                  <a:schemeClr val="dk1"/>
                </a:solidFill>
                <a:latin typeface="Yu Gothic UI"/>
                <a:ea typeface="Yu Gothic UI"/>
              </a:rPr>
              <a:t>目指していきます。</a:t>
            </a:r>
            <a:endParaRPr lang="ja-JP" dirty="0">
              <a:solidFill>
                <a:schemeClr val="dk1"/>
              </a:solidFill>
              <a:latin typeface="Yu Gothic UI"/>
              <a:ea typeface="Yu Gothic UI"/>
            </a:endParaRPr>
          </a:p>
        </p:txBody>
      </p:sp>
      <p:sp>
        <p:nvSpPr>
          <p:cNvPr id="9" name="正方形/長方形 8">
            <a:extLst>
              <a:ext uri="{FF2B5EF4-FFF2-40B4-BE49-F238E27FC236}">
                <a16:creationId xmlns:a16="http://schemas.microsoft.com/office/drawing/2014/main" id="{8C2EF2A3-460C-448B-5A59-C5D820D249DD}"/>
              </a:ext>
            </a:extLst>
          </p:cNvPr>
          <p:cNvSpPr/>
          <p:nvPr/>
        </p:nvSpPr>
        <p:spPr>
          <a:xfrm>
            <a:off x="838134" y="308474"/>
            <a:ext cx="846558"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はじめに</a:t>
            </a:r>
          </a:p>
        </p:txBody>
      </p:sp>
      <p:sp>
        <p:nvSpPr>
          <p:cNvPr id="10" name="スライド番号プレースホルダー 9">
            <a:extLst>
              <a:ext uri="{FF2B5EF4-FFF2-40B4-BE49-F238E27FC236}">
                <a16:creationId xmlns:a16="http://schemas.microsoft.com/office/drawing/2014/main" id="{32112DF5-A70D-27C2-7494-F8F6362D803F}"/>
              </a:ext>
            </a:extLst>
          </p:cNvPr>
          <p:cNvSpPr>
            <a:spLocks noGrp="1"/>
          </p:cNvSpPr>
          <p:nvPr>
            <p:ph type="sldNum" sz="quarter" idx="7"/>
          </p:nvPr>
        </p:nvSpPr>
        <p:spPr/>
        <p:txBody>
          <a:bodyPr/>
          <a:lstStyle/>
          <a:p>
            <a:r>
              <a:rPr lang="en-US" altLang="ja-JP"/>
              <a:t>1</a:t>
            </a:r>
            <a:endParaRPr lang="ja-JP" altLang="en-US"/>
          </a:p>
        </p:txBody>
      </p:sp>
    </p:spTree>
    <p:extLst>
      <p:ext uri="{BB962C8B-B14F-4D97-AF65-F5344CB8AC3E}">
        <p14:creationId xmlns:p14="http://schemas.microsoft.com/office/powerpoint/2010/main" val="118811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7F79537-F546-B760-12B9-D51C4FFE1D9E}"/>
              </a:ext>
            </a:extLst>
          </p:cNvPr>
          <p:cNvSpPr/>
          <p:nvPr/>
        </p:nvSpPr>
        <p:spPr>
          <a:xfrm>
            <a:off x="705722" y="1125246"/>
            <a:ext cx="8494555" cy="4950110"/>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sp>
        <p:nvSpPr>
          <p:cNvPr id="3" name="正方形/長方形 2">
            <a:extLst>
              <a:ext uri="{FF2B5EF4-FFF2-40B4-BE49-F238E27FC236}">
                <a16:creationId xmlns:a16="http://schemas.microsoft.com/office/drawing/2014/main" id="{36429153-6278-C143-4EFB-2F1635C3B761}"/>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4" name="スライド番号プレースホルダー 13">
            <a:extLst>
              <a:ext uri="{FF2B5EF4-FFF2-40B4-BE49-F238E27FC236}">
                <a16:creationId xmlns:a16="http://schemas.microsoft.com/office/drawing/2014/main" id="{CD8132BA-9E48-DD23-F5CC-F480B550A163}"/>
              </a:ext>
            </a:extLst>
          </p:cNvPr>
          <p:cNvSpPr>
            <a:spLocks noGrp="1"/>
          </p:cNvSpPr>
          <p:nvPr>
            <p:ph type="sldNum" sz="quarter" idx="7"/>
          </p:nvPr>
        </p:nvSpPr>
        <p:spPr/>
        <p:txBody>
          <a:bodyPr/>
          <a:lstStyle/>
          <a:p>
            <a:r>
              <a:rPr lang="en-US" altLang="ja-JP" dirty="0"/>
              <a:t>28</a:t>
            </a:r>
            <a:endParaRPr lang="ja-JP" altLang="en-US" dirty="0"/>
          </a:p>
        </p:txBody>
      </p:sp>
      <p:sp>
        <p:nvSpPr>
          <p:cNvPr id="6" name="テキスト ボックス 5">
            <a:extLst>
              <a:ext uri="{FF2B5EF4-FFF2-40B4-BE49-F238E27FC236}">
                <a16:creationId xmlns:a16="http://schemas.microsoft.com/office/drawing/2014/main" id="{A82F2689-FE52-82E3-C4F8-54B570AE39CE}"/>
              </a:ext>
            </a:extLst>
          </p:cNvPr>
          <p:cNvSpPr txBox="1"/>
          <p:nvPr/>
        </p:nvSpPr>
        <p:spPr>
          <a:xfrm>
            <a:off x="667663" y="651627"/>
            <a:ext cx="8217355" cy="369332"/>
          </a:xfrm>
          <a:prstGeom prst="rect">
            <a:avLst/>
          </a:prstGeom>
          <a:noFill/>
        </p:spPr>
        <p:txBody>
          <a:bodyPr wrap="square">
            <a:spAutoFit/>
          </a:bodyPr>
          <a:lstStyle/>
          <a:p>
            <a:pPr marL="17975">
              <a:spcBef>
                <a:spcPts val="721"/>
              </a:spcBef>
            </a:pPr>
            <a:r>
              <a:rPr lang="ja-JP" altLang="en-US" b="1" dirty="0">
                <a:solidFill>
                  <a:srgbClr val="231F20"/>
                </a:solidFill>
                <a:latin typeface="Yu Gothic UI" panose="020B0500000000000000" pitchFamily="34" charset="-128"/>
                <a:ea typeface="Yu Gothic UI" panose="020B0500000000000000" pitchFamily="34" charset="-128"/>
                <a:cs typeface="YuGo-Medium"/>
              </a:rPr>
              <a:t>熊本市では、熊本市孤独・孤立対策官民連携プラットフォームを設置しています。①</a:t>
            </a:r>
            <a:endParaRPr lang="en-US" altLang="ja-JP" b="1" dirty="0">
              <a:solidFill>
                <a:srgbClr val="231F20"/>
              </a:solidFill>
              <a:latin typeface="Yu Gothic UI" panose="020B0500000000000000" pitchFamily="34" charset="-128"/>
              <a:ea typeface="Yu Gothic UI" panose="020B0500000000000000" pitchFamily="34" charset="-128"/>
              <a:cs typeface="YuGo-Medium"/>
            </a:endParaRPr>
          </a:p>
        </p:txBody>
      </p:sp>
      <p:sp>
        <p:nvSpPr>
          <p:cNvPr id="92" name="テキスト ボックス 91">
            <a:extLst>
              <a:ext uri="{FF2B5EF4-FFF2-40B4-BE49-F238E27FC236}">
                <a16:creationId xmlns:a16="http://schemas.microsoft.com/office/drawing/2014/main" id="{260BE4EB-F207-F81D-BC3D-D4EDBB76BB59}"/>
              </a:ext>
            </a:extLst>
          </p:cNvPr>
          <p:cNvSpPr txBox="1"/>
          <p:nvPr/>
        </p:nvSpPr>
        <p:spPr>
          <a:xfrm>
            <a:off x="1020981" y="1276588"/>
            <a:ext cx="8251289" cy="4647426"/>
          </a:xfrm>
          <a:prstGeom prst="rect">
            <a:avLst/>
          </a:prstGeom>
          <a:noFill/>
        </p:spPr>
        <p:txBody>
          <a:bodyPr wrap="square" rtlCol="0">
            <a:spAutoFit/>
          </a:bodyPr>
          <a:lstStyle/>
          <a:p>
            <a:r>
              <a:rPr kumimoji="1" lang="en-US" altLang="ja-JP" sz="1600" dirty="0">
                <a:solidFill>
                  <a:schemeClr val="tx1"/>
                </a:solidFill>
              </a:rPr>
              <a:t>NPO</a:t>
            </a:r>
            <a:r>
              <a:rPr kumimoji="1" lang="ja-JP" altLang="en-US" sz="1600" dirty="0">
                <a:solidFill>
                  <a:schemeClr val="tx1"/>
                </a:solidFill>
              </a:rPr>
              <a:t>法人</a:t>
            </a:r>
            <a:r>
              <a:rPr kumimoji="1" lang="en-US" altLang="ja-JP" sz="1600" dirty="0">
                <a:solidFill>
                  <a:schemeClr val="tx1"/>
                </a:solidFill>
              </a:rPr>
              <a:t>LGBT</a:t>
            </a:r>
            <a:r>
              <a:rPr kumimoji="1" lang="ja-JP" altLang="en-US" sz="1600" dirty="0">
                <a:solidFill>
                  <a:schemeClr val="tx1"/>
                </a:solidFill>
              </a:rPr>
              <a:t>の家族と友人をつなぐ会</a:t>
            </a:r>
          </a:p>
          <a:p>
            <a:r>
              <a:rPr kumimoji="1" lang="en-US" altLang="ja-JP" sz="1600" dirty="0">
                <a:solidFill>
                  <a:schemeClr val="tx1"/>
                </a:solidFill>
              </a:rPr>
              <a:t>NPO</a:t>
            </a:r>
            <a:r>
              <a:rPr kumimoji="1" lang="ja-JP" altLang="en-US" sz="1600" dirty="0">
                <a:solidFill>
                  <a:schemeClr val="tx1"/>
                </a:solidFill>
              </a:rPr>
              <a:t>法人自立生活支援熊本ほほえみの会</a:t>
            </a:r>
          </a:p>
          <a:p>
            <a:r>
              <a:rPr kumimoji="1" lang="en-US" altLang="ja-JP" sz="1600" dirty="0">
                <a:solidFill>
                  <a:schemeClr val="tx1"/>
                </a:solidFill>
              </a:rPr>
              <a:t>NPO</a:t>
            </a:r>
            <a:r>
              <a:rPr kumimoji="1" lang="ja-JP" altLang="en-US" sz="1600" dirty="0">
                <a:solidFill>
                  <a:schemeClr val="tx1"/>
                </a:solidFill>
              </a:rPr>
              <a:t>法人熊本</a:t>
            </a:r>
            <a:r>
              <a:rPr kumimoji="1" lang="en-US" altLang="ja-JP" sz="1600" dirty="0">
                <a:solidFill>
                  <a:schemeClr val="tx1"/>
                </a:solidFill>
              </a:rPr>
              <a:t>YWCA</a:t>
            </a:r>
          </a:p>
          <a:p>
            <a:r>
              <a:rPr kumimoji="1" lang="ja-JP" altLang="en-US" sz="1600" dirty="0">
                <a:solidFill>
                  <a:schemeClr val="tx1"/>
                </a:solidFill>
              </a:rPr>
              <a:t>一般社団法人熊本県こども食堂ネットワーク</a:t>
            </a:r>
          </a:p>
          <a:p>
            <a:r>
              <a:rPr kumimoji="1" lang="ja-JP" altLang="en-US" sz="1600" dirty="0">
                <a:solidFill>
                  <a:schemeClr val="tx1"/>
                </a:solidFill>
              </a:rPr>
              <a:t>特定非営利活動法人くまもと災害ボランティア団体ネットワーク</a:t>
            </a:r>
          </a:p>
          <a:p>
            <a:r>
              <a:rPr kumimoji="1" lang="en-US" altLang="ja-JP" sz="1600" dirty="0">
                <a:solidFill>
                  <a:schemeClr val="tx1"/>
                </a:solidFill>
              </a:rPr>
              <a:t>NPO</a:t>
            </a:r>
            <a:r>
              <a:rPr kumimoji="1" lang="ja-JP" altLang="en-US" sz="1600" dirty="0">
                <a:solidFill>
                  <a:schemeClr val="tx1"/>
                </a:solidFill>
              </a:rPr>
              <a:t>法人くまもと相談所</a:t>
            </a:r>
          </a:p>
          <a:p>
            <a:r>
              <a:rPr kumimoji="1" lang="en-US" altLang="ja-JP" sz="1600" dirty="0">
                <a:solidFill>
                  <a:schemeClr val="tx1"/>
                </a:solidFill>
              </a:rPr>
              <a:t>NPO</a:t>
            </a:r>
            <a:r>
              <a:rPr kumimoji="1" lang="ja-JP" altLang="en-US" sz="1600" dirty="0">
                <a:solidFill>
                  <a:schemeClr val="tx1"/>
                </a:solidFill>
              </a:rPr>
              <a:t>法人熊本ダルク</a:t>
            </a:r>
          </a:p>
          <a:p>
            <a:r>
              <a:rPr kumimoji="1" lang="en-US" altLang="ja-JP" sz="1600" dirty="0">
                <a:solidFill>
                  <a:schemeClr val="tx1"/>
                </a:solidFill>
              </a:rPr>
              <a:t>NPO</a:t>
            </a:r>
            <a:r>
              <a:rPr kumimoji="1" lang="ja-JP" altLang="en-US" sz="1600" dirty="0">
                <a:solidFill>
                  <a:schemeClr val="tx1"/>
                </a:solidFill>
              </a:rPr>
              <a:t>法人熊本どんぐり</a:t>
            </a:r>
          </a:p>
          <a:p>
            <a:r>
              <a:rPr kumimoji="1" lang="ja-JP" altLang="en-US" sz="1600" dirty="0">
                <a:solidFill>
                  <a:schemeClr val="tx1"/>
                </a:solidFill>
              </a:rPr>
              <a:t>くまにじ</a:t>
            </a:r>
          </a:p>
          <a:p>
            <a:r>
              <a:rPr kumimoji="1" lang="en-US" altLang="ja-JP" sz="1600" dirty="0">
                <a:solidFill>
                  <a:schemeClr val="tx1"/>
                </a:solidFill>
              </a:rPr>
              <a:t>NPO</a:t>
            </a:r>
            <a:r>
              <a:rPr kumimoji="1" lang="ja-JP" altLang="en-US" sz="1600" dirty="0">
                <a:solidFill>
                  <a:schemeClr val="tx1"/>
                </a:solidFill>
              </a:rPr>
              <a:t>法人傾聴ネットキーステーション</a:t>
            </a:r>
          </a:p>
          <a:p>
            <a:r>
              <a:rPr kumimoji="1" lang="en-US" altLang="ja-JP" sz="1600" dirty="0">
                <a:solidFill>
                  <a:schemeClr val="tx1"/>
                </a:solidFill>
              </a:rPr>
              <a:t>FRENS</a:t>
            </a:r>
          </a:p>
          <a:p>
            <a:r>
              <a:rPr kumimoji="1" lang="ja-JP" altLang="en-US" sz="1600" dirty="0">
                <a:solidFill>
                  <a:schemeClr val="tx1"/>
                </a:solidFill>
              </a:rPr>
              <a:t>コムスタカ　ー　外国人と共に生きる会</a:t>
            </a:r>
          </a:p>
          <a:p>
            <a:r>
              <a:rPr kumimoji="1" lang="ja-JP" altLang="en-US" sz="1600" dirty="0">
                <a:solidFill>
                  <a:schemeClr val="tx1"/>
                </a:solidFill>
              </a:rPr>
              <a:t>特定非営利活動法人凸凹ライフデザイン</a:t>
            </a:r>
          </a:p>
          <a:p>
            <a:r>
              <a:rPr kumimoji="1" lang="en-US" altLang="ja-JP" sz="1600" dirty="0">
                <a:solidFill>
                  <a:schemeClr val="tx1"/>
                </a:solidFill>
              </a:rPr>
              <a:t>NPO</a:t>
            </a:r>
            <a:r>
              <a:rPr kumimoji="1" lang="ja-JP" altLang="en-US" sz="1600" dirty="0">
                <a:solidFill>
                  <a:schemeClr val="tx1"/>
                </a:solidFill>
              </a:rPr>
              <a:t>法人でんでん虫の会</a:t>
            </a:r>
          </a:p>
          <a:p>
            <a:r>
              <a:rPr kumimoji="1" lang="ja-JP" altLang="en-US" sz="1600" dirty="0">
                <a:solidFill>
                  <a:schemeClr val="tx1"/>
                </a:solidFill>
              </a:rPr>
              <a:t>ともに拓くＬＧＢＴＱ＋の会くまもと</a:t>
            </a:r>
          </a:p>
          <a:p>
            <a:r>
              <a:rPr kumimoji="1" lang="ja-JP" altLang="en-US" sz="1600" dirty="0">
                <a:solidFill>
                  <a:schemeClr val="tx1"/>
                </a:solidFill>
              </a:rPr>
              <a:t>特定非営利活動法人バルビー</a:t>
            </a:r>
          </a:p>
          <a:p>
            <a:r>
              <a:rPr kumimoji="1" lang="ja-JP" altLang="en-US" sz="1600" dirty="0">
                <a:solidFill>
                  <a:schemeClr val="tx1"/>
                </a:solidFill>
              </a:rPr>
              <a:t>ビッグイシューくまもとチーム</a:t>
            </a:r>
          </a:p>
          <a:p>
            <a:r>
              <a:rPr kumimoji="1" lang="ja-JP" altLang="en-US" sz="1600" dirty="0">
                <a:solidFill>
                  <a:schemeClr val="tx1"/>
                </a:solidFill>
              </a:rPr>
              <a:t>一般社団法人</a:t>
            </a:r>
            <a:r>
              <a:rPr kumimoji="1" lang="en-US" altLang="ja-JP" sz="1600" dirty="0" err="1">
                <a:solidFill>
                  <a:schemeClr val="tx1"/>
                </a:solidFill>
              </a:rPr>
              <a:t>minori</a:t>
            </a:r>
            <a:endParaRPr kumimoji="1" lang="en-US" altLang="ja-JP" sz="1600" dirty="0">
              <a:solidFill>
                <a:schemeClr val="tx1"/>
              </a:solidFill>
            </a:endParaRPr>
          </a:p>
        </p:txBody>
      </p:sp>
    </p:spTree>
    <p:extLst>
      <p:ext uri="{BB962C8B-B14F-4D97-AF65-F5344CB8AC3E}">
        <p14:creationId xmlns:p14="http://schemas.microsoft.com/office/powerpoint/2010/main" val="377467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7F79537-F546-B760-12B9-D51C4FFE1D9E}"/>
              </a:ext>
            </a:extLst>
          </p:cNvPr>
          <p:cNvSpPr/>
          <p:nvPr/>
        </p:nvSpPr>
        <p:spPr>
          <a:xfrm>
            <a:off x="658666" y="1125246"/>
            <a:ext cx="8494555" cy="4950110"/>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sp>
        <p:nvSpPr>
          <p:cNvPr id="3" name="正方形/長方形 2">
            <a:extLst>
              <a:ext uri="{FF2B5EF4-FFF2-40B4-BE49-F238E27FC236}">
                <a16:creationId xmlns:a16="http://schemas.microsoft.com/office/drawing/2014/main" id="{36429153-6278-C143-4EFB-2F1635C3B761}"/>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dirty="0">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4" name="スライド番号プレースホルダー 13">
            <a:extLst>
              <a:ext uri="{FF2B5EF4-FFF2-40B4-BE49-F238E27FC236}">
                <a16:creationId xmlns:a16="http://schemas.microsoft.com/office/drawing/2014/main" id="{CD8132BA-9E48-DD23-F5CC-F480B550A163}"/>
              </a:ext>
            </a:extLst>
          </p:cNvPr>
          <p:cNvSpPr>
            <a:spLocks noGrp="1"/>
          </p:cNvSpPr>
          <p:nvPr>
            <p:ph type="sldNum" sz="quarter" idx="7"/>
          </p:nvPr>
        </p:nvSpPr>
        <p:spPr/>
        <p:txBody>
          <a:bodyPr/>
          <a:lstStyle/>
          <a:p>
            <a:r>
              <a:rPr lang="en-US" altLang="ja-JP" sz="1000" dirty="0"/>
              <a:t>29</a:t>
            </a:r>
            <a:endParaRPr lang="ja-JP" altLang="en-US" dirty="0"/>
          </a:p>
        </p:txBody>
      </p:sp>
      <p:sp>
        <p:nvSpPr>
          <p:cNvPr id="6" name="テキスト ボックス 5">
            <a:extLst>
              <a:ext uri="{FF2B5EF4-FFF2-40B4-BE49-F238E27FC236}">
                <a16:creationId xmlns:a16="http://schemas.microsoft.com/office/drawing/2014/main" id="{A82F2689-FE52-82E3-C4F8-54B570AE39CE}"/>
              </a:ext>
            </a:extLst>
          </p:cNvPr>
          <p:cNvSpPr txBox="1"/>
          <p:nvPr/>
        </p:nvSpPr>
        <p:spPr>
          <a:xfrm>
            <a:off x="658666" y="669812"/>
            <a:ext cx="7872938" cy="369332"/>
          </a:xfrm>
          <a:prstGeom prst="rect">
            <a:avLst/>
          </a:prstGeom>
          <a:noFill/>
        </p:spPr>
        <p:txBody>
          <a:bodyPr wrap="square">
            <a:spAutoFit/>
          </a:bodyPr>
          <a:lstStyle/>
          <a:p>
            <a:pPr marL="17975">
              <a:spcBef>
                <a:spcPts val="721"/>
              </a:spcBef>
            </a:pPr>
            <a:r>
              <a:rPr lang="ja-JP" altLang="en-US" b="1" dirty="0">
                <a:solidFill>
                  <a:srgbClr val="231F20"/>
                </a:solidFill>
                <a:latin typeface="Yu Gothic UI" panose="020B0500000000000000" pitchFamily="34" charset="-128"/>
                <a:ea typeface="Yu Gothic UI" panose="020B0500000000000000" pitchFamily="34" charset="-128"/>
                <a:cs typeface="YuGo-Medium"/>
              </a:rPr>
              <a:t>熊本市では、熊本市孤独・孤立対策官民連携プラットフォームを設置しています。②</a:t>
            </a:r>
            <a:endParaRPr lang="en-US" altLang="ja-JP" b="1" dirty="0">
              <a:solidFill>
                <a:srgbClr val="231F20"/>
              </a:solidFill>
              <a:latin typeface="Yu Gothic UI" panose="020B0500000000000000" pitchFamily="34" charset="-128"/>
              <a:ea typeface="Yu Gothic UI" panose="020B0500000000000000" pitchFamily="34" charset="-128"/>
              <a:cs typeface="YuGo-Medium"/>
            </a:endParaRPr>
          </a:p>
        </p:txBody>
      </p:sp>
      <p:sp>
        <p:nvSpPr>
          <p:cNvPr id="33" name="テキスト ボックス 32">
            <a:extLst>
              <a:ext uri="{FF2B5EF4-FFF2-40B4-BE49-F238E27FC236}">
                <a16:creationId xmlns:a16="http://schemas.microsoft.com/office/drawing/2014/main" id="{4BF4EA5E-E95A-5CF4-449A-0059B488661A}"/>
              </a:ext>
            </a:extLst>
          </p:cNvPr>
          <p:cNvSpPr txBox="1"/>
          <p:nvPr/>
        </p:nvSpPr>
        <p:spPr>
          <a:xfrm>
            <a:off x="907617" y="1341727"/>
            <a:ext cx="6887361" cy="4801314"/>
          </a:xfrm>
          <a:prstGeom prst="rect">
            <a:avLst/>
          </a:prstGeom>
          <a:noFill/>
        </p:spPr>
        <p:txBody>
          <a:bodyPr wrap="square" rtlCol="0">
            <a:spAutoFit/>
          </a:bodyPr>
          <a:lstStyle/>
          <a:p>
            <a:r>
              <a:rPr kumimoji="1" lang="en-US" altLang="ja-JP" dirty="0">
                <a:solidFill>
                  <a:schemeClr val="tx1"/>
                </a:solidFill>
              </a:rPr>
              <a:t>NPO</a:t>
            </a:r>
            <a:r>
              <a:rPr kumimoji="1" lang="ja-JP" altLang="en-US" dirty="0">
                <a:solidFill>
                  <a:schemeClr val="tx1"/>
                </a:solidFill>
              </a:rPr>
              <a:t>法人成年後見安心サポートネット熊本</a:t>
            </a:r>
          </a:p>
          <a:p>
            <a:r>
              <a:rPr kumimoji="1" lang="en-US" altLang="ja-JP" dirty="0">
                <a:solidFill>
                  <a:schemeClr val="tx1"/>
                </a:solidFill>
              </a:rPr>
              <a:t>NPO</a:t>
            </a:r>
            <a:r>
              <a:rPr kumimoji="1" lang="ja-JP" altLang="en-US" dirty="0">
                <a:solidFill>
                  <a:schemeClr val="tx1"/>
                </a:solidFill>
              </a:rPr>
              <a:t>法人フリースクール地球子屋</a:t>
            </a:r>
          </a:p>
          <a:p>
            <a:r>
              <a:rPr kumimoji="1" lang="en-US" altLang="ja-JP" dirty="0">
                <a:solidFill>
                  <a:schemeClr val="tx1"/>
                </a:solidFill>
              </a:rPr>
              <a:t>NPO</a:t>
            </a:r>
            <a:r>
              <a:rPr kumimoji="1" lang="ja-JP" altLang="en-US" dirty="0">
                <a:solidFill>
                  <a:schemeClr val="tx1"/>
                </a:solidFill>
              </a:rPr>
              <a:t>法人ガット</a:t>
            </a:r>
            <a:endParaRPr kumimoji="1" lang="en-US" altLang="ja-JP" dirty="0">
              <a:solidFill>
                <a:schemeClr val="tx1"/>
              </a:solidFill>
            </a:endParaRPr>
          </a:p>
          <a:p>
            <a:r>
              <a:rPr kumimoji="1" lang="ja-JP" altLang="en-US" dirty="0">
                <a:solidFill>
                  <a:schemeClr val="tx1"/>
                </a:solidFill>
              </a:rPr>
              <a:t>特定</a:t>
            </a:r>
            <a:r>
              <a:rPr kumimoji="1" lang="zh-TW" altLang="en-US" dirty="0">
                <a:solidFill>
                  <a:schemeClr val="tx1"/>
                </a:solidFill>
              </a:rPr>
              <a:t>非営利活動法人</a:t>
            </a:r>
            <a:r>
              <a:rPr kumimoji="1" lang="ja-JP" altLang="en-US" dirty="0">
                <a:solidFill>
                  <a:schemeClr val="tx1"/>
                </a:solidFill>
              </a:rPr>
              <a:t>　</a:t>
            </a:r>
            <a:r>
              <a:rPr kumimoji="1" lang="zh-TW" altLang="en-US" dirty="0">
                <a:solidFill>
                  <a:schemeClr val="tx1"/>
                </a:solidFill>
              </a:rPr>
              <a:t>熊本県就労支援事業者機構</a:t>
            </a:r>
          </a:p>
          <a:p>
            <a:r>
              <a:rPr kumimoji="1" lang="en-US" altLang="ja-JP" dirty="0">
                <a:solidFill>
                  <a:schemeClr val="tx1"/>
                </a:solidFill>
              </a:rPr>
              <a:t>NPO</a:t>
            </a:r>
            <a:r>
              <a:rPr kumimoji="1" lang="ja-JP" altLang="en-US" dirty="0">
                <a:solidFill>
                  <a:schemeClr val="tx1"/>
                </a:solidFill>
              </a:rPr>
              <a:t>法人身近な犯罪被害者を支援する会</a:t>
            </a:r>
            <a:endParaRPr kumimoji="1" lang="en-US" altLang="ja-JP" dirty="0">
              <a:solidFill>
                <a:schemeClr val="tx1"/>
              </a:solidFill>
            </a:endParaRPr>
          </a:p>
          <a:p>
            <a:r>
              <a:rPr kumimoji="1" lang="en-US" altLang="ja-JP" dirty="0">
                <a:solidFill>
                  <a:schemeClr val="tx1"/>
                </a:solidFill>
              </a:rPr>
              <a:t>NPO</a:t>
            </a:r>
            <a:r>
              <a:rPr kumimoji="1" lang="ja-JP" altLang="en-US" dirty="0">
                <a:solidFill>
                  <a:schemeClr val="tx1"/>
                </a:solidFill>
              </a:rPr>
              <a:t>法人老いと病いの文化研究所　われもこう</a:t>
            </a:r>
            <a:endParaRPr kumimoji="1" lang="en-US" altLang="ja-JP" dirty="0">
              <a:solidFill>
                <a:schemeClr val="tx1"/>
              </a:solidFill>
            </a:endParaRPr>
          </a:p>
          <a:p>
            <a:r>
              <a:rPr kumimoji="1" lang="en-US" altLang="ja-JP" dirty="0">
                <a:solidFill>
                  <a:schemeClr val="tx1"/>
                </a:solidFill>
              </a:rPr>
              <a:t>NPO</a:t>
            </a:r>
            <a:r>
              <a:rPr kumimoji="1" lang="ja-JP" altLang="en-US" dirty="0">
                <a:solidFill>
                  <a:schemeClr val="tx1"/>
                </a:solidFill>
              </a:rPr>
              <a:t>法人みるくらぶ</a:t>
            </a:r>
            <a:endParaRPr kumimoji="1" lang="en-US" altLang="ja-JP" dirty="0">
              <a:solidFill>
                <a:schemeClr val="tx1"/>
              </a:solidFill>
            </a:endParaRPr>
          </a:p>
          <a:p>
            <a:r>
              <a:rPr kumimoji="1" lang="en-US" altLang="ja-JP" dirty="0">
                <a:solidFill>
                  <a:schemeClr val="tx1"/>
                </a:solidFill>
              </a:rPr>
              <a:t>NPO</a:t>
            </a:r>
            <a:r>
              <a:rPr kumimoji="1" lang="ja-JP" altLang="en-US" dirty="0">
                <a:solidFill>
                  <a:schemeClr val="tx1"/>
                </a:solidFill>
              </a:rPr>
              <a:t>法人颯の架け橋</a:t>
            </a:r>
            <a:endParaRPr kumimoji="1" lang="en-US" altLang="ja-JP" dirty="0">
              <a:solidFill>
                <a:schemeClr val="tx1"/>
              </a:solidFill>
            </a:endParaRPr>
          </a:p>
          <a:p>
            <a:r>
              <a:rPr kumimoji="1" lang="zh-CN" altLang="en-US" dirty="0">
                <a:solidFill>
                  <a:schemeClr val="tx1"/>
                </a:solidFill>
              </a:rPr>
              <a:t>社会福祉法人　菊水学園</a:t>
            </a:r>
            <a:endParaRPr kumimoji="1" lang="en-US" altLang="zh-CN" dirty="0">
              <a:solidFill>
                <a:schemeClr val="tx1"/>
              </a:solidFill>
            </a:endParaRPr>
          </a:p>
          <a:p>
            <a:r>
              <a:rPr kumimoji="1" lang="ja-JP" altLang="en-US" dirty="0">
                <a:solidFill>
                  <a:schemeClr val="tx1"/>
                </a:solidFill>
              </a:rPr>
              <a:t>熊本市心の障害者家族会</a:t>
            </a:r>
            <a:endParaRPr kumimoji="1" lang="en-US" altLang="ja-JP" dirty="0">
              <a:solidFill>
                <a:schemeClr val="tx1"/>
              </a:solidFill>
            </a:endParaRPr>
          </a:p>
          <a:p>
            <a:r>
              <a:rPr kumimoji="1" lang="zh-TW" altLang="en-US" dirty="0">
                <a:solidFill>
                  <a:schemeClr val="tx1"/>
                </a:solidFill>
              </a:rPr>
              <a:t>熊本市居住支援協議会</a:t>
            </a:r>
            <a:endParaRPr kumimoji="1" lang="en-US" altLang="ja-JP" dirty="0">
              <a:solidFill>
                <a:schemeClr val="tx1"/>
              </a:solidFill>
            </a:endParaRPr>
          </a:p>
          <a:p>
            <a:r>
              <a:rPr kumimoji="1" lang="en-US" altLang="ja-JP" dirty="0">
                <a:solidFill>
                  <a:schemeClr val="tx1"/>
                </a:solidFill>
              </a:rPr>
              <a:t>NPO</a:t>
            </a:r>
            <a:r>
              <a:rPr kumimoji="1" lang="ja-JP" altLang="en-US" dirty="0">
                <a:solidFill>
                  <a:schemeClr val="tx1"/>
                </a:solidFill>
              </a:rPr>
              <a:t>法人オリーブの家</a:t>
            </a:r>
            <a:endParaRPr kumimoji="1" lang="en-US" altLang="ja-JP" dirty="0">
              <a:solidFill>
                <a:schemeClr val="tx1"/>
              </a:solidFill>
            </a:endParaRPr>
          </a:p>
          <a:p>
            <a:r>
              <a:rPr kumimoji="1" lang="en-US" altLang="ja-JP" dirty="0">
                <a:solidFill>
                  <a:schemeClr val="tx1"/>
                </a:solidFill>
              </a:rPr>
              <a:t>NPO</a:t>
            </a:r>
            <a:r>
              <a:rPr kumimoji="1" lang="ja-JP" altLang="en-US" dirty="0">
                <a:solidFill>
                  <a:schemeClr val="tx1"/>
                </a:solidFill>
              </a:rPr>
              <a:t>法人ウィメンズ・カウンセリングルーム熊本</a:t>
            </a:r>
            <a:endParaRPr kumimoji="1" lang="en-US" altLang="ja-JP" dirty="0">
              <a:solidFill>
                <a:schemeClr val="tx1"/>
              </a:solidFill>
            </a:endParaRPr>
          </a:p>
          <a:p>
            <a:r>
              <a:rPr kumimoji="1" lang="ja-JP" altLang="en-US" dirty="0">
                <a:solidFill>
                  <a:schemeClr val="tx1"/>
                </a:solidFill>
              </a:rPr>
              <a:t>シェルター</a:t>
            </a:r>
            <a:r>
              <a:rPr kumimoji="1" lang="en-US" altLang="ja-JP" dirty="0">
                <a:solidFill>
                  <a:schemeClr val="tx1"/>
                </a:solidFill>
              </a:rPr>
              <a:t>in</a:t>
            </a:r>
            <a:r>
              <a:rPr kumimoji="1" lang="ja-JP" altLang="en-US" dirty="0">
                <a:solidFill>
                  <a:schemeClr val="tx1"/>
                </a:solidFill>
              </a:rPr>
              <a:t>熊本</a:t>
            </a:r>
            <a:endParaRPr kumimoji="1" lang="en-US" altLang="ja-JP" dirty="0">
              <a:solidFill>
                <a:schemeClr val="tx1"/>
              </a:solidFill>
            </a:endParaRPr>
          </a:p>
          <a:p>
            <a:r>
              <a:rPr kumimoji="1" lang="ja-JP" altLang="en-US" dirty="0">
                <a:solidFill>
                  <a:schemeClr val="tx1"/>
                </a:solidFill>
              </a:rPr>
              <a:t>一般社団法人子育てネットワーク縁側</a:t>
            </a:r>
            <a:r>
              <a:rPr kumimoji="1" lang="en-US" altLang="ja-JP" dirty="0" err="1">
                <a:solidFill>
                  <a:schemeClr val="tx1"/>
                </a:solidFill>
              </a:rPr>
              <a:t>moyai</a:t>
            </a:r>
            <a:endParaRPr kumimoji="1" lang="en-US" altLang="ja-JP" dirty="0">
              <a:solidFill>
                <a:schemeClr val="tx1"/>
              </a:solidFill>
            </a:endParaRPr>
          </a:p>
          <a:p>
            <a:r>
              <a:rPr kumimoji="1" lang="ja-JP" altLang="en-US" dirty="0">
                <a:solidFill>
                  <a:schemeClr val="tx1"/>
                </a:solidFill>
              </a:rPr>
              <a:t>社会福祉法人　熊本市手をつなぐ育成会</a:t>
            </a:r>
            <a:endParaRPr kumimoji="1" lang="en-US" altLang="ja-JP" dirty="0">
              <a:solidFill>
                <a:schemeClr val="tx1"/>
              </a:solidFill>
            </a:endParaRPr>
          </a:p>
          <a:p>
            <a:endParaRPr kumimoji="1" lang="en-US" altLang="ja-JP" dirty="0"/>
          </a:p>
        </p:txBody>
      </p:sp>
    </p:spTree>
    <p:extLst>
      <p:ext uri="{BB962C8B-B14F-4D97-AF65-F5344CB8AC3E}">
        <p14:creationId xmlns:p14="http://schemas.microsoft.com/office/powerpoint/2010/main" val="372733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7F79537-F546-B760-12B9-D51C4FFE1D9E}"/>
              </a:ext>
            </a:extLst>
          </p:cNvPr>
          <p:cNvSpPr/>
          <p:nvPr/>
        </p:nvSpPr>
        <p:spPr>
          <a:xfrm>
            <a:off x="705722" y="1090429"/>
            <a:ext cx="8494555" cy="4950110"/>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sp>
        <p:nvSpPr>
          <p:cNvPr id="3" name="正方形/長方形 2">
            <a:extLst>
              <a:ext uri="{FF2B5EF4-FFF2-40B4-BE49-F238E27FC236}">
                <a16:creationId xmlns:a16="http://schemas.microsoft.com/office/drawing/2014/main" id="{36429153-6278-C143-4EFB-2F1635C3B761}"/>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dirty="0">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4" name="スライド番号プレースホルダー 13">
            <a:extLst>
              <a:ext uri="{FF2B5EF4-FFF2-40B4-BE49-F238E27FC236}">
                <a16:creationId xmlns:a16="http://schemas.microsoft.com/office/drawing/2014/main" id="{CD8132BA-9E48-DD23-F5CC-F480B550A163}"/>
              </a:ext>
            </a:extLst>
          </p:cNvPr>
          <p:cNvSpPr>
            <a:spLocks noGrp="1"/>
          </p:cNvSpPr>
          <p:nvPr>
            <p:ph type="sldNum" sz="quarter" idx="7"/>
          </p:nvPr>
        </p:nvSpPr>
        <p:spPr/>
        <p:txBody>
          <a:bodyPr/>
          <a:lstStyle/>
          <a:p>
            <a:r>
              <a:rPr lang="en-US" altLang="ja-JP" sz="1000" dirty="0"/>
              <a:t>30</a:t>
            </a:r>
            <a:endParaRPr lang="ja-JP" altLang="en-US" dirty="0"/>
          </a:p>
        </p:txBody>
      </p:sp>
      <p:sp>
        <p:nvSpPr>
          <p:cNvPr id="6" name="テキスト ボックス 5">
            <a:extLst>
              <a:ext uri="{FF2B5EF4-FFF2-40B4-BE49-F238E27FC236}">
                <a16:creationId xmlns:a16="http://schemas.microsoft.com/office/drawing/2014/main" id="{A82F2689-FE52-82E3-C4F8-54B570AE39CE}"/>
              </a:ext>
            </a:extLst>
          </p:cNvPr>
          <p:cNvSpPr txBox="1"/>
          <p:nvPr/>
        </p:nvSpPr>
        <p:spPr>
          <a:xfrm>
            <a:off x="658665" y="669812"/>
            <a:ext cx="8361047" cy="369332"/>
          </a:xfrm>
          <a:prstGeom prst="rect">
            <a:avLst/>
          </a:prstGeom>
          <a:noFill/>
        </p:spPr>
        <p:txBody>
          <a:bodyPr wrap="square">
            <a:spAutoFit/>
          </a:bodyPr>
          <a:lstStyle/>
          <a:p>
            <a:pPr marL="17975">
              <a:spcBef>
                <a:spcPts val="721"/>
              </a:spcBef>
            </a:pPr>
            <a:r>
              <a:rPr lang="en-US" altLang="ja-JP" b="1" dirty="0">
                <a:solidFill>
                  <a:srgbClr val="333333"/>
                </a:solidFill>
                <a:latin typeface="+mn-ea"/>
                <a:ea typeface="+mn-ea"/>
                <a:cs typeface="YuGo-Medium"/>
              </a:rPr>
              <a:t>『</a:t>
            </a:r>
            <a:r>
              <a:rPr lang="ja-JP" altLang="en-US" b="1" dirty="0">
                <a:solidFill>
                  <a:srgbClr val="333333"/>
                </a:solidFill>
                <a:latin typeface="+mn-ea"/>
                <a:ea typeface="+mn-ea"/>
                <a:cs typeface="YuGo-Medium"/>
              </a:rPr>
              <a:t>こどくこりつ相談＠熊本</a:t>
            </a:r>
            <a:r>
              <a:rPr lang="en-US" altLang="ja-JP" b="1" dirty="0">
                <a:solidFill>
                  <a:srgbClr val="333333"/>
                </a:solidFill>
                <a:latin typeface="+mn-ea"/>
                <a:ea typeface="+mn-ea"/>
                <a:cs typeface="YuGo-Medium"/>
              </a:rPr>
              <a:t>』</a:t>
            </a:r>
            <a:r>
              <a:rPr lang="ja-JP" altLang="en-US" b="1" dirty="0">
                <a:solidFill>
                  <a:srgbClr val="333333"/>
                </a:solidFill>
                <a:latin typeface="+mn-ea"/>
                <a:ea typeface="+mn-ea"/>
                <a:cs typeface="YuGo-Medium"/>
              </a:rPr>
              <a:t>にご相談ください</a:t>
            </a:r>
            <a:endParaRPr lang="en-US" altLang="ja-JP" b="1" dirty="0">
              <a:solidFill>
                <a:srgbClr val="231F20"/>
              </a:solidFill>
              <a:latin typeface="+mn-ea"/>
              <a:ea typeface="+mn-ea"/>
              <a:cs typeface="YuGo-Medium"/>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0FB4A9B1-7F19-73C1-2622-A1B3EB1BE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62" y="2262251"/>
            <a:ext cx="2333496" cy="2333496"/>
          </a:xfrm>
          <a:prstGeom prst="rect">
            <a:avLst/>
          </a:prstGeom>
        </p:spPr>
      </p:pic>
      <p:sp>
        <p:nvSpPr>
          <p:cNvPr id="7" name="テキスト ボックス 6">
            <a:extLst>
              <a:ext uri="{FF2B5EF4-FFF2-40B4-BE49-F238E27FC236}">
                <a16:creationId xmlns:a16="http://schemas.microsoft.com/office/drawing/2014/main" id="{82386485-2CD6-89AF-1C4F-9F64F76A6301}"/>
              </a:ext>
            </a:extLst>
          </p:cNvPr>
          <p:cNvSpPr txBox="1"/>
          <p:nvPr/>
        </p:nvSpPr>
        <p:spPr>
          <a:xfrm>
            <a:off x="3718978" y="4089564"/>
            <a:ext cx="5160978" cy="1200329"/>
          </a:xfrm>
          <a:prstGeom prst="rect">
            <a:avLst/>
          </a:prstGeom>
          <a:noFill/>
        </p:spPr>
        <p:txBody>
          <a:bodyPr wrap="square" rtlCol="0">
            <a:spAutoFit/>
          </a:bodyPr>
          <a:lstStyle/>
          <a:p>
            <a:r>
              <a:rPr lang="en-US" altLang="ja-JP" b="1" i="0" dirty="0">
                <a:solidFill>
                  <a:srgbClr val="333333"/>
                </a:solidFill>
                <a:effectLst/>
                <a:latin typeface="+mn-ea"/>
                <a:ea typeface="+mn-ea"/>
              </a:rPr>
              <a:t>※『</a:t>
            </a:r>
            <a:r>
              <a:rPr lang="ja-JP" altLang="en-US" b="1" i="0" dirty="0">
                <a:solidFill>
                  <a:srgbClr val="333333"/>
                </a:solidFill>
                <a:effectLst/>
                <a:latin typeface="+mn-ea"/>
                <a:ea typeface="+mn-ea"/>
              </a:rPr>
              <a:t>こどくこりつ相談＠熊本</a:t>
            </a:r>
            <a:r>
              <a:rPr lang="en-US" altLang="ja-JP" b="1" i="0" dirty="0">
                <a:solidFill>
                  <a:srgbClr val="333333"/>
                </a:solidFill>
                <a:effectLst/>
                <a:latin typeface="+mn-ea"/>
                <a:ea typeface="+mn-ea"/>
              </a:rPr>
              <a:t>』</a:t>
            </a:r>
            <a:r>
              <a:rPr lang="ja-JP" altLang="en-US" b="1" i="0" dirty="0">
                <a:solidFill>
                  <a:srgbClr val="333333"/>
                </a:solidFill>
                <a:effectLst/>
                <a:latin typeface="+mn-ea"/>
                <a:ea typeface="+mn-ea"/>
              </a:rPr>
              <a:t>は、</a:t>
            </a:r>
            <a:endParaRPr lang="en-US" altLang="ja-JP" b="1" i="0" dirty="0">
              <a:solidFill>
                <a:srgbClr val="333333"/>
              </a:solidFill>
              <a:effectLst/>
              <a:latin typeface="+mn-ea"/>
              <a:ea typeface="+mn-ea"/>
            </a:endParaRPr>
          </a:p>
          <a:p>
            <a:r>
              <a:rPr lang="ja-JP" altLang="en-US" b="1" i="0" dirty="0">
                <a:solidFill>
                  <a:srgbClr val="333333"/>
                </a:solidFill>
                <a:effectLst/>
                <a:latin typeface="+mn-ea"/>
                <a:ea typeface="+mn-ea"/>
              </a:rPr>
              <a:t>特定非営利活動法人くまもと災害ボランティア団体ネットワーク（</a:t>
            </a:r>
            <a:r>
              <a:rPr lang="en-US" altLang="ja-JP" b="1" i="0" dirty="0">
                <a:solidFill>
                  <a:srgbClr val="333333"/>
                </a:solidFill>
                <a:effectLst/>
                <a:latin typeface="+mn-ea"/>
                <a:ea typeface="+mn-ea"/>
              </a:rPr>
              <a:t>KVOAD</a:t>
            </a:r>
            <a:r>
              <a:rPr lang="ja-JP" altLang="en-US" b="1" i="0" dirty="0">
                <a:solidFill>
                  <a:srgbClr val="333333"/>
                </a:solidFill>
                <a:effectLst/>
                <a:latin typeface="+mn-ea"/>
                <a:ea typeface="+mn-ea"/>
              </a:rPr>
              <a:t>）が他の支援団体と連携して実施するものです。</a:t>
            </a:r>
            <a:endParaRPr kumimoji="1" lang="ja-JP" altLang="en-US" b="1" dirty="0">
              <a:latin typeface="+mn-ea"/>
              <a:ea typeface="+mn-ea"/>
            </a:endParaRPr>
          </a:p>
        </p:txBody>
      </p:sp>
      <p:sp>
        <p:nvSpPr>
          <p:cNvPr id="8" name="テキスト ボックス 7">
            <a:extLst>
              <a:ext uri="{FF2B5EF4-FFF2-40B4-BE49-F238E27FC236}">
                <a16:creationId xmlns:a16="http://schemas.microsoft.com/office/drawing/2014/main" id="{B999B8EB-3136-5ADB-0D99-FD7688051311}"/>
              </a:ext>
            </a:extLst>
          </p:cNvPr>
          <p:cNvSpPr txBox="1"/>
          <p:nvPr/>
        </p:nvSpPr>
        <p:spPr>
          <a:xfrm>
            <a:off x="3718978" y="1762826"/>
            <a:ext cx="5160978" cy="923330"/>
          </a:xfrm>
          <a:prstGeom prst="rect">
            <a:avLst/>
          </a:prstGeom>
          <a:noFill/>
        </p:spPr>
        <p:txBody>
          <a:bodyPr wrap="square" rtlCol="0">
            <a:spAutoFit/>
          </a:bodyPr>
          <a:lstStyle/>
          <a:p>
            <a:r>
              <a:rPr lang="ja-JP" altLang="en-US" b="1" i="0" dirty="0">
                <a:solidFill>
                  <a:srgbClr val="333333"/>
                </a:solidFill>
                <a:effectLst/>
                <a:latin typeface="+mn-ea"/>
                <a:ea typeface="+mn-ea"/>
              </a:rPr>
              <a:t>身近に相談できる相手がいない、</a:t>
            </a:r>
            <a:endParaRPr lang="en-US" altLang="ja-JP" b="1" i="0" dirty="0">
              <a:solidFill>
                <a:srgbClr val="333333"/>
              </a:solidFill>
              <a:effectLst/>
              <a:latin typeface="+mn-ea"/>
              <a:ea typeface="+mn-ea"/>
            </a:endParaRPr>
          </a:p>
          <a:p>
            <a:r>
              <a:rPr lang="ja-JP" altLang="en-US" b="1" i="0" dirty="0">
                <a:solidFill>
                  <a:srgbClr val="333333"/>
                </a:solidFill>
                <a:effectLst/>
                <a:latin typeface="+mn-ea"/>
                <a:ea typeface="+mn-ea"/>
              </a:rPr>
              <a:t>どこに相談してよいかわからないなどで</a:t>
            </a:r>
            <a:endParaRPr lang="en-US" altLang="ja-JP" b="1" i="0" dirty="0">
              <a:solidFill>
                <a:srgbClr val="333333"/>
              </a:solidFill>
              <a:effectLst/>
              <a:latin typeface="+mn-ea"/>
              <a:ea typeface="+mn-ea"/>
            </a:endParaRPr>
          </a:p>
          <a:p>
            <a:r>
              <a:rPr lang="ja-JP" altLang="en-US" b="1" i="0" dirty="0">
                <a:solidFill>
                  <a:srgbClr val="333333"/>
                </a:solidFill>
                <a:effectLst/>
                <a:latin typeface="+mn-ea"/>
                <a:ea typeface="+mn-ea"/>
              </a:rPr>
              <a:t>お困りの方のための窓口です。</a:t>
            </a:r>
            <a:endParaRPr kumimoji="1" lang="ja-JP" altLang="en-US" b="1" dirty="0">
              <a:latin typeface="+mn-ea"/>
              <a:ea typeface="+mn-ea"/>
            </a:endParaRPr>
          </a:p>
        </p:txBody>
      </p:sp>
      <p:sp>
        <p:nvSpPr>
          <p:cNvPr id="10" name="テキスト ボックス 9">
            <a:extLst>
              <a:ext uri="{FF2B5EF4-FFF2-40B4-BE49-F238E27FC236}">
                <a16:creationId xmlns:a16="http://schemas.microsoft.com/office/drawing/2014/main" id="{34414FD4-024A-1C00-A383-7905B7239DB6}"/>
              </a:ext>
            </a:extLst>
          </p:cNvPr>
          <p:cNvSpPr txBox="1"/>
          <p:nvPr/>
        </p:nvSpPr>
        <p:spPr>
          <a:xfrm>
            <a:off x="3718978" y="3105833"/>
            <a:ext cx="5160978" cy="646331"/>
          </a:xfrm>
          <a:prstGeom prst="rect">
            <a:avLst/>
          </a:prstGeom>
          <a:noFill/>
        </p:spPr>
        <p:txBody>
          <a:bodyPr wrap="square" rtlCol="0">
            <a:spAutoFit/>
          </a:bodyPr>
          <a:lstStyle/>
          <a:p>
            <a:r>
              <a:rPr lang="ja-JP" altLang="en-US" b="1" dirty="0">
                <a:solidFill>
                  <a:srgbClr val="333333"/>
                </a:solidFill>
                <a:latin typeface="+mn-ea"/>
                <a:ea typeface="+mn-ea"/>
              </a:rPr>
              <a:t>支援者が相談される場合は、</a:t>
            </a:r>
          </a:p>
          <a:p>
            <a:r>
              <a:rPr lang="ja-JP" altLang="en-US" b="1" dirty="0">
                <a:solidFill>
                  <a:srgbClr val="333333"/>
                </a:solidFill>
                <a:latin typeface="+mn-ea"/>
                <a:ea typeface="+mn-ea"/>
              </a:rPr>
              <a:t>支援者からの連絡である旨をお伝えください。</a:t>
            </a:r>
          </a:p>
        </p:txBody>
      </p:sp>
    </p:spTree>
    <p:extLst>
      <p:ext uri="{BB962C8B-B14F-4D97-AF65-F5344CB8AC3E}">
        <p14:creationId xmlns:p14="http://schemas.microsoft.com/office/powerpoint/2010/main" val="924178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30736" y="1633005"/>
            <a:ext cx="8073811" cy="4237708"/>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a:p>
        </p:txBody>
      </p:sp>
      <p:sp>
        <p:nvSpPr>
          <p:cNvPr id="42" name="角丸四角形 41">
            <a:extLst>
              <a:ext uri="{FF2B5EF4-FFF2-40B4-BE49-F238E27FC236}">
                <a16:creationId xmlns:a16="http://schemas.microsoft.com/office/drawing/2014/main" id="{5908E718-74E4-274D-990A-291BC0395DEB}"/>
              </a:ext>
            </a:extLst>
          </p:cNvPr>
          <p:cNvSpPr/>
          <p:nvPr/>
        </p:nvSpPr>
        <p:spPr>
          <a:xfrm>
            <a:off x="4242458" y="2540782"/>
            <a:ext cx="1512913" cy="2276754"/>
          </a:xfrm>
          <a:prstGeom prst="roundRect">
            <a:avLst>
              <a:gd name="adj" fmla="val 3705"/>
            </a:avLst>
          </a:prstGeom>
          <a:solidFill>
            <a:schemeClr val="accent6">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sp>
        <p:nvSpPr>
          <p:cNvPr id="7" name="object 7"/>
          <p:cNvSpPr txBox="1">
            <a:spLocks noGrp="1"/>
          </p:cNvSpPr>
          <p:nvPr>
            <p:ph type="title"/>
          </p:nvPr>
        </p:nvSpPr>
        <p:spPr>
          <a:xfrm>
            <a:off x="927948" y="756036"/>
            <a:ext cx="6443600" cy="399022"/>
          </a:xfrm>
          <a:prstGeom prst="rect">
            <a:avLst/>
          </a:prstGeom>
        </p:spPr>
        <p:txBody>
          <a:bodyPr vert="horz" wrap="square" lIns="0" tIns="14163" rIns="0" bIns="0" rtlCol="0" anchor="ctr">
            <a:spAutoFit/>
          </a:bodyPr>
          <a:lstStyle/>
          <a:p>
            <a:pPr marL="10894">
              <a:spcBef>
                <a:spcPts val="112"/>
              </a:spcBef>
            </a:pPr>
            <a:r>
              <a:rPr sz="2500" dirty="0" err="1">
                <a:latin typeface="Yu Gothic UI" panose="020B0500000000000000" pitchFamily="34" charset="-128"/>
                <a:ea typeface="Yu Gothic UI" panose="020B0500000000000000" pitchFamily="34" charset="-128"/>
              </a:rPr>
              <a:t>全国で利用できる相談窓口</a:t>
            </a:r>
            <a:r>
              <a:rPr lang="ja-JP" altLang="en-US" sz="2500">
                <a:latin typeface="Yu Gothic UI" panose="020B0500000000000000" pitchFamily="34" charset="-128"/>
                <a:ea typeface="Yu Gothic UI" panose="020B0500000000000000" pitchFamily="34" charset="-128"/>
              </a:rPr>
              <a:t>・支援制度</a:t>
            </a:r>
            <a:r>
              <a:rPr sz="2500" dirty="0" err="1">
                <a:latin typeface="Yu Gothic UI" panose="020B0500000000000000" pitchFamily="34" charset="-128"/>
                <a:ea typeface="Yu Gothic UI" panose="020B0500000000000000" pitchFamily="34" charset="-128"/>
              </a:rPr>
              <a:t>は</a:t>
            </a:r>
            <a:r>
              <a:rPr sz="2500" dirty="0">
                <a:latin typeface="Yu Gothic UI" panose="020B0500000000000000" pitchFamily="34" charset="-128"/>
                <a:ea typeface="Yu Gothic UI" panose="020B0500000000000000" pitchFamily="34" charset="-128"/>
              </a:rPr>
              <a:t>？</a:t>
            </a:r>
          </a:p>
        </p:txBody>
      </p:sp>
      <p:sp>
        <p:nvSpPr>
          <p:cNvPr id="8" name="object 8"/>
          <p:cNvSpPr txBox="1"/>
          <p:nvPr/>
        </p:nvSpPr>
        <p:spPr>
          <a:xfrm>
            <a:off x="935481" y="1224850"/>
            <a:ext cx="7137650" cy="256122"/>
          </a:xfrm>
          <a:prstGeom prst="rect">
            <a:avLst/>
          </a:prstGeom>
        </p:spPr>
        <p:txBody>
          <a:bodyPr vert="horz" wrap="square" lIns="0" tIns="9805" rIns="0" bIns="0" rtlCol="0">
            <a:spAutoFit/>
          </a:bodyPr>
          <a:lstStyle/>
          <a:p>
            <a:pPr marL="10894">
              <a:spcBef>
                <a:spcPts val="77"/>
              </a:spcBef>
            </a:pPr>
            <a:r>
              <a:rPr lang="ja-JP" altLang="en-US" sz="1600">
                <a:solidFill>
                  <a:srgbClr val="231F20"/>
                </a:solidFill>
                <a:latin typeface="Yu Gothic UI" panose="020B0500000000000000" pitchFamily="34" charset="-128"/>
                <a:ea typeface="Yu Gothic UI" panose="020B0500000000000000" pitchFamily="34" charset="-128"/>
                <a:cs typeface="YuGo-Medium"/>
              </a:rPr>
              <a:t>全国で利用できる</a:t>
            </a:r>
            <a:r>
              <a:rPr sz="1600" err="1">
                <a:solidFill>
                  <a:srgbClr val="231F20"/>
                </a:solidFill>
                <a:latin typeface="Yu Gothic UI" panose="020B0500000000000000" pitchFamily="34" charset="-128"/>
                <a:ea typeface="Yu Gothic UI" panose="020B0500000000000000" pitchFamily="34" charset="-128"/>
                <a:cs typeface="YuGo-Medium"/>
              </a:rPr>
              <a:t>相談窓口</a:t>
            </a:r>
            <a:r>
              <a:rPr lang="ja-JP" altLang="en-US" sz="1600">
                <a:solidFill>
                  <a:srgbClr val="231F20"/>
                </a:solidFill>
                <a:latin typeface="Yu Gothic UI" panose="020B0500000000000000" pitchFamily="34" charset="-128"/>
                <a:ea typeface="Yu Gothic UI" panose="020B0500000000000000" pitchFamily="34" charset="-128"/>
                <a:cs typeface="YuGo-Medium"/>
              </a:rPr>
              <a:t>・支援制度にはどのようなものがあるか、把握しておきましょう。</a:t>
            </a:r>
            <a:endParaRPr sz="1600">
              <a:latin typeface="Yu Gothic UI" panose="020B0500000000000000" pitchFamily="34" charset="-128"/>
              <a:ea typeface="Yu Gothic UI" panose="020B0500000000000000" pitchFamily="34" charset="-128"/>
              <a:cs typeface="YuGo-Medium"/>
            </a:endParaRPr>
          </a:p>
        </p:txBody>
      </p:sp>
      <p:sp>
        <p:nvSpPr>
          <p:cNvPr id="9" name="object 9"/>
          <p:cNvSpPr txBox="1"/>
          <p:nvPr/>
        </p:nvSpPr>
        <p:spPr>
          <a:xfrm>
            <a:off x="1218714" y="2112188"/>
            <a:ext cx="1959351" cy="582403"/>
          </a:xfrm>
          <a:prstGeom prst="rect">
            <a:avLst/>
          </a:prstGeom>
        </p:spPr>
        <p:txBody>
          <a:bodyPr vert="horz" wrap="square" lIns="0" tIns="10350" rIns="0" bIns="0" rtlCol="0">
            <a:spAutoFit/>
          </a:bodyPr>
          <a:lstStyle/>
          <a:p>
            <a:pPr marL="80071" marR="4358">
              <a:spcBef>
                <a:spcPts val="81"/>
              </a:spcBef>
            </a:pPr>
            <a:r>
              <a:rPr lang="ja-JP" altLang="en-US" sz="1100" b="1">
                <a:solidFill>
                  <a:srgbClr val="231F20"/>
                </a:solidFill>
                <a:latin typeface="Yu Gothic UI" panose="020B0500000000000000" pitchFamily="34" charset="-128"/>
                <a:ea typeface="Yu Gothic UI" panose="020B0500000000000000" pitchFamily="34" charset="-128"/>
                <a:cs typeface="YuGothic"/>
              </a:rPr>
              <a:t>悩みや困りごとのある方へ</a:t>
            </a:r>
            <a:endParaRPr lang="en-US" altLang="ja-JP" sz="1100" b="1">
              <a:solidFill>
                <a:srgbClr val="231F20"/>
              </a:solidFill>
              <a:latin typeface="Yu Gothic UI" panose="020B0500000000000000" pitchFamily="34" charset="-128"/>
              <a:ea typeface="Yu Gothic UI" panose="020B0500000000000000" pitchFamily="34" charset="-128"/>
              <a:cs typeface="YuGothic"/>
            </a:endParaRPr>
          </a:p>
          <a:p>
            <a:pPr marL="80071" marR="4358">
              <a:spcBef>
                <a:spcPts val="81"/>
              </a:spcBef>
            </a:pPr>
            <a:r>
              <a:rPr sz="1100">
                <a:solidFill>
                  <a:srgbClr val="231F20"/>
                </a:solidFill>
                <a:latin typeface="Yu Gothic UI" panose="020B0500000000000000" pitchFamily="34" charset="-128"/>
                <a:ea typeface="Yu Gothic UI" panose="020B0500000000000000" pitchFamily="34" charset="-128"/>
                <a:cs typeface="YuGo-Medium"/>
              </a:rPr>
              <a:t>＜</a:t>
            </a:r>
            <a:r>
              <a:rPr sz="1100" err="1">
                <a:solidFill>
                  <a:srgbClr val="231F20"/>
                </a:solidFill>
                <a:latin typeface="Yu Gothic UI" panose="020B0500000000000000" pitchFamily="34" charset="-128"/>
                <a:ea typeface="Yu Gothic UI" panose="020B0500000000000000" pitchFamily="34" charset="-128"/>
                <a:cs typeface="YuGo-Medium"/>
              </a:rPr>
              <a:t>まもろうよ</a:t>
            </a:r>
            <a:r>
              <a:rPr lang="en-US" sz="1100">
                <a:solidFill>
                  <a:srgbClr val="231F20"/>
                </a:solidFill>
                <a:latin typeface="Yu Gothic UI" panose="020B0500000000000000" pitchFamily="34" charset="-128"/>
                <a:ea typeface="Yu Gothic UI" panose="020B0500000000000000" pitchFamily="34" charset="-128"/>
                <a:cs typeface="YuGo-Medium"/>
              </a:rPr>
              <a:t> </a:t>
            </a:r>
            <a:r>
              <a:rPr sz="1100" err="1">
                <a:solidFill>
                  <a:srgbClr val="231F20"/>
                </a:solidFill>
                <a:latin typeface="Yu Gothic UI" panose="020B0500000000000000" pitchFamily="34" charset="-128"/>
                <a:ea typeface="Yu Gothic UI" panose="020B0500000000000000" pitchFamily="34" charset="-128"/>
                <a:cs typeface="YuGo-Medium"/>
              </a:rPr>
              <a:t>こころ</a:t>
            </a:r>
            <a:r>
              <a:rPr sz="1100">
                <a:solidFill>
                  <a:srgbClr val="231F20"/>
                </a:solidFill>
                <a:latin typeface="Yu Gothic UI" panose="020B0500000000000000" pitchFamily="34" charset="-128"/>
                <a:ea typeface="Yu Gothic UI" panose="020B0500000000000000" pitchFamily="34" charset="-128"/>
                <a:cs typeface="YuGo-Medium"/>
              </a:rPr>
              <a:t>＞</a:t>
            </a:r>
            <a:endParaRPr sz="1100">
              <a:latin typeface="Yu Gothic UI" panose="020B0500000000000000" pitchFamily="34" charset="-128"/>
              <a:ea typeface="Yu Gothic UI" panose="020B0500000000000000" pitchFamily="34" charset="-128"/>
              <a:cs typeface="YuGo-Medium"/>
            </a:endParaRPr>
          </a:p>
          <a:p>
            <a:pPr marL="10894">
              <a:spcBef>
                <a:spcPts val="356"/>
              </a:spcBef>
            </a:pPr>
            <a:r>
              <a:rPr sz="1100">
                <a:solidFill>
                  <a:srgbClr val="231F20"/>
                </a:solidFill>
                <a:latin typeface="Yu Gothic UI" panose="020B0500000000000000" pitchFamily="34" charset="-128"/>
                <a:ea typeface="Yu Gothic UI" panose="020B0500000000000000" pitchFamily="34" charset="-128"/>
                <a:cs typeface="YuGo-Medium"/>
              </a:rPr>
              <a:t>（</a:t>
            </a:r>
            <a:r>
              <a:rPr sz="1100" err="1">
                <a:solidFill>
                  <a:srgbClr val="231F20"/>
                </a:solidFill>
                <a:latin typeface="Yu Gothic UI" panose="020B0500000000000000" pitchFamily="34" charset="-128"/>
                <a:ea typeface="Yu Gothic UI" panose="020B0500000000000000" pitchFamily="34" charset="-128"/>
                <a:cs typeface="YuGo-Medium"/>
              </a:rPr>
              <a:t>厚生労働省</a:t>
            </a:r>
            <a:r>
              <a:rPr sz="1100">
                <a:solidFill>
                  <a:srgbClr val="231F20"/>
                </a:solidFill>
                <a:latin typeface="Yu Gothic UI" panose="020B0500000000000000" pitchFamily="34" charset="-128"/>
                <a:ea typeface="Yu Gothic UI" panose="020B0500000000000000" pitchFamily="34" charset="-128"/>
                <a:cs typeface="YuGo-Medium"/>
              </a:rPr>
              <a:t>）</a:t>
            </a:r>
            <a:endParaRPr sz="1100">
              <a:latin typeface="Yu Gothic UI" panose="020B0500000000000000" pitchFamily="34" charset="-128"/>
              <a:ea typeface="Yu Gothic UI" panose="020B0500000000000000" pitchFamily="34" charset="-128"/>
              <a:cs typeface="YuGo-Medium"/>
            </a:endParaRPr>
          </a:p>
        </p:txBody>
      </p:sp>
      <p:sp>
        <p:nvSpPr>
          <p:cNvPr id="13" name="object 13"/>
          <p:cNvSpPr txBox="1"/>
          <p:nvPr/>
        </p:nvSpPr>
        <p:spPr>
          <a:xfrm>
            <a:off x="4261688" y="2634821"/>
            <a:ext cx="1553879" cy="1071319"/>
          </a:xfrm>
          <a:prstGeom prst="rect">
            <a:avLst/>
          </a:prstGeom>
        </p:spPr>
        <p:txBody>
          <a:bodyPr vert="horz" wrap="square" lIns="0" tIns="10350" rIns="0" bIns="0" rtlCol="0">
            <a:spAutoFit/>
          </a:bodyPr>
          <a:lstStyle/>
          <a:p>
            <a:pPr marL="72445" marR="75714">
              <a:lnSpc>
                <a:spcPct val="127600"/>
              </a:lnSpc>
              <a:spcBef>
                <a:spcPts val="81"/>
              </a:spcBef>
            </a:pPr>
            <a:r>
              <a:rPr lang="ja-JP" altLang="en-US" sz="1100" b="1" dirty="0">
                <a:solidFill>
                  <a:srgbClr val="231F20"/>
                </a:solidFill>
                <a:latin typeface="Yu Gothic UI" panose="020B0500000000000000" pitchFamily="34" charset="-128"/>
                <a:ea typeface="Yu Gothic UI" panose="020B0500000000000000" pitchFamily="34" charset="-128"/>
                <a:cs typeface="YuGothic"/>
              </a:rPr>
              <a:t>あなたに合った</a:t>
            </a:r>
            <a:endParaRPr lang="en-US" altLang="ja-JP" sz="1100" b="1" dirty="0">
              <a:solidFill>
                <a:srgbClr val="231F20"/>
              </a:solidFill>
              <a:latin typeface="Yu Gothic UI" panose="020B0500000000000000" pitchFamily="34" charset="-128"/>
              <a:ea typeface="Yu Gothic UI" panose="020B0500000000000000" pitchFamily="34" charset="-128"/>
              <a:cs typeface="YuGothic"/>
            </a:endParaRPr>
          </a:p>
          <a:p>
            <a:pPr marL="72445" marR="75714">
              <a:lnSpc>
                <a:spcPct val="127600"/>
              </a:lnSpc>
              <a:spcBef>
                <a:spcPts val="81"/>
              </a:spcBef>
            </a:pPr>
            <a:r>
              <a:rPr lang="ja-JP" altLang="en-US" sz="1100" b="1" dirty="0">
                <a:solidFill>
                  <a:srgbClr val="231F20"/>
                </a:solidFill>
                <a:latin typeface="Yu Gothic UI" panose="020B0500000000000000" pitchFamily="34" charset="-128"/>
                <a:ea typeface="Yu Gothic UI" panose="020B0500000000000000" pitchFamily="34" charset="-128"/>
                <a:cs typeface="YuGothic"/>
              </a:rPr>
              <a:t>相談窓口・支援制度と</a:t>
            </a:r>
            <a:endParaRPr lang="en-US" altLang="ja-JP" sz="1100" b="1" dirty="0">
              <a:solidFill>
                <a:srgbClr val="231F20"/>
              </a:solidFill>
              <a:latin typeface="Yu Gothic UI" panose="020B0500000000000000" pitchFamily="34" charset="-128"/>
              <a:ea typeface="Yu Gothic UI" panose="020B0500000000000000" pitchFamily="34" charset="-128"/>
              <a:cs typeface="YuGothic"/>
            </a:endParaRPr>
          </a:p>
          <a:p>
            <a:pPr marL="72445" marR="75714">
              <a:lnSpc>
                <a:spcPct val="127600"/>
              </a:lnSpc>
              <a:spcBef>
                <a:spcPts val="81"/>
              </a:spcBef>
            </a:pPr>
            <a:r>
              <a:rPr lang="ja-JP" altLang="en-US" sz="1100" b="1" dirty="0">
                <a:solidFill>
                  <a:srgbClr val="231F20"/>
                </a:solidFill>
                <a:latin typeface="Yu Gothic UI" panose="020B0500000000000000" pitchFamily="34" charset="-128"/>
                <a:ea typeface="Yu Gothic UI" panose="020B0500000000000000" pitchFamily="34" charset="-128"/>
                <a:cs typeface="YuGothic"/>
              </a:rPr>
              <a:t>つながれる</a:t>
            </a:r>
            <a:r>
              <a:rPr sz="1100" b="1" dirty="0" err="1">
                <a:solidFill>
                  <a:srgbClr val="231F20"/>
                </a:solidFill>
                <a:latin typeface="Yu Gothic UI" panose="020B0500000000000000" pitchFamily="34" charset="-128"/>
                <a:ea typeface="Yu Gothic UI" panose="020B0500000000000000" pitchFamily="34" charset="-128"/>
                <a:cs typeface="YuGothic"/>
              </a:rPr>
              <a:t>チャットボット</a:t>
            </a:r>
            <a:endParaRPr sz="1100" dirty="0">
              <a:latin typeface="Yu Gothic UI" panose="020B0500000000000000" pitchFamily="34" charset="-128"/>
              <a:ea typeface="Yu Gothic UI" panose="020B0500000000000000" pitchFamily="34" charset="-128"/>
              <a:cs typeface="YuGothic"/>
            </a:endParaRPr>
          </a:p>
          <a:p>
            <a:pPr marL="72445" marR="4358">
              <a:lnSpc>
                <a:spcPts val="1638"/>
              </a:lnSpc>
              <a:spcBef>
                <a:spcPts val="9"/>
              </a:spcBef>
            </a:pPr>
            <a:r>
              <a:rPr lang="ja-JP" altLang="en-US" sz="900" dirty="0">
                <a:solidFill>
                  <a:srgbClr val="231F20"/>
                </a:solidFill>
                <a:latin typeface="Yu Gothic UI" panose="020B0500000000000000" pitchFamily="34" charset="-128"/>
                <a:ea typeface="Yu Gothic UI" panose="020B0500000000000000" pitchFamily="34" charset="-128"/>
                <a:cs typeface="YuGo-Medium"/>
              </a:rPr>
              <a:t>＜</a:t>
            </a:r>
            <a:r>
              <a:rPr sz="900" dirty="0" err="1">
                <a:solidFill>
                  <a:srgbClr val="231F20"/>
                </a:solidFill>
                <a:latin typeface="Yu Gothic UI" panose="020B0500000000000000" pitchFamily="34" charset="-128"/>
                <a:ea typeface="Yu Gothic UI" panose="020B0500000000000000" pitchFamily="34" charset="-128"/>
                <a:cs typeface="YuGo-Medium"/>
              </a:rPr>
              <a:t>あなたはひとりじゃない</a:t>
            </a:r>
            <a:r>
              <a:rPr lang="ja-JP" altLang="en-US" sz="900" dirty="0">
                <a:solidFill>
                  <a:srgbClr val="231F20"/>
                </a:solidFill>
                <a:latin typeface="Yu Gothic UI" panose="020B0500000000000000" pitchFamily="34" charset="-128"/>
                <a:ea typeface="Yu Gothic UI" panose="020B0500000000000000" pitchFamily="34" charset="-128"/>
                <a:cs typeface="YuGo-Medium"/>
              </a:rPr>
              <a:t>＞</a:t>
            </a:r>
            <a:endParaRPr sz="900" dirty="0">
              <a:latin typeface="Yu Gothic UI" panose="020B0500000000000000" pitchFamily="34" charset="-128"/>
              <a:ea typeface="Yu Gothic UI" panose="020B0500000000000000" pitchFamily="34" charset="-128"/>
              <a:cs typeface="YuGo-Medium"/>
            </a:endParaRPr>
          </a:p>
          <a:p>
            <a:pPr marL="72445" marR="50112" indent="-62096">
              <a:lnSpc>
                <a:spcPts val="1638"/>
              </a:lnSpc>
            </a:pPr>
            <a:r>
              <a:rPr sz="900" dirty="0" err="1">
                <a:solidFill>
                  <a:srgbClr val="231F20"/>
                </a:solidFill>
                <a:latin typeface="Yu Gothic UI" panose="020B0500000000000000" pitchFamily="34" charset="-128"/>
                <a:ea typeface="Yu Gothic UI" panose="020B0500000000000000" pitchFamily="34" charset="-128"/>
                <a:cs typeface="YuGo-Medium"/>
              </a:rPr>
              <a:t>内閣</a:t>
            </a:r>
            <a:r>
              <a:rPr lang="ja-JP" altLang="en-US" sz="900" dirty="0">
                <a:solidFill>
                  <a:srgbClr val="231F20"/>
                </a:solidFill>
                <a:latin typeface="Yu Gothic UI" panose="020B0500000000000000" pitchFamily="34" charset="-128"/>
                <a:ea typeface="Yu Gothic UI" panose="020B0500000000000000" pitchFamily="34" charset="-128"/>
                <a:cs typeface="YuGo-Medium"/>
              </a:rPr>
              <a:t>府</a:t>
            </a:r>
            <a:r>
              <a:rPr sz="900" dirty="0" err="1">
                <a:solidFill>
                  <a:srgbClr val="231F20"/>
                </a:solidFill>
                <a:latin typeface="Yu Gothic UI" panose="020B0500000000000000" pitchFamily="34" charset="-128"/>
                <a:ea typeface="Yu Gothic UI" panose="020B0500000000000000" pitchFamily="34" charset="-128"/>
                <a:cs typeface="YuGo-Medium"/>
              </a:rPr>
              <a:t>孤独・孤立対策</a:t>
            </a:r>
            <a:r>
              <a:rPr lang="ja-JP" altLang="en-US" sz="900" dirty="0">
                <a:solidFill>
                  <a:srgbClr val="231F20"/>
                </a:solidFill>
                <a:latin typeface="Yu Gothic UI" panose="020B0500000000000000" pitchFamily="34" charset="-128"/>
                <a:ea typeface="Yu Gothic UI" panose="020B0500000000000000" pitchFamily="34" charset="-128"/>
                <a:cs typeface="YuGo-Medium"/>
              </a:rPr>
              <a:t>推進</a:t>
            </a:r>
            <a:r>
              <a:rPr sz="900" dirty="0">
                <a:solidFill>
                  <a:srgbClr val="231F20"/>
                </a:solidFill>
                <a:latin typeface="Yu Gothic UI" panose="020B0500000000000000" pitchFamily="34" charset="-128"/>
                <a:ea typeface="Yu Gothic UI" panose="020B0500000000000000" pitchFamily="34" charset="-128"/>
                <a:cs typeface="YuGo-Medium"/>
              </a:rPr>
              <a:t>室</a:t>
            </a:r>
            <a:endParaRPr sz="900" dirty="0">
              <a:latin typeface="Yu Gothic UI" panose="020B0500000000000000" pitchFamily="34" charset="-128"/>
              <a:ea typeface="Yu Gothic UI" panose="020B0500000000000000" pitchFamily="34" charset="-128"/>
              <a:cs typeface="YuGo-Medium"/>
            </a:endParaRPr>
          </a:p>
        </p:txBody>
      </p:sp>
      <p:sp>
        <p:nvSpPr>
          <p:cNvPr id="15" name="object 15"/>
          <p:cNvSpPr/>
          <p:nvPr/>
        </p:nvSpPr>
        <p:spPr>
          <a:xfrm>
            <a:off x="4212118" y="2611941"/>
            <a:ext cx="1524665" cy="2859225"/>
          </a:xfrm>
          <a:custGeom>
            <a:avLst/>
            <a:gdLst/>
            <a:ahLst/>
            <a:cxnLst/>
            <a:rect l="l" t="t" r="r" b="b"/>
            <a:pathLst>
              <a:path w="1777364" h="3333115">
                <a:moveTo>
                  <a:pt x="1698625" y="3332835"/>
                </a:moveTo>
                <a:lnTo>
                  <a:pt x="78524" y="3332835"/>
                </a:lnTo>
                <a:lnTo>
                  <a:pt x="47957" y="3326665"/>
                </a:lnTo>
                <a:lnTo>
                  <a:pt x="22998" y="3309837"/>
                </a:lnTo>
                <a:lnTo>
                  <a:pt x="6170" y="3284877"/>
                </a:lnTo>
                <a:lnTo>
                  <a:pt x="0" y="3254311"/>
                </a:lnTo>
                <a:lnTo>
                  <a:pt x="0" y="78524"/>
                </a:lnTo>
                <a:lnTo>
                  <a:pt x="6170" y="47957"/>
                </a:lnTo>
                <a:lnTo>
                  <a:pt x="22998" y="22998"/>
                </a:lnTo>
                <a:lnTo>
                  <a:pt x="47957" y="6170"/>
                </a:lnTo>
                <a:lnTo>
                  <a:pt x="78524" y="0"/>
                </a:lnTo>
                <a:lnTo>
                  <a:pt x="1698625" y="0"/>
                </a:lnTo>
                <a:lnTo>
                  <a:pt x="1729191" y="6170"/>
                </a:lnTo>
                <a:lnTo>
                  <a:pt x="1754150" y="22998"/>
                </a:lnTo>
                <a:lnTo>
                  <a:pt x="1770978" y="47957"/>
                </a:lnTo>
                <a:lnTo>
                  <a:pt x="1777149" y="78524"/>
                </a:lnTo>
                <a:lnTo>
                  <a:pt x="1777149" y="3254311"/>
                </a:lnTo>
                <a:lnTo>
                  <a:pt x="1770978" y="3284877"/>
                </a:lnTo>
                <a:lnTo>
                  <a:pt x="1754150" y="3309837"/>
                </a:lnTo>
                <a:lnTo>
                  <a:pt x="1729191" y="3326665"/>
                </a:lnTo>
                <a:lnTo>
                  <a:pt x="1698625" y="3332835"/>
                </a:lnTo>
                <a:close/>
              </a:path>
            </a:pathLst>
          </a:custGeom>
          <a:ln w="15963">
            <a:no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7" name="object 17"/>
          <p:cNvSpPr txBox="1"/>
          <p:nvPr/>
        </p:nvSpPr>
        <p:spPr>
          <a:xfrm>
            <a:off x="1192323" y="3277049"/>
            <a:ext cx="2135457" cy="764504"/>
          </a:xfrm>
          <a:prstGeom prst="rect">
            <a:avLst/>
          </a:prstGeom>
        </p:spPr>
        <p:txBody>
          <a:bodyPr vert="horz" wrap="square" lIns="0" tIns="10350" rIns="0" bIns="0" rtlCol="0">
            <a:spAutoFit/>
          </a:bodyPr>
          <a:lstStyle/>
          <a:p>
            <a:pPr marL="80071" marR="4358">
              <a:spcBef>
                <a:spcPts val="81"/>
              </a:spcBef>
            </a:pPr>
            <a:r>
              <a:rPr lang="ja-JP" altLang="en-US" sz="1100" b="1">
                <a:solidFill>
                  <a:srgbClr val="231F20"/>
                </a:solidFill>
                <a:latin typeface="Yu Gothic UI" panose="020B0500000000000000" pitchFamily="34" charset="-128"/>
                <a:ea typeface="Yu Gothic UI" panose="020B0500000000000000" pitchFamily="34" charset="-128"/>
                <a:cs typeface="YuGothic"/>
              </a:rPr>
              <a:t>学校でのいじめ等の悩みを</a:t>
            </a:r>
            <a:endParaRPr lang="en-US" altLang="ja-JP" sz="1100" b="1" dirty="0">
              <a:solidFill>
                <a:srgbClr val="231F20"/>
              </a:solidFill>
              <a:latin typeface="Yu Gothic UI" panose="020B0500000000000000" pitchFamily="34" charset="-128"/>
              <a:ea typeface="Yu Gothic UI" panose="020B0500000000000000" pitchFamily="34" charset="-128"/>
              <a:cs typeface="YuGothic"/>
            </a:endParaRPr>
          </a:p>
          <a:p>
            <a:pPr marL="80071" marR="4358">
              <a:spcBef>
                <a:spcPts val="81"/>
              </a:spcBef>
            </a:pPr>
            <a:r>
              <a:rPr lang="ja-JP" altLang="en-US" sz="1100" b="1">
                <a:solidFill>
                  <a:srgbClr val="231F20"/>
                </a:solidFill>
                <a:latin typeface="Yu Gothic UI" panose="020B0500000000000000" pitchFamily="34" charset="-128"/>
                <a:ea typeface="Yu Gothic UI" panose="020B0500000000000000" pitchFamily="34" charset="-128"/>
                <a:cs typeface="YuGothic"/>
              </a:rPr>
              <a:t>相談したいと思ったら</a:t>
            </a:r>
            <a:endParaRPr lang="en-US" altLang="ja-JP" sz="1100" b="1" dirty="0">
              <a:solidFill>
                <a:srgbClr val="231F20"/>
              </a:solidFill>
              <a:latin typeface="Yu Gothic UI" panose="020B0500000000000000" pitchFamily="34" charset="-128"/>
              <a:ea typeface="Yu Gothic UI" panose="020B0500000000000000" pitchFamily="34" charset="-128"/>
              <a:cs typeface="YuGothic"/>
            </a:endParaRPr>
          </a:p>
          <a:p>
            <a:pPr marL="80071" marR="4358">
              <a:spcBef>
                <a:spcPts val="81"/>
              </a:spcBef>
            </a:pPr>
            <a:r>
              <a:rPr sz="1100" dirty="0">
                <a:solidFill>
                  <a:srgbClr val="231F20"/>
                </a:solidFill>
                <a:latin typeface="Yu Gothic UI" panose="020B0500000000000000" pitchFamily="34" charset="-128"/>
                <a:ea typeface="Yu Gothic UI" panose="020B0500000000000000" pitchFamily="34" charset="-128"/>
                <a:cs typeface="YuGo-Medium"/>
              </a:rPr>
              <a:t>＜</a:t>
            </a:r>
            <a:r>
              <a:rPr lang="ja-JP" altLang="en-US" sz="1100">
                <a:solidFill>
                  <a:srgbClr val="231F20"/>
                </a:solidFill>
                <a:latin typeface="Yu Gothic UI" panose="020B0500000000000000" pitchFamily="34" charset="-128"/>
                <a:ea typeface="Yu Gothic UI" panose="020B0500000000000000" pitchFamily="34" charset="-128"/>
                <a:cs typeface="YuGo-Medium"/>
              </a:rPr>
              <a:t>２４時間子供</a:t>
            </a:r>
            <a:r>
              <a:rPr lang="en" sz="1100" dirty="0">
                <a:solidFill>
                  <a:srgbClr val="231F20"/>
                </a:solidFill>
                <a:latin typeface="Yu Gothic UI" panose="020B0500000000000000" pitchFamily="34" charset="-128"/>
                <a:ea typeface="Yu Gothic UI" panose="020B0500000000000000" pitchFamily="34" charset="-128"/>
                <a:cs typeface="YuGo-Medium"/>
              </a:rPr>
              <a:t>ＳＯＳ</a:t>
            </a:r>
            <a:r>
              <a:rPr lang="ja-JP" altLang="en-US" sz="1100">
                <a:solidFill>
                  <a:srgbClr val="231F20"/>
                </a:solidFill>
                <a:latin typeface="Yu Gothic UI" panose="020B0500000000000000" pitchFamily="34" charset="-128"/>
                <a:ea typeface="Yu Gothic UI" panose="020B0500000000000000" pitchFamily="34" charset="-128"/>
                <a:cs typeface="YuGo-Medium"/>
              </a:rPr>
              <a:t>ダイヤル</a:t>
            </a:r>
            <a:r>
              <a:rPr sz="1100" dirty="0">
                <a:solidFill>
                  <a:srgbClr val="231F20"/>
                </a:solidFill>
                <a:latin typeface="Yu Gothic UI" panose="020B0500000000000000" pitchFamily="34" charset="-128"/>
                <a:ea typeface="Yu Gothic UI" panose="020B0500000000000000" pitchFamily="34" charset="-128"/>
                <a:cs typeface="YuGo-Medium"/>
              </a:rPr>
              <a:t>＞</a:t>
            </a:r>
            <a:endParaRPr sz="1100" dirty="0">
              <a:latin typeface="Yu Gothic UI" panose="020B0500000000000000" pitchFamily="34" charset="-128"/>
              <a:ea typeface="Yu Gothic UI" panose="020B0500000000000000" pitchFamily="34" charset="-128"/>
              <a:cs typeface="YuGo-Medium"/>
            </a:endParaRPr>
          </a:p>
          <a:p>
            <a:pPr marL="10894">
              <a:spcBef>
                <a:spcPts val="356"/>
              </a:spcBef>
            </a:pPr>
            <a:r>
              <a:rPr sz="1100" dirty="0">
                <a:solidFill>
                  <a:srgbClr val="231F20"/>
                </a:solidFill>
                <a:latin typeface="Yu Gothic UI" panose="020B0500000000000000" pitchFamily="34" charset="-128"/>
                <a:ea typeface="Yu Gothic UI" panose="020B0500000000000000" pitchFamily="34" charset="-128"/>
                <a:cs typeface="YuGo-Medium"/>
              </a:rPr>
              <a:t>（</a:t>
            </a:r>
            <a:r>
              <a:rPr sz="1100" dirty="0" err="1">
                <a:solidFill>
                  <a:srgbClr val="231F20"/>
                </a:solidFill>
                <a:latin typeface="Yu Gothic UI" panose="020B0500000000000000" pitchFamily="34" charset="-128"/>
                <a:ea typeface="Yu Gothic UI" panose="020B0500000000000000" pitchFamily="34" charset="-128"/>
                <a:cs typeface="YuGo-Medium"/>
              </a:rPr>
              <a:t>文部科学省</a:t>
            </a:r>
            <a:r>
              <a:rPr sz="1100" dirty="0">
                <a:solidFill>
                  <a:srgbClr val="231F20"/>
                </a:solidFill>
                <a:latin typeface="Yu Gothic UI" panose="020B0500000000000000" pitchFamily="34" charset="-128"/>
                <a:ea typeface="Yu Gothic UI" panose="020B0500000000000000" pitchFamily="34" charset="-128"/>
                <a:cs typeface="YuGo-Medium"/>
              </a:rPr>
              <a:t>）</a:t>
            </a:r>
            <a:endParaRPr sz="1100" dirty="0">
              <a:latin typeface="Yu Gothic UI" panose="020B0500000000000000" pitchFamily="34" charset="-128"/>
              <a:ea typeface="Yu Gothic UI" panose="020B0500000000000000" pitchFamily="34" charset="-128"/>
              <a:cs typeface="YuGo-Medium"/>
            </a:endParaRPr>
          </a:p>
        </p:txBody>
      </p:sp>
      <p:sp>
        <p:nvSpPr>
          <p:cNvPr id="19" name="object 19"/>
          <p:cNvSpPr/>
          <p:nvPr/>
        </p:nvSpPr>
        <p:spPr>
          <a:xfrm>
            <a:off x="1131861" y="3118282"/>
            <a:ext cx="2841794" cy="1068737"/>
          </a:xfrm>
          <a:custGeom>
            <a:avLst/>
            <a:gdLst/>
            <a:ahLst/>
            <a:cxnLst/>
            <a:rect l="l" t="t" r="r" b="b"/>
            <a:pathLst>
              <a:path w="3312795" h="1245870">
                <a:moveTo>
                  <a:pt x="3246882" y="1245870"/>
                </a:moveTo>
                <a:lnTo>
                  <a:pt x="65544" y="1245870"/>
                </a:lnTo>
                <a:lnTo>
                  <a:pt x="40033" y="1240718"/>
                </a:lnTo>
                <a:lnTo>
                  <a:pt x="19199" y="1226670"/>
                </a:lnTo>
                <a:lnTo>
                  <a:pt x="5151" y="1205836"/>
                </a:lnTo>
                <a:lnTo>
                  <a:pt x="0" y="1180325"/>
                </a:lnTo>
                <a:lnTo>
                  <a:pt x="0" y="65544"/>
                </a:lnTo>
                <a:lnTo>
                  <a:pt x="5151" y="40033"/>
                </a:lnTo>
                <a:lnTo>
                  <a:pt x="19199" y="19199"/>
                </a:lnTo>
                <a:lnTo>
                  <a:pt x="40033" y="5151"/>
                </a:lnTo>
                <a:lnTo>
                  <a:pt x="65544" y="0"/>
                </a:lnTo>
                <a:lnTo>
                  <a:pt x="3246882" y="0"/>
                </a:lnTo>
                <a:lnTo>
                  <a:pt x="3272393" y="5151"/>
                </a:lnTo>
                <a:lnTo>
                  <a:pt x="3293227" y="19199"/>
                </a:lnTo>
                <a:lnTo>
                  <a:pt x="3307275" y="40033"/>
                </a:lnTo>
                <a:lnTo>
                  <a:pt x="3312426" y="65544"/>
                </a:lnTo>
                <a:lnTo>
                  <a:pt x="3312426" y="1180325"/>
                </a:lnTo>
                <a:lnTo>
                  <a:pt x="3307275" y="1205836"/>
                </a:lnTo>
                <a:lnTo>
                  <a:pt x="3293227" y="1226670"/>
                </a:lnTo>
                <a:lnTo>
                  <a:pt x="3272393" y="1240718"/>
                </a:lnTo>
                <a:lnTo>
                  <a:pt x="3246882" y="1245870"/>
                </a:lnTo>
                <a:close/>
              </a:path>
            </a:pathLst>
          </a:custGeom>
          <a:ln w="13322">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1" name="object 21"/>
          <p:cNvSpPr txBox="1"/>
          <p:nvPr/>
        </p:nvSpPr>
        <p:spPr>
          <a:xfrm>
            <a:off x="1218714" y="4489130"/>
            <a:ext cx="2030709" cy="920957"/>
          </a:xfrm>
          <a:prstGeom prst="rect">
            <a:avLst/>
          </a:prstGeom>
        </p:spPr>
        <p:txBody>
          <a:bodyPr vert="horz" wrap="square" lIns="0" tIns="10350" rIns="0" bIns="0" rtlCol="0">
            <a:spAutoFit/>
          </a:bodyPr>
          <a:lstStyle/>
          <a:p>
            <a:pPr marL="80071" marR="11983">
              <a:spcBef>
                <a:spcPts val="81"/>
              </a:spcBef>
            </a:pPr>
            <a:r>
              <a:rPr sz="1100" b="1" err="1">
                <a:solidFill>
                  <a:srgbClr val="231F20"/>
                </a:solidFill>
                <a:latin typeface="Yu Gothic UI" panose="020B0500000000000000" pitchFamily="34" charset="-128"/>
                <a:ea typeface="Yu Gothic UI" panose="020B0500000000000000" pitchFamily="34" charset="-128"/>
                <a:cs typeface="YuGothic"/>
              </a:rPr>
              <a:t>性犯罪・性暴力の被害について</a:t>
            </a:r>
            <a:endParaRPr lang="en-US" sz="1100" b="1">
              <a:solidFill>
                <a:srgbClr val="231F20"/>
              </a:solidFill>
              <a:latin typeface="Yu Gothic UI" panose="020B0500000000000000" pitchFamily="34" charset="-128"/>
              <a:ea typeface="Yu Gothic UI" panose="020B0500000000000000" pitchFamily="34" charset="-128"/>
              <a:cs typeface="YuGothic"/>
            </a:endParaRPr>
          </a:p>
          <a:p>
            <a:pPr marL="80071" marR="11983">
              <a:spcBef>
                <a:spcPts val="81"/>
              </a:spcBef>
            </a:pPr>
            <a:r>
              <a:rPr sz="1100" b="1" err="1">
                <a:solidFill>
                  <a:srgbClr val="231F20"/>
                </a:solidFill>
                <a:latin typeface="Yu Gothic UI" panose="020B0500000000000000" pitchFamily="34" charset="-128"/>
                <a:ea typeface="Yu Gothic UI" panose="020B0500000000000000" pitchFamily="34" charset="-128"/>
                <a:cs typeface="YuGothic"/>
              </a:rPr>
              <a:t>相談したいとき</a:t>
            </a:r>
            <a:endParaRPr sz="1100">
              <a:latin typeface="Yu Gothic UI" panose="020B0500000000000000" pitchFamily="34" charset="-128"/>
              <a:ea typeface="Yu Gothic UI" panose="020B0500000000000000" pitchFamily="34" charset="-128"/>
              <a:cs typeface="YuGothic"/>
            </a:endParaRPr>
          </a:p>
          <a:p>
            <a:pPr marL="80071" marR="4358"/>
            <a:r>
              <a:rPr sz="1100">
                <a:solidFill>
                  <a:srgbClr val="231F20"/>
                </a:solidFill>
                <a:latin typeface="Yu Gothic UI" panose="020B0500000000000000" pitchFamily="34" charset="-128"/>
                <a:ea typeface="Yu Gothic UI" panose="020B0500000000000000" pitchFamily="34" charset="-128"/>
                <a:cs typeface="YuGo-Medium"/>
              </a:rPr>
              <a:t>＜</a:t>
            </a:r>
            <a:r>
              <a:rPr sz="1100" err="1">
                <a:solidFill>
                  <a:srgbClr val="231F20"/>
                </a:solidFill>
                <a:latin typeface="Yu Gothic UI" panose="020B0500000000000000" pitchFamily="34" charset="-128"/>
                <a:ea typeface="Yu Gothic UI" panose="020B0500000000000000" pitchFamily="34" charset="-128"/>
                <a:cs typeface="YuGo-Medium"/>
              </a:rPr>
              <a:t>性犯罪・性暴力被害者のための</a:t>
            </a:r>
            <a:endParaRPr lang="en-US" sz="1100">
              <a:solidFill>
                <a:srgbClr val="231F20"/>
              </a:solidFill>
              <a:latin typeface="Yu Gothic UI" panose="020B0500000000000000" pitchFamily="34" charset="-128"/>
              <a:ea typeface="Yu Gothic UI" panose="020B0500000000000000" pitchFamily="34" charset="-128"/>
              <a:cs typeface="YuGo-Medium"/>
            </a:endParaRPr>
          </a:p>
          <a:p>
            <a:pPr marL="80071" marR="4358"/>
            <a:r>
              <a:rPr lang="ja-JP" altLang="en-US" sz="1100">
                <a:solidFill>
                  <a:srgbClr val="231F20"/>
                </a:solidFill>
                <a:latin typeface="Yu Gothic UI" panose="020B0500000000000000" pitchFamily="34" charset="-128"/>
                <a:ea typeface="Yu Gothic UI" panose="020B0500000000000000" pitchFamily="34" charset="-128"/>
                <a:cs typeface="YuGo-Medium"/>
              </a:rPr>
              <a:t>　</a:t>
            </a:r>
            <a:r>
              <a:rPr sz="1100" err="1">
                <a:solidFill>
                  <a:srgbClr val="231F20"/>
                </a:solidFill>
                <a:latin typeface="Yu Gothic UI" panose="020B0500000000000000" pitchFamily="34" charset="-128"/>
                <a:ea typeface="Yu Gothic UI" panose="020B0500000000000000" pitchFamily="34" charset="-128"/>
                <a:cs typeface="YuGo-Medium"/>
              </a:rPr>
              <a:t>ワンストップ支援センタ</a:t>
            </a:r>
            <a:r>
              <a:rPr sz="1100">
                <a:solidFill>
                  <a:srgbClr val="231F20"/>
                </a:solidFill>
                <a:latin typeface="Yu Gothic UI" panose="020B0500000000000000" pitchFamily="34" charset="-128"/>
                <a:ea typeface="Yu Gothic UI" panose="020B0500000000000000" pitchFamily="34" charset="-128"/>
                <a:cs typeface="YuGo-Medium"/>
              </a:rPr>
              <a:t>ー＞</a:t>
            </a:r>
            <a:endParaRPr sz="1100">
              <a:latin typeface="Yu Gothic UI" panose="020B0500000000000000" pitchFamily="34" charset="-128"/>
              <a:ea typeface="Yu Gothic UI" panose="020B0500000000000000" pitchFamily="34" charset="-128"/>
              <a:cs typeface="YuGo-Medium"/>
            </a:endParaRPr>
          </a:p>
          <a:p>
            <a:pPr marL="10894">
              <a:spcBef>
                <a:spcPts val="351"/>
              </a:spcBef>
            </a:pPr>
            <a:r>
              <a:rPr sz="1100">
                <a:solidFill>
                  <a:srgbClr val="231F20"/>
                </a:solidFill>
                <a:latin typeface="Yu Gothic UI" panose="020B0500000000000000" pitchFamily="34" charset="-128"/>
                <a:ea typeface="Yu Gothic UI" panose="020B0500000000000000" pitchFamily="34" charset="-128"/>
                <a:cs typeface="YuGo-Medium"/>
              </a:rPr>
              <a:t>（</a:t>
            </a:r>
            <a:r>
              <a:rPr sz="1100" err="1">
                <a:solidFill>
                  <a:srgbClr val="231F20"/>
                </a:solidFill>
                <a:latin typeface="Yu Gothic UI" panose="020B0500000000000000" pitchFamily="34" charset="-128"/>
                <a:ea typeface="Yu Gothic UI" panose="020B0500000000000000" pitchFamily="34" charset="-128"/>
                <a:cs typeface="YuGo-Medium"/>
              </a:rPr>
              <a:t>内閣府</a:t>
            </a:r>
            <a:r>
              <a:rPr sz="1100">
                <a:solidFill>
                  <a:srgbClr val="231F20"/>
                </a:solidFill>
                <a:latin typeface="Yu Gothic UI" panose="020B0500000000000000" pitchFamily="34" charset="-128"/>
                <a:ea typeface="Yu Gothic UI" panose="020B0500000000000000" pitchFamily="34" charset="-128"/>
                <a:cs typeface="YuGo-Medium"/>
              </a:rPr>
              <a:t>）</a:t>
            </a:r>
            <a:endParaRPr sz="1100">
              <a:latin typeface="Yu Gothic UI" panose="020B0500000000000000" pitchFamily="34" charset="-128"/>
              <a:ea typeface="Yu Gothic UI" panose="020B0500000000000000" pitchFamily="34" charset="-128"/>
              <a:cs typeface="YuGo-Medium"/>
            </a:endParaRPr>
          </a:p>
        </p:txBody>
      </p:sp>
      <p:sp>
        <p:nvSpPr>
          <p:cNvPr id="23" name="object 23"/>
          <p:cNvSpPr/>
          <p:nvPr/>
        </p:nvSpPr>
        <p:spPr>
          <a:xfrm>
            <a:off x="1131864" y="4324595"/>
            <a:ext cx="2841791" cy="1251738"/>
          </a:xfrm>
          <a:custGeom>
            <a:avLst/>
            <a:gdLst/>
            <a:ahLst/>
            <a:cxnLst/>
            <a:rect l="l" t="t" r="r" b="b"/>
            <a:pathLst>
              <a:path w="3312795" h="1478279">
                <a:moveTo>
                  <a:pt x="3241027" y="1478216"/>
                </a:moveTo>
                <a:lnTo>
                  <a:pt x="71399" y="1478216"/>
                </a:lnTo>
                <a:lnTo>
                  <a:pt x="43607" y="1472605"/>
                </a:lnTo>
                <a:lnTo>
                  <a:pt x="20912" y="1457304"/>
                </a:lnTo>
                <a:lnTo>
                  <a:pt x="5610" y="1434609"/>
                </a:lnTo>
                <a:lnTo>
                  <a:pt x="0" y="1406817"/>
                </a:lnTo>
                <a:lnTo>
                  <a:pt x="0" y="71399"/>
                </a:lnTo>
                <a:lnTo>
                  <a:pt x="5610" y="43607"/>
                </a:lnTo>
                <a:lnTo>
                  <a:pt x="20912" y="20912"/>
                </a:lnTo>
                <a:lnTo>
                  <a:pt x="43607" y="5610"/>
                </a:lnTo>
                <a:lnTo>
                  <a:pt x="71399" y="0"/>
                </a:lnTo>
                <a:lnTo>
                  <a:pt x="3241027" y="0"/>
                </a:lnTo>
                <a:lnTo>
                  <a:pt x="3268819" y="5610"/>
                </a:lnTo>
                <a:lnTo>
                  <a:pt x="3291514" y="20912"/>
                </a:lnTo>
                <a:lnTo>
                  <a:pt x="3306815" y="43607"/>
                </a:lnTo>
                <a:lnTo>
                  <a:pt x="3312426" y="71399"/>
                </a:lnTo>
                <a:lnTo>
                  <a:pt x="3312426" y="1406817"/>
                </a:lnTo>
                <a:lnTo>
                  <a:pt x="3306815" y="1434609"/>
                </a:lnTo>
                <a:lnTo>
                  <a:pt x="3291514" y="1457304"/>
                </a:lnTo>
                <a:lnTo>
                  <a:pt x="3268819" y="1472605"/>
                </a:lnTo>
                <a:lnTo>
                  <a:pt x="3241027" y="1478216"/>
                </a:lnTo>
                <a:close/>
              </a:path>
            </a:pathLst>
          </a:custGeom>
          <a:ln w="14516">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5" name="object 25"/>
          <p:cNvSpPr txBox="1"/>
          <p:nvPr/>
        </p:nvSpPr>
        <p:spPr>
          <a:xfrm>
            <a:off x="6013908" y="2061849"/>
            <a:ext cx="1914139" cy="783959"/>
          </a:xfrm>
          <a:prstGeom prst="rect">
            <a:avLst/>
          </a:prstGeom>
        </p:spPr>
        <p:txBody>
          <a:bodyPr vert="horz" wrap="square" lIns="0" tIns="55017" rIns="0" bIns="0" rtlCol="0">
            <a:spAutoFit/>
          </a:bodyPr>
          <a:lstStyle/>
          <a:p>
            <a:pPr marL="80071">
              <a:spcBef>
                <a:spcPts val="433"/>
              </a:spcBef>
            </a:pPr>
            <a:r>
              <a:rPr sz="1100" b="1" dirty="0" err="1">
                <a:solidFill>
                  <a:srgbClr val="231F20"/>
                </a:solidFill>
                <a:latin typeface="Yu Gothic UI" panose="020B0500000000000000" pitchFamily="34" charset="-128"/>
                <a:ea typeface="Yu Gothic UI" panose="020B0500000000000000" pitchFamily="34" charset="-128"/>
                <a:cs typeface="YuGothic"/>
              </a:rPr>
              <a:t>児童虐待かもと思ったら</a:t>
            </a:r>
            <a:endParaRPr sz="1100" dirty="0">
              <a:latin typeface="Yu Gothic UI" panose="020B0500000000000000" pitchFamily="34" charset="-128"/>
              <a:ea typeface="Yu Gothic UI" panose="020B0500000000000000" pitchFamily="34" charset="-128"/>
              <a:cs typeface="YuGothic"/>
            </a:endParaRPr>
          </a:p>
          <a:p>
            <a:pPr marL="80071" marR="4358"/>
            <a:r>
              <a:rPr sz="1100" dirty="0">
                <a:solidFill>
                  <a:srgbClr val="231F20"/>
                </a:solidFill>
                <a:latin typeface="Yu Gothic UI" panose="020B0500000000000000" pitchFamily="34" charset="-128"/>
                <a:ea typeface="Yu Gothic UI" panose="020B0500000000000000" pitchFamily="34" charset="-128"/>
                <a:cs typeface="YuGo-Medium"/>
              </a:rPr>
              <a:t>＜</a:t>
            </a:r>
            <a:r>
              <a:rPr sz="1100" dirty="0" err="1">
                <a:solidFill>
                  <a:srgbClr val="231F20"/>
                </a:solidFill>
                <a:latin typeface="Yu Gothic UI" panose="020B0500000000000000" pitchFamily="34" charset="-128"/>
                <a:ea typeface="Yu Gothic UI" panose="020B0500000000000000" pitchFamily="34" charset="-128"/>
                <a:cs typeface="YuGo-Medium"/>
              </a:rPr>
              <a:t>児童相談所・児童相談所</a:t>
            </a:r>
            <a:endParaRPr lang="en-US" sz="1100" dirty="0">
              <a:solidFill>
                <a:srgbClr val="231F20"/>
              </a:solidFill>
              <a:latin typeface="Yu Gothic UI" panose="020B0500000000000000" pitchFamily="34" charset="-128"/>
              <a:ea typeface="Yu Gothic UI" panose="020B0500000000000000" pitchFamily="34" charset="-128"/>
              <a:cs typeface="YuGo-Medium"/>
            </a:endParaRPr>
          </a:p>
          <a:p>
            <a:pPr marL="80071" marR="4358"/>
            <a:r>
              <a:rPr lang="ja-JP" altLang="en-US" sz="1100">
                <a:solidFill>
                  <a:srgbClr val="231F20"/>
                </a:solidFill>
                <a:latin typeface="Yu Gothic UI" panose="020B0500000000000000" pitchFamily="34" charset="-128"/>
                <a:ea typeface="Yu Gothic UI" panose="020B0500000000000000" pitchFamily="34" charset="-128"/>
                <a:cs typeface="YuGo-Medium"/>
              </a:rPr>
              <a:t>　</a:t>
            </a:r>
            <a:r>
              <a:rPr sz="1100" dirty="0" err="1">
                <a:solidFill>
                  <a:srgbClr val="231F20"/>
                </a:solidFill>
                <a:latin typeface="Yu Gothic UI" panose="020B0500000000000000" pitchFamily="34" charset="-128"/>
                <a:ea typeface="Yu Gothic UI" panose="020B0500000000000000" pitchFamily="34" charset="-128"/>
                <a:cs typeface="YuGo-Medium"/>
              </a:rPr>
              <a:t>虐待対応ダイヤル</a:t>
            </a:r>
            <a:r>
              <a:rPr sz="1100" dirty="0">
                <a:solidFill>
                  <a:srgbClr val="231F20"/>
                </a:solidFill>
                <a:latin typeface="Yu Gothic UI" panose="020B0500000000000000" pitchFamily="34" charset="-128"/>
                <a:ea typeface="Yu Gothic UI" panose="020B0500000000000000" pitchFamily="34" charset="-128"/>
                <a:cs typeface="YuGo-Medium"/>
              </a:rPr>
              <a:t>＞</a:t>
            </a:r>
            <a:endParaRPr sz="1100" dirty="0">
              <a:latin typeface="Yu Gothic UI" panose="020B0500000000000000" pitchFamily="34" charset="-128"/>
              <a:ea typeface="Yu Gothic UI" panose="020B0500000000000000" pitchFamily="34" charset="-128"/>
              <a:cs typeface="YuGo-Medium"/>
            </a:endParaRPr>
          </a:p>
          <a:p>
            <a:pPr marL="10894">
              <a:spcBef>
                <a:spcPts val="356"/>
              </a:spcBef>
            </a:pPr>
            <a:r>
              <a:rPr sz="1100" dirty="0">
                <a:solidFill>
                  <a:srgbClr val="231F20"/>
                </a:solidFill>
                <a:latin typeface="Yu Gothic UI" panose="020B0500000000000000" pitchFamily="34" charset="-128"/>
                <a:ea typeface="Yu Gothic UI" panose="020B0500000000000000" pitchFamily="34" charset="-128"/>
                <a:cs typeface="YuGo-Medium"/>
              </a:rPr>
              <a:t>（</a:t>
            </a:r>
            <a:r>
              <a:rPr lang="ja-JP" altLang="en-US" sz="1100">
                <a:solidFill>
                  <a:srgbClr val="231F20"/>
                </a:solidFill>
                <a:latin typeface="Yu Gothic UI" panose="020B0500000000000000" pitchFamily="34" charset="-128"/>
                <a:ea typeface="Yu Gothic UI" panose="020B0500000000000000" pitchFamily="34" charset="-128"/>
                <a:cs typeface="YuGo-Medium"/>
              </a:rPr>
              <a:t>こども家庭庁</a:t>
            </a:r>
            <a:r>
              <a:rPr sz="1100" dirty="0">
                <a:solidFill>
                  <a:srgbClr val="231F20"/>
                </a:solidFill>
                <a:latin typeface="Yu Gothic UI" panose="020B0500000000000000" pitchFamily="34" charset="-128"/>
                <a:ea typeface="Yu Gothic UI" panose="020B0500000000000000" pitchFamily="34" charset="-128"/>
                <a:cs typeface="YuGo-Medium"/>
              </a:rPr>
              <a:t>）</a:t>
            </a:r>
            <a:endParaRPr sz="1100" dirty="0">
              <a:latin typeface="Yu Gothic UI" panose="020B0500000000000000" pitchFamily="34" charset="-128"/>
              <a:ea typeface="Yu Gothic UI" panose="020B0500000000000000" pitchFamily="34" charset="-128"/>
              <a:cs typeface="YuGo-Medium"/>
            </a:endParaRPr>
          </a:p>
        </p:txBody>
      </p:sp>
      <p:sp>
        <p:nvSpPr>
          <p:cNvPr id="27" name="object 27"/>
          <p:cNvSpPr/>
          <p:nvPr/>
        </p:nvSpPr>
        <p:spPr>
          <a:xfrm>
            <a:off x="5941574" y="1909570"/>
            <a:ext cx="2841794" cy="1068736"/>
          </a:xfrm>
          <a:custGeom>
            <a:avLst/>
            <a:gdLst/>
            <a:ahLst/>
            <a:cxnLst/>
            <a:rect l="l" t="t" r="r" b="b"/>
            <a:pathLst>
              <a:path w="3312795" h="1245870">
                <a:moveTo>
                  <a:pt x="3246881" y="1245870"/>
                </a:moveTo>
                <a:lnTo>
                  <a:pt x="65544" y="1245870"/>
                </a:lnTo>
                <a:lnTo>
                  <a:pt x="40033" y="1240718"/>
                </a:lnTo>
                <a:lnTo>
                  <a:pt x="19199" y="1226670"/>
                </a:lnTo>
                <a:lnTo>
                  <a:pt x="5151" y="1205836"/>
                </a:lnTo>
                <a:lnTo>
                  <a:pt x="0" y="1180325"/>
                </a:lnTo>
                <a:lnTo>
                  <a:pt x="0" y="65544"/>
                </a:lnTo>
                <a:lnTo>
                  <a:pt x="5151" y="40033"/>
                </a:lnTo>
                <a:lnTo>
                  <a:pt x="19199" y="19199"/>
                </a:lnTo>
                <a:lnTo>
                  <a:pt x="40033" y="5151"/>
                </a:lnTo>
                <a:lnTo>
                  <a:pt x="65544" y="0"/>
                </a:lnTo>
                <a:lnTo>
                  <a:pt x="3246881" y="0"/>
                </a:lnTo>
                <a:lnTo>
                  <a:pt x="3272393" y="5151"/>
                </a:lnTo>
                <a:lnTo>
                  <a:pt x="3293227" y="19199"/>
                </a:lnTo>
                <a:lnTo>
                  <a:pt x="3307275" y="40033"/>
                </a:lnTo>
                <a:lnTo>
                  <a:pt x="3312426" y="65544"/>
                </a:lnTo>
                <a:lnTo>
                  <a:pt x="3312426" y="1180325"/>
                </a:lnTo>
                <a:lnTo>
                  <a:pt x="3307275" y="1205836"/>
                </a:lnTo>
                <a:lnTo>
                  <a:pt x="3293227" y="1226670"/>
                </a:lnTo>
                <a:lnTo>
                  <a:pt x="3272393" y="1240718"/>
                </a:lnTo>
                <a:lnTo>
                  <a:pt x="3246881" y="1245870"/>
                </a:lnTo>
                <a:close/>
              </a:path>
            </a:pathLst>
          </a:custGeom>
          <a:ln w="13322">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9" name="object 29"/>
          <p:cNvSpPr txBox="1"/>
          <p:nvPr/>
        </p:nvSpPr>
        <p:spPr>
          <a:xfrm>
            <a:off x="6013908" y="3265710"/>
            <a:ext cx="1963164" cy="802976"/>
          </a:xfrm>
          <a:prstGeom prst="rect">
            <a:avLst/>
          </a:prstGeom>
        </p:spPr>
        <p:txBody>
          <a:bodyPr vert="horz" wrap="square" lIns="0" tIns="10350" rIns="0" bIns="0" rtlCol="0">
            <a:spAutoFit/>
          </a:bodyPr>
          <a:lstStyle/>
          <a:p>
            <a:pPr marL="80071" marR="4358">
              <a:spcBef>
                <a:spcPts val="81"/>
              </a:spcBef>
            </a:pPr>
            <a:r>
              <a:rPr sz="1100" b="1" err="1">
                <a:solidFill>
                  <a:srgbClr val="231F20"/>
                </a:solidFill>
                <a:latin typeface="Yu Gothic UI" panose="020B0500000000000000" pitchFamily="34" charset="-128"/>
                <a:ea typeface="Yu Gothic UI" panose="020B0500000000000000" pitchFamily="34" charset="-128"/>
                <a:cs typeface="YuGothic"/>
              </a:rPr>
              <a:t>配偶者等からの</a:t>
            </a:r>
            <a:endParaRPr lang="en-US" sz="1100" b="1">
              <a:solidFill>
                <a:srgbClr val="231F20"/>
              </a:solidFill>
              <a:latin typeface="Yu Gothic UI" panose="020B0500000000000000" pitchFamily="34" charset="-128"/>
              <a:ea typeface="Yu Gothic UI" panose="020B0500000000000000" pitchFamily="34" charset="-128"/>
              <a:cs typeface="YuGothic"/>
            </a:endParaRPr>
          </a:p>
          <a:p>
            <a:pPr marL="80071" marR="4358">
              <a:spcBef>
                <a:spcPts val="81"/>
              </a:spcBef>
            </a:pPr>
            <a:r>
              <a:rPr sz="1100" b="1" err="1">
                <a:solidFill>
                  <a:srgbClr val="231F20"/>
                </a:solidFill>
                <a:latin typeface="Yu Gothic UI" panose="020B0500000000000000" pitchFamily="34" charset="-128"/>
                <a:ea typeface="Yu Gothic UI" panose="020B0500000000000000" pitchFamily="34" charset="-128"/>
                <a:cs typeface="YuGothic"/>
              </a:rPr>
              <a:t>暴力（DV）かもと思ったら</a:t>
            </a:r>
            <a:endParaRPr sz="1100">
              <a:latin typeface="Yu Gothic UI" panose="020B0500000000000000" pitchFamily="34" charset="-128"/>
              <a:ea typeface="Yu Gothic UI" panose="020B0500000000000000" pitchFamily="34" charset="-128"/>
              <a:cs typeface="YuGothic"/>
            </a:endParaRPr>
          </a:p>
          <a:p>
            <a:pPr marL="80071">
              <a:spcBef>
                <a:spcPts val="351"/>
              </a:spcBef>
            </a:pPr>
            <a:r>
              <a:rPr sz="1100">
                <a:solidFill>
                  <a:srgbClr val="231F20"/>
                </a:solidFill>
                <a:latin typeface="Yu Gothic UI" panose="020B0500000000000000" pitchFamily="34" charset="-128"/>
                <a:ea typeface="Yu Gothic UI" panose="020B0500000000000000" pitchFamily="34" charset="-128"/>
                <a:cs typeface="YuGo-Medium"/>
              </a:rPr>
              <a:t>＜DV </a:t>
            </a:r>
            <a:r>
              <a:rPr sz="1100" err="1">
                <a:solidFill>
                  <a:srgbClr val="231F20"/>
                </a:solidFill>
                <a:latin typeface="Yu Gothic UI" panose="020B0500000000000000" pitchFamily="34" charset="-128"/>
                <a:ea typeface="Yu Gothic UI" panose="020B0500000000000000" pitchFamily="34" charset="-128"/>
                <a:cs typeface="YuGo-Medium"/>
              </a:rPr>
              <a:t>相談ナビ</a:t>
            </a:r>
            <a:r>
              <a:rPr sz="1100">
                <a:solidFill>
                  <a:srgbClr val="231F20"/>
                </a:solidFill>
                <a:latin typeface="Yu Gothic UI" panose="020B0500000000000000" pitchFamily="34" charset="-128"/>
                <a:ea typeface="Yu Gothic UI" panose="020B0500000000000000" pitchFamily="34" charset="-128"/>
                <a:cs typeface="YuGo-Medium"/>
              </a:rPr>
              <a:t>＞</a:t>
            </a:r>
            <a:endParaRPr sz="1100">
              <a:latin typeface="Yu Gothic UI" panose="020B0500000000000000" pitchFamily="34" charset="-128"/>
              <a:ea typeface="Yu Gothic UI" panose="020B0500000000000000" pitchFamily="34" charset="-128"/>
              <a:cs typeface="YuGo-Medium"/>
            </a:endParaRPr>
          </a:p>
          <a:p>
            <a:pPr marL="10894">
              <a:spcBef>
                <a:spcPts val="356"/>
              </a:spcBef>
            </a:pPr>
            <a:r>
              <a:rPr sz="1100">
                <a:solidFill>
                  <a:srgbClr val="231F20"/>
                </a:solidFill>
                <a:latin typeface="Yu Gothic UI" panose="020B0500000000000000" pitchFamily="34" charset="-128"/>
                <a:ea typeface="Yu Gothic UI" panose="020B0500000000000000" pitchFamily="34" charset="-128"/>
                <a:cs typeface="YuGo-Medium"/>
              </a:rPr>
              <a:t>（</a:t>
            </a:r>
            <a:r>
              <a:rPr sz="1100" err="1">
                <a:solidFill>
                  <a:srgbClr val="231F20"/>
                </a:solidFill>
                <a:latin typeface="Yu Gothic UI" panose="020B0500000000000000" pitchFamily="34" charset="-128"/>
                <a:ea typeface="Yu Gothic UI" panose="020B0500000000000000" pitchFamily="34" charset="-128"/>
                <a:cs typeface="YuGo-Medium"/>
              </a:rPr>
              <a:t>内閣府</a:t>
            </a:r>
            <a:r>
              <a:rPr sz="1100">
                <a:solidFill>
                  <a:srgbClr val="231F20"/>
                </a:solidFill>
                <a:latin typeface="Yu Gothic UI" panose="020B0500000000000000" pitchFamily="34" charset="-128"/>
                <a:ea typeface="Yu Gothic UI" panose="020B0500000000000000" pitchFamily="34" charset="-128"/>
                <a:cs typeface="YuGo-Medium"/>
              </a:rPr>
              <a:t>）</a:t>
            </a:r>
            <a:endParaRPr sz="1100">
              <a:latin typeface="Yu Gothic UI" panose="020B0500000000000000" pitchFamily="34" charset="-128"/>
              <a:ea typeface="Yu Gothic UI" panose="020B0500000000000000" pitchFamily="34" charset="-128"/>
              <a:cs typeface="YuGo-Medium"/>
            </a:endParaRPr>
          </a:p>
        </p:txBody>
      </p:sp>
      <p:sp>
        <p:nvSpPr>
          <p:cNvPr id="31" name="object 31"/>
          <p:cNvSpPr/>
          <p:nvPr/>
        </p:nvSpPr>
        <p:spPr>
          <a:xfrm>
            <a:off x="5941574" y="3118690"/>
            <a:ext cx="2841794" cy="1068737"/>
          </a:xfrm>
          <a:custGeom>
            <a:avLst/>
            <a:gdLst/>
            <a:ahLst/>
            <a:cxnLst/>
            <a:rect l="l" t="t" r="r" b="b"/>
            <a:pathLst>
              <a:path w="3312795" h="1245870">
                <a:moveTo>
                  <a:pt x="3246881" y="1245870"/>
                </a:moveTo>
                <a:lnTo>
                  <a:pt x="65544" y="1245870"/>
                </a:lnTo>
                <a:lnTo>
                  <a:pt x="40033" y="1240718"/>
                </a:lnTo>
                <a:lnTo>
                  <a:pt x="19199" y="1226670"/>
                </a:lnTo>
                <a:lnTo>
                  <a:pt x="5151" y="1205836"/>
                </a:lnTo>
                <a:lnTo>
                  <a:pt x="0" y="1180325"/>
                </a:lnTo>
                <a:lnTo>
                  <a:pt x="0" y="65544"/>
                </a:lnTo>
                <a:lnTo>
                  <a:pt x="5151" y="40033"/>
                </a:lnTo>
                <a:lnTo>
                  <a:pt x="19199" y="19199"/>
                </a:lnTo>
                <a:lnTo>
                  <a:pt x="40033" y="5151"/>
                </a:lnTo>
                <a:lnTo>
                  <a:pt x="65544" y="0"/>
                </a:lnTo>
                <a:lnTo>
                  <a:pt x="3246881" y="0"/>
                </a:lnTo>
                <a:lnTo>
                  <a:pt x="3272393" y="5151"/>
                </a:lnTo>
                <a:lnTo>
                  <a:pt x="3293227" y="19199"/>
                </a:lnTo>
                <a:lnTo>
                  <a:pt x="3307275" y="40033"/>
                </a:lnTo>
                <a:lnTo>
                  <a:pt x="3312426" y="65544"/>
                </a:lnTo>
                <a:lnTo>
                  <a:pt x="3312426" y="1180325"/>
                </a:lnTo>
                <a:lnTo>
                  <a:pt x="3307275" y="1205836"/>
                </a:lnTo>
                <a:lnTo>
                  <a:pt x="3293227" y="1226670"/>
                </a:lnTo>
                <a:lnTo>
                  <a:pt x="3272393" y="1240718"/>
                </a:lnTo>
                <a:lnTo>
                  <a:pt x="3246881" y="1245870"/>
                </a:lnTo>
                <a:close/>
              </a:path>
            </a:pathLst>
          </a:custGeom>
          <a:ln w="13322">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cxnSp>
        <p:nvCxnSpPr>
          <p:cNvPr id="37" name="直線コネクタ 36">
            <a:extLst>
              <a:ext uri="{FF2B5EF4-FFF2-40B4-BE49-F238E27FC236}">
                <a16:creationId xmlns:a16="http://schemas.microsoft.com/office/drawing/2014/main" id="{B75FCB21-6DC3-1BC6-A5B0-30F6B3872026}"/>
              </a:ext>
            </a:extLst>
          </p:cNvPr>
          <p:cNvCxnSpPr>
            <a:cxnSpLocks/>
          </p:cNvCxnSpPr>
          <p:nvPr/>
        </p:nvCxnSpPr>
        <p:spPr>
          <a:xfrm>
            <a:off x="3962564" y="2405620"/>
            <a:ext cx="270190" cy="28197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5" name="object 19">
            <a:extLst>
              <a:ext uri="{FF2B5EF4-FFF2-40B4-BE49-F238E27FC236}">
                <a16:creationId xmlns:a16="http://schemas.microsoft.com/office/drawing/2014/main" id="{A562C453-7DEF-511C-B281-7CFEEF6DD791}"/>
              </a:ext>
            </a:extLst>
          </p:cNvPr>
          <p:cNvSpPr/>
          <p:nvPr/>
        </p:nvSpPr>
        <p:spPr>
          <a:xfrm>
            <a:off x="1145275" y="1904967"/>
            <a:ext cx="2841794" cy="1068737"/>
          </a:xfrm>
          <a:custGeom>
            <a:avLst/>
            <a:gdLst/>
            <a:ahLst/>
            <a:cxnLst/>
            <a:rect l="l" t="t" r="r" b="b"/>
            <a:pathLst>
              <a:path w="3312795" h="1245870">
                <a:moveTo>
                  <a:pt x="3246882" y="1245870"/>
                </a:moveTo>
                <a:lnTo>
                  <a:pt x="65544" y="1245870"/>
                </a:lnTo>
                <a:lnTo>
                  <a:pt x="40033" y="1240718"/>
                </a:lnTo>
                <a:lnTo>
                  <a:pt x="19199" y="1226670"/>
                </a:lnTo>
                <a:lnTo>
                  <a:pt x="5151" y="1205836"/>
                </a:lnTo>
                <a:lnTo>
                  <a:pt x="0" y="1180325"/>
                </a:lnTo>
                <a:lnTo>
                  <a:pt x="0" y="65544"/>
                </a:lnTo>
                <a:lnTo>
                  <a:pt x="5151" y="40033"/>
                </a:lnTo>
                <a:lnTo>
                  <a:pt x="19199" y="19199"/>
                </a:lnTo>
                <a:lnTo>
                  <a:pt x="40033" y="5151"/>
                </a:lnTo>
                <a:lnTo>
                  <a:pt x="65544" y="0"/>
                </a:lnTo>
                <a:lnTo>
                  <a:pt x="3246882" y="0"/>
                </a:lnTo>
                <a:lnTo>
                  <a:pt x="3272393" y="5151"/>
                </a:lnTo>
                <a:lnTo>
                  <a:pt x="3293227" y="19199"/>
                </a:lnTo>
                <a:lnTo>
                  <a:pt x="3307275" y="40033"/>
                </a:lnTo>
                <a:lnTo>
                  <a:pt x="3312426" y="65544"/>
                </a:lnTo>
                <a:lnTo>
                  <a:pt x="3312426" y="1180325"/>
                </a:lnTo>
                <a:lnTo>
                  <a:pt x="3307275" y="1205836"/>
                </a:lnTo>
                <a:lnTo>
                  <a:pt x="3293227" y="1226670"/>
                </a:lnTo>
                <a:lnTo>
                  <a:pt x="3272393" y="1240718"/>
                </a:lnTo>
                <a:lnTo>
                  <a:pt x="3246882" y="1245870"/>
                </a:lnTo>
                <a:close/>
              </a:path>
            </a:pathLst>
          </a:custGeom>
          <a:ln w="13322">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cxnSp>
        <p:nvCxnSpPr>
          <p:cNvPr id="46" name="直線コネクタ 45">
            <a:extLst>
              <a:ext uri="{FF2B5EF4-FFF2-40B4-BE49-F238E27FC236}">
                <a16:creationId xmlns:a16="http://schemas.microsoft.com/office/drawing/2014/main" id="{463CE4BA-3BBB-6EA2-ED85-BF6F3F45CDB4}"/>
              </a:ext>
            </a:extLst>
          </p:cNvPr>
          <p:cNvCxnSpPr>
            <a:cxnSpLocks/>
          </p:cNvCxnSpPr>
          <p:nvPr/>
        </p:nvCxnSpPr>
        <p:spPr>
          <a:xfrm flipH="1">
            <a:off x="5736783" y="2354555"/>
            <a:ext cx="252445" cy="340036"/>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18A44BE8-BF92-38E4-F515-ACF56AD192E4}"/>
              </a:ext>
            </a:extLst>
          </p:cNvPr>
          <p:cNvCxnSpPr>
            <a:cxnSpLocks/>
          </p:cNvCxnSpPr>
          <p:nvPr/>
        </p:nvCxnSpPr>
        <p:spPr>
          <a:xfrm flipH="1">
            <a:off x="5755371" y="3534597"/>
            <a:ext cx="258537" cy="0"/>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9129CA1D-6CE2-BB78-0B6C-CE550654F38C}"/>
              </a:ext>
            </a:extLst>
          </p:cNvPr>
          <p:cNvCxnSpPr>
            <a:cxnSpLocks/>
          </p:cNvCxnSpPr>
          <p:nvPr/>
        </p:nvCxnSpPr>
        <p:spPr>
          <a:xfrm flipH="1">
            <a:off x="3880520" y="3534597"/>
            <a:ext cx="320582" cy="0"/>
          </a:xfrm>
          <a:prstGeom prst="line">
            <a:avLst/>
          </a:prstGeom>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A3397D3A-4FCF-F200-7093-ED9363DDB900}"/>
              </a:ext>
            </a:extLst>
          </p:cNvPr>
          <p:cNvCxnSpPr>
            <a:cxnSpLocks/>
          </p:cNvCxnSpPr>
          <p:nvPr/>
        </p:nvCxnSpPr>
        <p:spPr>
          <a:xfrm flipV="1">
            <a:off x="3955580" y="4104302"/>
            <a:ext cx="277174" cy="284829"/>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B73CB5FE-C869-B721-2ECE-65789294F161}"/>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相談窓口を知ろう</a:t>
            </a:r>
          </a:p>
        </p:txBody>
      </p:sp>
      <p:sp>
        <p:nvSpPr>
          <p:cNvPr id="10" name="スライド番号プレースホルダー 9">
            <a:extLst>
              <a:ext uri="{FF2B5EF4-FFF2-40B4-BE49-F238E27FC236}">
                <a16:creationId xmlns:a16="http://schemas.microsoft.com/office/drawing/2014/main" id="{DE769EDD-8FCD-1975-8310-BE4607C4CE3B}"/>
              </a:ext>
            </a:extLst>
          </p:cNvPr>
          <p:cNvSpPr>
            <a:spLocks noGrp="1"/>
          </p:cNvSpPr>
          <p:nvPr>
            <p:ph type="sldNum" sz="quarter" idx="7"/>
          </p:nvPr>
        </p:nvSpPr>
        <p:spPr/>
        <p:txBody>
          <a:bodyPr/>
          <a:lstStyle/>
          <a:p>
            <a:r>
              <a:rPr lang="en-US" altLang="ja-JP" dirty="0"/>
              <a:t>31</a:t>
            </a:r>
            <a:endParaRPr lang="ja-JP" altLang="en-US" dirty="0"/>
          </a:p>
        </p:txBody>
      </p:sp>
      <p:pic>
        <p:nvPicPr>
          <p:cNvPr id="6" name="図 5" descr="QR コード&#10;&#10;自動的に生成された説明">
            <a:extLst>
              <a:ext uri="{FF2B5EF4-FFF2-40B4-BE49-F238E27FC236}">
                <a16:creationId xmlns:a16="http://schemas.microsoft.com/office/drawing/2014/main" id="{7CBD809E-735C-7BC8-D679-7888CA84A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134" y="3979095"/>
            <a:ext cx="735048" cy="735048"/>
          </a:xfrm>
          <a:prstGeom prst="rect">
            <a:avLst/>
          </a:prstGeom>
        </p:spPr>
      </p:pic>
      <p:pic>
        <p:nvPicPr>
          <p:cNvPr id="12" name="図 11" descr="QR コード&#10;&#10;自動的に生成された説明">
            <a:extLst>
              <a:ext uri="{FF2B5EF4-FFF2-40B4-BE49-F238E27FC236}">
                <a16:creationId xmlns:a16="http://schemas.microsoft.com/office/drawing/2014/main" id="{AEB2D227-65C8-5072-BEF2-0DD4019C2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450" y="2199389"/>
            <a:ext cx="682787" cy="682787"/>
          </a:xfrm>
          <a:prstGeom prst="rect">
            <a:avLst/>
          </a:prstGeom>
        </p:spPr>
      </p:pic>
      <p:pic>
        <p:nvPicPr>
          <p:cNvPr id="26" name="図 25" descr="QR コード&#10;&#10;自動的に生成された説明">
            <a:extLst>
              <a:ext uri="{FF2B5EF4-FFF2-40B4-BE49-F238E27FC236}">
                <a16:creationId xmlns:a16="http://schemas.microsoft.com/office/drawing/2014/main" id="{788B8656-4631-D626-25C8-5228021BC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416" y="3420150"/>
            <a:ext cx="684152" cy="684152"/>
          </a:xfrm>
          <a:prstGeom prst="rect">
            <a:avLst/>
          </a:prstGeom>
        </p:spPr>
      </p:pic>
      <p:pic>
        <p:nvPicPr>
          <p:cNvPr id="35" name="図 34" descr="QR コード&#10;&#10;自動的に生成された説明">
            <a:extLst>
              <a:ext uri="{FF2B5EF4-FFF2-40B4-BE49-F238E27FC236}">
                <a16:creationId xmlns:a16="http://schemas.microsoft.com/office/drawing/2014/main" id="{E990469A-86D4-4790-37F0-6D69688A5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230" y="4764666"/>
            <a:ext cx="660361" cy="660361"/>
          </a:xfrm>
          <a:prstGeom prst="rect">
            <a:avLst/>
          </a:prstGeom>
        </p:spPr>
      </p:pic>
      <p:pic>
        <p:nvPicPr>
          <p:cNvPr id="38" name="図 37" descr="QR コード&#10;&#10;自動的に生成された説明">
            <a:extLst>
              <a:ext uri="{FF2B5EF4-FFF2-40B4-BE49-F238E27FC236}">
                <a16:creationId xmlns:a16="http://schemas.microsoft.com/office/drawing/2014/main" id="{B9438BF9-040F-6636-2ED8-6C22493C1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091" y="2161655"/>
            <a:ext cx="684153" cy="684153"/>
          </a:xfrm>
          <a:prstGeom prst="rect">
            <a:avLst/>
          </a:prstGeom>
        </p:spPr>
      </p:pic>
      <p:pic>
        <p:nvPicPr>
          <p:cNvPr id="40" name="図 39" descr="QR コード&#10;&#10;自動的に生成された説明">
            <a:extLst>
              <a:ext uri="{FF2B5EF4-FFF2-40B4-BE49-F238E27FC236}">
                <a16:creationId xmlns:a16="http://schemas.microsoft.com/office/drawing/2014/main" id="{1F96EA58-8F7D-EEC4-59D0-DB4E1F3A8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0210" y="3421515"/>
            <a:ext cx="682787" cy="682787"/>
          </a:xfrm>
          <a:prstGeom prst="rect">
            <a:avLst/>
          </a:prstGeom>
        </p:spPr>
      </p:pic>
      <p:sp>
        <p:nvSpPr>
          <p:cNvPr id="24" name="テキスト ボックス 23">
            <a:extLst>
              <a:ext uri="{FF2B5EF4-FFF2-40B4-BE49-F238E27FC236}">
                <a16:creationId xmlns:a16="http://schemas.microsoft.com/office/drawing/2014/main" id="{7820FB91-5A46-CB58-2DC0-E326E4D92B9C}"/>
              </a:ext>
            </a:extLst>
          </p:cNvPr>
          <p:cNvSpPr txBox="1"/>
          <p:nvPr/>
        </p:nvSpPr>
        <p:spPr>
          <a:xfrm>
            <a:off x="935481" y="5949113"/>
            <a:ext cx="7918366" cy="597599"/>
          </a:xfrm>
          <a:prstGeom prst="rect">
            <a:avLst/>
          </a:prstGeom>
          <a:noFill/>
        </p:spPr>
        <p:txBody>
          <a:bodyPr wrap="square">
            <a:spAutoFit/>
          </a:bodyPr>
          <a:lstStyle/>
          <a:p>
            <a:pPr marL="10894">
              <a:spcBef>
                <a:spcPts val="77"/>
              </a:spcBef>
            </a:pPr>
            <a:r>
              <a:rPr lang="ja-JP" altLang="en-US" sz="1600" b="1">
                <a:solidFill>
                  <a:schemeClr val="accent6">
                    <a:lumMod val="75000"/>
                  </a:schemeClr>
                </a:solidFill>
                <a:latin typeface="Yu Gothic UI" panose="020B0500000000000000" pitchFamily="34" charset="-128"/>
                <a:ea typeface="Yu Gothic UI" panose="020B0500000000000000" pitchFamily="34" charset="-128"/>
                <a:cs typeface="YuGo-Medium"/>
              </a:rPr>
              <a:t>悩みや困りごとを抱える人にこのような相談窓口や支援制度を紹介して、頼るよう促したり、一緒に窓口に行ったりすることも、サポーターにできることの一つです。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26046" y="4123329"/>
            <a:ext cx="6253907" cy="781816"/>
          </a:xfrm>
          <a:prstGeom prst="rect">
            <a:avLst/>
          </a:prstGeom>
        </p:spPr>
        <p:txBody>
          <a:bodyPr vert="horz" wrap="square" lIns="0" tIns="10350" rIns="0" bIns="0" rtlCol="0">
            <a:spAutoFit/>
          </a:bodyPr>
          <a:lstStyle/>
          <a:p>
            <a:pPr marL="1018050" marR="4358" indent="-1007701" algn="ctr">
              <a:lnSpc>
                <a:spcPct val="126099"/>
              </a:lnSpc>
              <a:spcBef>
                <a:spcPts val="81"/>
              </a:spcBef>
            </a:pPr>
            <a:r>
              <a:rPr sz="2000" dirty="0" err="1">
                <a:solidFill>
                  <a:srgbClr val="231F20"/>
                </a:solidFill>
                <a:latin typeface="Yu Gothic UI" panose="020B0500000000000000" pitchFamily="34" charset="-128"/>
                <a:ea typeface="Yu Gothic UI" panose="020B0500000000000000" pitchFamily="34" charset="-128"/>
                <a:cs typeface="YuGo-Medium"/>
              </a:rPr>
              <a:t>地域ではどのような活動が行われているのでしょうか</a:t>
            </a:r>
            <a:r>
              <a:rPr sz="2000" dirty="0">
                <a:solidFill>
                  <a:srgbClr val="231F20"/>
                </a:solidFill>
                <a:latin typeface="Yu Gothic UI" panose="020B0500000000000000" pitchFamily="34" charset="-128"/>
                <a:ea typeface="Yu Gothic UI" panose="020B0500000000000000" pitchFamily="34" charset="-128"/>
                <a:cs typeface="YuGo-Medium"/>
              </a:rPr>
              <a:t>。</a:t>
            </a:r>
            <a:endParaRPr lang="en-US" sz="2000" dirty="0">
              <a:solidFill>
                <a:srgbClr val="231F20"/>
              </a:solidFill>
              <a:latin typeface="Yu Gothic UI" panose="020B0500000000000000" pitchFamily="34" charset="-128"/>
              <a:ea typeface="Yu Gothic UI" panose="020B0500000000000000" pitchFamily="34" charset="-128"/>
              <a:cs typeface="YuGo-Medium"/>
            </a:endParaRPr>
          </a:p>
          <a:p>
            <a:pPr marL="1018050" marR="4358" indent="-1007701" algn="ctr">
              <a:lnSpc>
                <a:spcPct val="126099"/>
              </a:lnSpc>
              <a:spcBef>
                <a:spcPts val="81"/>
              </a:spcBef>
            </a:pPr>
            <a:r>
              <a:rPr sz="2000" dirty="0" err="1">
                <a:solidFill>
                  <a:srgbClr val="231F20"/>
                </a:solidFill>
                <a:latin typeface="Yu Gothic UI" panose="020B0500000000000000" pitchFamily="34" charset="-128"/>
                <a:ea typeface="Yu Gothic UI" panose="020B0500000000000000" pitchFamily="34" charset="-128"/>
                <a:cs typeface="YuGo-Medium"/>
              </a:rPr>
              <a:t>主な</a:t>
            </a:r>
            <a:r>
              <a:rPr lang="ja-JP" altLang="en-US" sz="2000">
                <a:solidFill>
                  <a:srgbClr val="231F20"/>
                </a:solidFill>
                <a:latin typeface="Yu Gothic UI" panose="020B0500000000000000" pitchFamily="34" charset="-128"/>
                <a:ea typeface="Yu Gothic UI" panose="020B0500000000000000" pitchFamily="34" charset="-128"/>
                <a:cs typeface="YuGo-Medium"/>
              </a:rPr>
              <a:t>地域活動</a:t>
            </a:r>
            <a:r>
              <a:rPr sz="2000" dirty="0" err="1">
                <a:solidFill>
                  <a:srgbClr val="231F20"/>
                </a:solidFill>
                <a:latin typeface="Yu Gothic UI" panose="020B0500000000000000" pitchFamily="34" charset="-128"/>
                <a:ea typeface="Yu Gothic UI" panose="020B0500000000000000" pitchFamily="34" charset="-128"/>
                <a:cs typeface="YuGo-Medium"/>
              </a:rPr>
              <a:t>をご紹介します</a:t>
            </a:r>
            <a:r>
              <a:rPr sz="2000" dirty="0">
                <a:solidFill>
                  <a:srgbClr val="231F20"/>
                </a:solidFill>
                <a:latin typeface="Yu Gothic UI" panose="020B0500000000000000" pitchFamily="34" charset="-128"/>
                <a:ea typeface="Yu Gothic UI" panose="020B0500000000000000" pitchFamily="34" charset="-128"/>
                <a:cs typeface="YuGo-Medium"/>
              </a:rPr>
              <a:t>。</a:t>
            </a:r>
            <a:endParaRPr sz="2000" dirty="0">
              <a:latin typeface="Yu Gothic UI" panose="020B0500000000000000" pitchFamily="34" charset="-128"/>
              <a:ea typeface="Yu Gothic UI" panose="020B0500000000000000" pitchFamily="34" charset="-128"/>
              <a:cs typeface="YuGo-Medium"/>
            </a:endParaRPr>
          </a:p>
        </p:txBody>
      </p:sp>
      <p:sp>
        <p:nvSpPr>
          <p:cNvPr id="4" name="object 4"/>
          <p:cNvSpPr txBox="1">
            <a:spLocks noGrp="1"/>
          </p:cNvSpPr>
          <p:nvPr>
            <p:ph type="title"/>
          </p:nvPr>
        </p:nvSpPr>
        <p:spPr>
          <a:xfrm>
            <a:off x="2826706" y="1784758"/>
            <a:ext cx="4210126" cy="674903"/>
          </a:xfrm>
          <a:prstGeom prst="rect">
            <a:avLst/>
          </a:prstGeom>
        </p:spPr>
        <p:txBody>
          <a:bodyPr vert="horz" wrap="square" lIns="0" tIns="14707" rIns="0" bIns="0" rtlCol="0" anchor="ctr">
            <a:spAutoFit/>
          </a:bodyPr>
          <a:lstStyle/>
          <a:p>
            <a:pPr marL="10894" algn="ctr">
              <a:spcBef>
                <a:spcPts val="116"/>
              </a:spcBef>
            </a:pPr>
            <a:r>
              <a:rPr sz="4200" err="1">
                <a:latin typeface="Yu Gothic UI" panose="020B0500000000000000" pitchFamily="34" charset="-128"/>
                <a:ea typeface="Yu Gothic UI" panose="020B0500000000000000" pitchFamily="34" charset="-128"/>
              </a:rPr>
              <a:t>地域活動を知ろう</a:t>
            </a:r>
            <a:endParaRPr sz="4200">
              <a:latin typeface="Yu Gothic UI" panose="020B0500000000000000" pitchFamily="34" charset="-128"/>
              <a:ea typeface="Yu Gothic UI" panose="020B0500000000000000" pitchFamily="34" charset="-128"/>
            </a:endParaRPr>
          </a:p>
        </p:txBody>
      </p:sp>
      <p:sp>
        <p:nvSpPr>
          <p:cNvPr id="12" name="スライド番号プレースホルダー 11">
            <a:extLst>
              <a:ext uri="{FF2B5EF4-FFF2-40B4-BE49-F238E27FC236}">
                <a16:creationId xmlns:a16="http://schemas.microsoft.com/office/drawing/2014/main" id="{B0239CC8-8968-5D27-ADCD-857FE28014DA}"/>
              </a:ext>
            </a:extLst>
          </p:cNvPr>
          <p:cNvSpPr>
            <a:spLocks noGrp="1"/>
          </p:cNvSpPr>
          <p:nvPr>
            <p:ph type="sldNum" sz="quarter" idx="7"/>
          </p:nvPr>
        </p:nvSpPr>
        <p:spPr/>
        <p:txBody>
          <a:bodyPr/>
          <a:lstStyle/>
          <a:p>
            <a:r>
              <a:rPr lang="en-US" altLang="ja-JP" sz="1000" dirty="0"/>
              <a:t>32</a:t>
            </a:r>
          </a:p>
        </p:txBody>
      </p:sp>
      <p:grpSp>
        <p:nvGrpSpPr>
          <p:cNvPr id="2" name="object 5">
            <a:extLst>
              <a:ext uri="{FF2B5EF4-FFF2-40B4-BE49-F238E27FC236}">
                <a16:creationId xmlns:a16="http://schemas.microsoft.com/office/drawing/2014/main" id="{13785C65-4FBF-A472-299B-23B37EB89620}"/>
              </a:ext>
            </a:extLst>
          </p:cNvPr>
          <p:cNvGrpSpPr/>
          <p:nvPr/>
        </p:nvGrpSpPr>
        <p:grpSpPr>
          <a:xfrm>
            <a:off x="4439612" y="2731984"/>
            <a:ext cx="984364" cy="1111353"/>
            <a:chOff x="4530060" y="3334095"/>
            <a:chExt cx="1147515" cy="1295550"/>
          </a:xfrm>
        </p:grpSpPr>
        <p:sp>
          <p:nvSpPr>
            <p:cNvPr id="5" name="object 6">
              <a:extLst>
                <a:ext uri="{FF2B5EF4-FFF2-40B4-BE49-F238E27FC236}">
                  <a16:creationId xmlns:a16="http://schemas.microsoft.com/office/drawing/2014/main" id="{A8FFC7D7-3DD1-CFAE-A4ED-96F0ADEC7FE1}"/>
                </a:ext>
              </a:extLst>
            </p:cNvPr>
            <p:cNvSpPr/>
            <p:nvPr/>
          </p:nvSpPr>
          <p:spPr>
            <a:xfrm>
              <a:off x="4530060" y="3563478"/>
              <a:ext cx="527685" cy="949325"/>
            </a:xfrm>
            <a:custGeom>
              <a:avLst/>
              <a:gdLst/>
              <a:ahLst/>
              <a:cxnLst/>
              <a:rect l="l" t="t" r="r" b="b"/>
              <a:pathLst>
                <a:path w="527685" h="949325">
                  <a:moveTo>
                    <a:pt x="42275" y="0"/>
                  </a:moveTo>
                  <a:lnTo>
                    <a:pt x="18320" y="12285"/>
                  </a:lnTo>
                  <a:lnTo>
                    <a:pt x="2585" y="52573"/>
                  </a:lnTo>
                  <a:lnTo>
                    <a:pt x="597" y="75090"/>
                  </a:lnTo>
                  <a:lnTo>
                    <a:pt x="0" y="111709"/>
                  </a:lnTo>
                  <a:lnTo>
                    <a:pt x="1160" y="159199"/>
                  </a:lnTo>
                  <a:lnTo>
                    <a:pt x="4445" y="214329"/>
                  </a:lnTo>
                  <a:lnTo>
                    <a:pt x="10221" y="273867"/>
                  </a:lnTo>
                  <a:lnTo>
                    <a:pt x="18857" y="334583"/>
                  </a:lnTo>
                  <a:lnTo>
                    <a:pt x="30719" y="393246"/>
                  </a:lnTo>
                  <a:lnTo>
                    <a:pt x="46175" y="446623"/>
                  </a:lnTo>
                  <a:lnTo>
                    <a:pt x="65590" y="491485"/>
                  </a:lnTo>
                  <a:lnTo>
                    <a:pt x="98924" y="543453"/>
                  </a:lnTo>
                  <a:lnTo>
                    <a:pt x="132427" y="581560"/>
                  </a:lnTo>
                  <a:lnTo>
                    <a:pt x="165040" y="610375"/>
                  </a:lnTo>
                  <a:lnTo>
                    <a:pt x="195701" y="634468"/>
                  </a:lnTo>
                  <a:lnTo>
                    <a:pt x="223353" y="658407"/>
                  </a:lnTo>
                  <a:lnTo>
                    <a:pt x="265386" y="724098"/>
                  </a:lnTo>
                  <a:lnTo>
                    <a:pt x="289412" y="810084"/>
                  </a:lnTo>
                  <a:lnTo>
                    <a:pt x="300143" y="881645"/>
                  </a:lnTo>
                  <a:lnTo>
                    <a:pt x="302773" y="930588"/>
                  </a:lnTo>
                  <a:lnTo>
                    <a:pt x="302496" y="948723"/>
                  </a:lnTo>
                  <a:lnTo>
                    <a:pt x="516250" y="948723"/>
                  </a:lnTo>
                  <a:lnTo>
                    <a:pt x="525022" y="802021"/>
                  </a:lnTo>
                  <a:lnTo>
                    <a:pt x="527138" y="712844"/>
                  </a:lnTo>
                  <a:lnTo>
                    <a:pt x="521870" y="644944"/>
                  </a:lnTo>
                  <a:lnTo>
                    <a:pt x="508490" y="562071"/>
                  </a:lnTo>
                  <a:lnTo>
                    <a:pt x="494957" y="526389"/>
                  </a:lnTo>
                  <a:lnTo>
                    <a:pt x="467990" y="483903"/>
                  </a:lnTo>
                  <a:lnTo>
                    <a:pt x="431834" y="437649"/>
                  </a:lnTo>
                  <a:lnTo>
                    <a:pt x="390735" y="390660"/>
                  </a:lnTo>
                  <a:lnTo>
                    <a:pt x="348939" y="345968"/>
                  </a:lnTo>
                  <a:lnTo>
                    <a:pt x="310690" y="306607"/>
                  </a:lnTo>
                  <a:lnTo>
                    <a:pt x="280235" y="275612"/>
                  </a:lnTo>
                  <a:lnTo>
                    <a:pt x="261818" y="256014"/>
                  </a:lnTo>
                  <a:lnTo>
                    <a:pt x="236298" y="241945"/>
                  </a:lnTo>
                  <a:lnTo>
                    <a:pt x="210321" y="247280"/>
                  </a:lnTo>
                  <a:lnTo>
                    <a:pt x="193890" y="265983"/>
                  </a:lnTo>
                  <a:lnTo>
                    <a:pt x="197010" y="292019"/>
                  </a:lnTo>
                  <a:lnTo>
                    <a:pt x="225025" y="332683"/>
                  </a:lnTo>
                  <a:lnTo>
                    <a:pt x="265653" y="387964"/>
                  </a:lnTo>
                  <a:lnTo>
                    <a:pt x="302462" y="440859"/>
                  </a:lnTo>
                  <a:lnTo>
                    <a:pt x="319019" y="474365"/>
                  </a:lnTo>
                  <a:lnTo>
                    <a:pt x="307511" y="479498"/>
                  </a:lnTo>
                  <a:lnTo>
                    <a:pt x="277329" y="462632"/>
                  </a:lnTo>
                  <a:lnTo>
                    <a:pt x="237839" y="429776"/>
                  </a:lnTo>
                  <a:lnTo>
                    <a:pt x="198407" y="386938"/>
                  </a:lnTo>
                  <a:lnTo>
                    <a:pt x="176925" y="350173"/>
                  </a:lnTo>
                  <a:lnTo>
                    <a:pt x="160007" y="303371"/>
                  </a:lnTo>
                  <a:lnTo>
                    <a:pt x="146384" y="250101"/>
                  </a:lnTo>
                  <a:lnTo>
                    <a:pt x="134787" y="193934"/>
                  </a:lnTo>
                  <a:lnTo>
                    <a:pt x="123946" y="138441"/>
                  </a:lnTo>
                  <a:lnTo>
                    <a:pt x="112593" y="87193"/>
                  </a:lnTo>
                  <a:lnTo>
                    <a:pt x="94499" y="41851"/>
                  </a:lnTo>
                  <a:lnTo>
                    <a:pt x="69364" y="11321"/>
                  </a:lnTo>
                  <a:lnTo>
                    <a:pt x="42275" y="0"/>
                  </a:lnTo>
                  <a:close/>
                </a:path>
              </a:pathLst>
            </a:custGeom>
            <a:solidFill>
              <a:srgbClr val="FFFFFF"/>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sp>
          <p:nvSpPr>
            <p:cNvPr id="6" name="object 7">
              <a:extLst>
                <a:ext uri="{FF2B5EF4-FFF2-40B4-BE49-F238E27FC236}">
                  <a16:creationId xmlns:a16="http://schemas.microsoft.com/office/drawing/2014/main" id="{8C2FF1BC-1CFF-4F4B-89CD-DC0A4BF3AFF4}"/>
                </a:ext>
              </a:extLst>
            </p:cNvPr>
            <p:cNvSpPr/>
            <p:nvPr/>
          </p:nvSpPr>
          <p:spPr>
            <a:xfrm>
              <a:off x="4775784" y="4456925"/>
              <a:ext cx="318135" cy="172720"/>
            </a:xfrm>
            <a:custGeom>
              <a:avLst/>
              <a:gdLst/>
              <a:ahLst/>
              <a:cxnLst/>
              <a:rect l="l" t="t" r="r" b="b"/>
              <a:pathLst>
                <a:path w="318135" h="172720">
                  <a:moveTo>
                    <a:pt x="317728" y="0"/>
                  </a:moveTo>
                  <a:lnTo>
                    <a:pt x="0" y="0"/>
                  </a:lnTo>
                  <a:lnTo>
                    <a:pt x="0" y="172580"/>
                  </a:lnTo>
                  <a:lnTo>
                    <a:pt x="317728" y="172580"/>
                  </a:lnTo>
                  <a:lnTo>
                    <a:pt x="317728" y="0"/>
                  </a:lnTo>
                  <a:close/>
                </a:path>
              </a:pathLst>
            </a:custGeom>
            <a:solidFill>
              <a:srgbClr val="FBC3AF"/>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sp>
          <p:nvSpPr>
            <p:cNvPr id="7" name="object 8">
              <a:extLst>
                <a:ext uri="{FF2B5EF4-FFF2-40B4-BE49-F238E27FC236}">
                  <a16:creationId xmlns:a16="http://schemas.microsoft.com/office/drawing/2014/main" id="{F5D94C33-4EC0-A1F7-32C7-D33CA025CBBD}"/>
                </a:ext>
              </a:extLst>
            </p:cNvPr>
            <p:cNvSpPr/>
            <p:nvPr/>
          </p:nvSpPr>
          <p:spPr>
            <a:xfrm>
              <a:off x="5149890" y="3563478"/>
              <a:ext cx="527685" cy="949325"/>
            </a:xfrm>
            <a:custGeom>
              <a:avLst/>
              <a:gdLst/>
              <a:ahLst/>
              <a:cxnLst/>
              <a:rect l="l" t="t" r="r" b="b"/>
              <a:pathLst>
                <a:path w="527685" h="949325">
                  <a:moveTo>
                    <a:pt x="484862" y="0"/>
                  </a:moveTo>
                  <a:lnTo>
                    <a:pt x="432639" y="41851"/>
                  </a:lnTo>
                  <a:lnTo>
                    <a:pt x="414545" y="87193"/>
                  </a:lnTo>
                  <a:lnTo>
                    <a:pt x="403191" y="138441"/>
                  </a:lnTo>
                  <a:lnTo>
                    <a:pt x="392351" y="193934"/>
                  </a:lnTo>
                  <a:lnTo>
                    <a:pt x="380753" y="250101"/>
                  </a:lnTo>
                  <a:lnTo>
                    <a:pt x="367131" y="303371"/>
                  </a:lnTo>
                  <a:lnTo>
                    <a:pt x="350213" y="350173"/>
                  </a:lnTo>
                  <a:lnTo>
                    <a:pt x="328731" y="386938"/>
                  </a:lnTo>
                  <a:lnTo>
                    <a:pt x="289299" y="429776"/>
                  </a:lnTo>
                  <a:lnTo>
                    <a:pt x="249809" y="462632"/>
                  </a:lnTo>
                  <a:lnTo>
                    <a:pt x="219626" y="479498"/>
                  </a:lnTo>
                  <a:lnTo>
                    <a:pt x="208119" y="474365"/>
                  </a:lnTo>
                  <a:lnTo>
                    <a:pt x="224676" y="440859"/>
                  </a:lnTo>
                  <a:lnTo>
                    <a:pt x="261485" y="387964"/>
                  </a:lnTo>
                  <a:lnTo>
                    <a:pt x="302113" y="332683"/>
                  </a:lnTo>
                  <a:lnTo>
                    <a:pt x="330128" y="292019"/>
                  </a:lnTo>
                  <a:lnTo>
                    <a:pt x="333248" y="265983"/>
                  </a:lnTo>
                  <a:lnTo>
                    <a:pt x="316817" y="247280"/>
                  </a:lnTo>
                  <a:lnTo>
                    <a:pt x="290839" y="241945"/>
                  </a:lnTo>
                  <a:lnTo>
                    <a:pt x="265320" y="256014"/>
                  </a:lnTo>
                  <a:lnTo>
                    <a:pt x="246903" y="275612"/>
                  </a:lnTo>
                  <a:lnTo>
                    <a:pt x="216448" y="306607"/>
                  </a:lnTo>
                  <a:lnTo>
                    <a:pt x="178199" y="345968"/>
                  </a:lnTo>
                  <a:lnTo>
                    <a:pt x="136402" y="390660"/>
                  </a:lnTo>
                  <a:lnTo>
                    <a:pt x="95303" y="437649"/>
                  </a:lnTo>
                  <a:lnTo>
                    <a:pt x="59148" y="483903"/>
                  </a:lnTo>
                  <a:lnTo>
                    <a:pt x="32181" y="526389"/>
                  </a:lnTo>
                  <a:lnTo>
                    <a:pt x="18648" y="562071"/>
                  </a:lnTo>
                  <a:lnTo>
                    <a:pt x="5268" y="644944"/>
                  </a:lnTo>
                  <a:lnTo>
                    <a:pt x="0" y="712844"/>
                  </a:lnTo>
                  <a:lnTo>
                    <a:pt x="2115" y="802021"/>
                  </a:lnTo>
                  <a:lnTo>
                    <a:pt x="10888" y="948723"/>
                  </a:lnTo>
                  <a:lnTo>
                    <a:pt x="224642" y="948723"/>
                  </a:lnTo>
                  <a:lnTo>
                    <a:pt x="224365" y="930588"/>
                  </a:lnTo>
                  <a:lnTo>
                    <a:pt x="226996" y="881645"/>
                  </a:lnTo>
                  <a:lnTo>
                    <a:pt x="237731" y="810084"/>
                  </a:lnTo>
                  <a:lnTo>
                    <a:pt x="261764" y="724098"/>
                  </a:lnTo>
                  <a:lnTo>
                    <a:pt x="280211" y="686761"/>
                  </a:lnTo>
                  <a:lnTo>
                    <a:pt x="331439" y="634468"/>
                  </a:lnTo>
                  <a:lnTo>
                    <a:pt x="362099" y="610375"/>
                  </a:lnTo>
                  <a:lnTo>
                    <a:pt x="394711" y="581560"/>
                  </a:lnTo>
                  <a:lnTo>
                    <a:pt x="428213" y="543453"/>
                  </a:lnTo>
                  <a:lnTo>
                    <a:pt x="461548" y="491485"/>
                  </a:lnTo>
                  <a:lnTo>
                    <a:pt x="480963" y="446623"/>
                  </a:lnTo>
                  <a:lnTo>
                    <a:pt x="496418" y="393246"/>
                  </a:lnTo>
                  <a:lnTo>
                    <a:pt x="508280" y="334583"/>
                  </a:lnTo>
                  <a:lnTo>
                    <a:pt x="516916" y="273867"/>
                  </a:lnTo>
                  <a:lnTo>
                    <a:pt x="522693" y="214329"/>
                  </a:lnTo>
                  <a:lnTo>
                    <a:pt x="525978" y="159199"/>
                  </a:lnTo>
                  <a:lnTo>
                    <a:pt x="527138" y="111709"/>
                  </a:lnTo>
                  <a:lnTo>
                    <a:pt x="526541" y="75090"/>
                  </a:lnTo>
                  <a:lnTo>
                    <a:pt x="524552" y="52573"/>
                  </a:lnTo>
                  <a:lnTo>
                    <a:pt x="508818" y="12285"/>
                  </a:lnTo>
                  <a:lnTo>
                    <a:pt x="484862" y="0"/>
                  </a:lnTo>
                  <a:close/>
                </a:path>
              </a:pathLst>
            </a:custGeom>
            <a:solidFill>
              <a:srgbClr val="FFFFFF"/>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sp>
          <p:nvSpPr>
            <p:cNvPr id="8" name="object 9">
              <a:extLst>
                <a:ext uri="{FF2B5EF4-FFF2-40B4-BE49-F238E27FC236}">
                  <a16:creationId xmlns:a16="http://schemas.microsoft.com/office/drawing/2014/main" id="{2D142D5E-41E4-541E-E21D-B7CEFECFD5AB}"/>
                </a:ext>
              </a:extLst>
            </p:cNvPr>
            <p:cNvSpPr/>
            <p:nvPr/>
          </p:nvSpPr>
          <p:spPr>
            <a:xfrm>
              <a:off x="5113578" y="4456925"/>
              <a:ext cx="318135" cy="172720"/>
            </a:xfrm>
            <a:custGeom>
              <a:avLst/>
              <a:gdLst/>
              <a:ahLst/>
              <a:cxnLst/>
              <a:rect l="l" t="t" r="r" b="b"/>
              <a:pathLst>
                <a:path w="318135" h="172720">
                  <a:moveTo>
                    <a:pt x="317728" y="0"/>
                  </a:moveTo>
                  <a:lnTo>
                    <a:pt x="0" y="0"/>
                  </a:lnTo>
                  <a:lnTo>
                    <a:pt x="0" y="172580"/>
                  </a:lnTo>
                  <a:lnTo>
                    <a:pt x="317728" y="172580"/>
                  </a:lnTo>
                  <a:lnTo>
                    <a:pt x="317728" y="0"/>
                  </a:lnTo>
                  <a:close/>
                </a:path>
              </a:pathLst>
            </a:custGeom>
            <a:solidFill>
              <a:srgbClr val="FBC3AF"/>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sp>
          <p:nvSpPr>
            <p:cNvPr id="9" name="object 10">
              <a:extLst>
                <a:ext uri="{FF2B5EF4-FFF2-40B4-BE49-F238E27FC236}">
                  <a16:creationId xmlns:a16="http://schemas.microsoft.com/office/drawing/2014/main" id="{7F47C907-5E1B-17A6-5CC0-5D0236FC3474}"/>
                </a:ext>
              </a:extLst>
            </p:cNvPr>
            <p:cNvSpPr/>
            <p:nvPr/>
          </p:nvSpPr>
          <p:spPr>
            <a:xfrm>
              <a:off x="4849672" y="3382408"/>
              <a:ext cx="508000" cy="541655"/>
            </a:xfrm>
            <a:custGeom>
              <a:avLst/>
              <a:gdLst/>
              <a:ahLst/>
              <a:cxnLst/>
              <a:rect l="l" t="t" r="r" b="b"/>
              <a:pathLst>
                <a:path w="508000" h="541654">
                  <a:moveTo>
                    <a:pt x="372427" y="0"/>
                  </a:moveTo>
                  <a:lnTo>
                    <a:pt x="335599" y="6002"/>
                  </a:lnTo>
                  <a:lnTo>
                    <a:pt x="302639" y="22913"/>
                  </a:lnTo>
                  <a:lnTo>
                    <a:pt x="274934" y="49088"/>
                  </a:lnTo>
                  <a:lnTo>
                    <a:pt x="253873" y="82880"/>
                  </a:lnTo>
                  <a:lnTo>
                    <a:pt x="232811" y="49088"/>
                  </a:lnTo>
                  <a:lnTo>
                    <a:pt x="205106" y="22913"/>
                  </a:lnTo>
                  <a:lnTo>
                    <a:pt x="172146" y="6002"/>
                  </a:lnTo>
                  <a:lnTo>
                    <a:pt x="135318" y="0"/>
                  </a:lnTo>
                  <a:lnTo>
                    <a:pt x="92545" y="8160"/>
                  </a:lnTo>
                  <a:lnTo>
                    <a:pt x="55398" y="30884"/>
                  </a:lnTo>
                  <a:lnTo>
                    <a:pt x="26107" y="65535"/>
                  </a:lnTo>
                  <a:lnTo>
                    <a:pt x="6898" y="109476"/>
                  </a:lnTo>
                  <a:lnTo>
                    <a:pt x="0" y="160070"/>
                  </a:lnTo>
                  <a:lnTo>
                    <a:pt x="177" y="169392"/>
                  </a:lnTo>
                  <a:lnTo>
                    <a:pt x="7380" y="213423"/>
                  </a:lnTo>
                  <a:lnTo>
                    <a:pt x="32733" y="277623"/>
                  </a:lnTo>
                  <a:lnTo>
                    <a:pt x="55869" y="318757"/>
                  </a:lnTo>
                  <a:lnTo>
                    <a:pt x="87860" y="365783"/>
                  </a:lnTo>
                  <a:lnTo>
                    <a:pt x="130117" y="418599"/>
                  </a:lnTo>
                  <a:lnTo>
                    <a:pt x="184053" y="477108"/>
                  </a:lnTo>
                  <a:lnTo>
                    <a:pt x="251079" y="541210"/>
                  </a:lnTo>
                  <a:lnTo>
                    <a:pt x="256197" y="541210"/>
                  </a:lnTo>
                  <a:lnTo>
                    <a:pt x="314098" y="486312"/>
                  </a:lnTo>
                  <a:lnTo>
                    <a:pt x="362368" y="435452"/>
                  </a:lnTo>
                  <a:lnTo>
                    <a:pt x="401875" y="388693"/>
                  </a:lnTo>
                  <a:lnTo>
                    <a:pt x="433490" y="346095"/>
                  </a:lnTo>
                  <a:lnTo>
                    <a:pt x="458084" y="307720"/>
                  </a:lnTo>
                  <a:lnTo>
                    <a:pt x="476526" y="273628"/>
                  </a:lnTo>
                  <a:lnTo>
                    <a:pt x="498436" y="218541"/>
                  </a:lnTo>
                  <a:lnTo>
                    <a:pt x="507136" y="175366"/>
                  </a:lnTo>
                  <a:lnTo>
                    <a:pt x="507746" y="160070"/>
                  </a:lnTo>
                  <a:lnTo>
                    <a:pt x="500847" y="109476"/>
                  </a:lnTo>
                  <a:lnTo>
                    <a:pt x="481638" y="65535"/>
                  </a:lnTo>
                  <a:lnTo>
                    <a:pt x="452347" y="30884"/>
                  </a:lnTo>
                  <a:lnTo>
                    <a:pt x="415200" y="8160"/>
                  </a:lnTo>
                  <a:lnTo>
                    <a:pt x="372427" y="0"/>
                  </a:lnTo>
                  <a:close/>
                </a:path>
              </a:pathLst>
            </a:custGeom>
            <a:solidFill>
              <a:srgbClr val="E66966"/>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sp>
          <p:nvSpPr>
            <p:cNvPr id="10" name="object 11">
              <a:extLst>
                <a:ext uri="{FF2B5EF4-FFF2-40B4-BE49-F238E27FC236}">
                  <a16:creationId xmlns:a16="http://schemas.microsoft.com/office/drawing/2014/main" id="{895123CB-7EA0-1FEB-687A-AAA558467567}"/>
                </a:ext>
              </a:extLst>
            </p:cNvPr>
            <p:cNvSpPr/>
            <p:nvPr/>
          </p:nvSpPr>
          <p:spPr>
            <a:xfrm>
              <a:off x="4801356" y="3334095"/>
              <a:ext cx="604520" cy="638175"/>
            </a:xfrm>
            <a:custGeom>
              <a:avLst/>
              <a:gdLst/>
              <a:ahLst/>
              <a:cxnLst/>
              <a:rect l="l" t="t" r="r" b="b"/>
              <a:pathLst>
                <a:path w="604520" h="638175">
                  <a:moveTo>
                    <a:pt x="183629" y="0"/>
                  </a:moveTo>
                  <a:lnTo>
                    <a:pt x="111444" y="16525"/>
                  </a:lnTo>
                  <a:lnTo>
                    <a:pt x="51041" y="64007"/>
                  </a:lnTo>
                  <a:lnTo>
                    <a:pt x="29178" y="95378"/>
                  </a:lnTo>
                  <a:lnTo>
                    <a:pt x="13176" y="130489"/>
                  </a:lnTo>
                  <a:lnTo>
                    <a:pt x="3346" y="168453"/>
                  </a:lnTo>
                  <a:lnTo>
                    <a:pt x="0" y="208381"/>
                  </a:lnTo>
                  <a:lnTo>
                    <a:pt x="47" y="215264"/>
                  </a:lnTo>
                  <a:lnTo>
                    <a:pt x="11582" y="283176"/>
                  </a:lnTo>
                  <a:lnTo>
                    <a:pt x="26244" y="322790"/>
                  </a:lnTo>
                  <a:lnTo>
                    <a:pt x="49453" y="369404"/>
                  </a:lnTo>
                  <a:lnTo>
                    <a:pt x="70421" y="404071"/>
                  </a:lnTo>
                  <a:lnTo>
                    <a:pt x="94819" y="439441"/>
                  </a:lnTo>
                  <a:lnTo>
                    <a:pt x="122612" y="475472"/>
                  </a:lnTo>
                  <a:lnTo>
                    <a:pt x="153764" y="512124"/>
                  </a:lnTo>
                  <a:lnTo>
                    <a:pt x="188240" y="549355"/>
                  </a:lnTo>
                  <a:lnTo>
                    <a:pt x="226002" y="587122"/>
                  </a:lnTo>
                  <a:lnTo>
                    <a:pt x="267017" y="625386"/>
                  </a:lnTo>
                  <a:lnTo>
                    <a:pt x="299389" y="637832"/>
                  </a:lnTo>
                  <a:lnTo>
                    <a:pt x="304507" y="637832"/>
                  </a:lnTo>
                  <a:lnTo>
                    <a:pt x="369651" y="595001"/>
                  </a:lnTo>
                  <a:lnTo>
                    <a:pt x="403447" y="561782"/>
                  </a:lnTo>
                  <a:lnTo>
                    <a:pt x="437445" y="526021"/>
                  </a:lnTo>
                  <a:lnTo>
                    <a:pt x="301917" y="526021"/>
                  </a:lnTo>
                  <a:lnTo>
                    <a:pt x="258481" y="483020"/>
                  </a:lnTo>
                  <a:lnTo>
                    <a:pt x="219883" y="441056"/>
                  </a:lnTo>
                  <a:lnTo>
                    <a:pt x="186186" y="400202"/>
                  </a:lnTo>
                  <a:lnTo>
                    <a:pt x="157452" y="360533"/>
                  </a:lnTo>
                  <a:lnTo>
                    <a:pt x="133743" y="322122"/>
                  </a:lnTo>
                  <a:lnTo>
                    <a:pt x="114957" y="284415"/>
                  </a:lnTo>
                  <a:lnTo>
                    <a:pt x="98698" y="233127"/>
                  </a:lnTo>
                  <a:lnTo>
                    <a:pt x="96634" y="208381"/>
                  </a:lnTo>
                  <a:lnTo>
                    <a:pt x="98484" y="185374"/>
                  </a:lnTo>
                  <a:lnTo>
                    <a:pt x="112761" y="143875"/>
                  </a:lnTo>
                  <a:lnTo>
                    <a:pt x="137825" y="113645"/>
                  </a:lnTo>
                  <a:lnTo>
                    <a:pt x="183629" y="96634"/>
                  </a:lnTo>
                  <a:lnTo>
                    <a:pt x="575763" y="96634"/>
                  </a:lnTo>
                  <a:lnTo>
                    <a:pt x="575190" y="95378"/>
                  </a:lnTo>
                  <a:lnTo>
                    <a:pt x="553326" y="64007"/>
                  </a:lnTo>
                  <a:lnTo>
                    <a:pt x="537859" y="49034"/>
                  </a:lnTo>
                  <a:lnTo>
                    <a:pt x="302183" y="49034"/>
                  </a:lnTo>
                  <a:lnTo>
                    <a:pt x="276155" y="28214"/>
                  </a:lnTo>
                  <a:lnTo>
                    <a:pt x="247307" y="12820"/>
                  </a:lnTo>
                  <a:lnTo>
                    <a:pt x="216258" y="3275"/>
                  </a:lnTo>
                  <a:lnTo>
                    <a:pt x="183629" y="0"/>
                  </a:lnTo>
                  <a:close/>
                </a:path>
                <a:path w="604520" h="638175">
                  <a:moveTo>
                    <a:pt x="575763" y="96634"/>
                  </a:moveTo>
                  <a:lnTo>
                    <a:pt x="420751" y="96634"/>
                  </a:lnTo>
                  <a:lnTo>
                    <a:pt x="436799" y="98585"/>
                  </a:lnTo>
                  <a:lnTo>
                    <a:pt x="452186" y="104316"/>
                  </a:lnTo>
                  <a:lnTo>
                    <a:pt x="491613" y="143875"/>
                  </a:lnTo>
                  <a:lnTo>
                    <a:pt x="505895" y="185374"/>
                  </a:lnTo>
                  <a:lnTo>
                    <a:pt x="507746" y="208381"/>
                  </a:lnTo>
                  <a:lnTo>
                    <a:pt x="507313" y="219540"/>
                  </a:lnTo>
                  <a:lnTo>
                    <a:pt x="484097" y="295408"/>
                  </a:lnTo>
                  <a:lnTo>
                    <a:pt x="460994" y="337965"/>
                  </a:lnTo>
                  <a:lnTo>
                    <a:pt x="432765" y="379992"/>
                  </a:lnTo>
                  <a:lnTo>
                    <a:pt x="401075" y="420651"/>
                  </a:lnTo>
                  <a:lnTo>
                    <a:pt x="367593" y="459101"/>
                  </a:lnTo>
                  <a:lnTo>
                    <a:pt x="333984" y="494504"/>
                  </a:lnTo>
                  <a:lnTo>
                    <a:pt x="301917" y="526021"/>
                  </a:lnTo>
                  <a:lnTo>
                    <a:pt x="437445" y="526021"/>
                  </a:lnTo>
                  <a:lnTo>
                    <a:pt x="470526" y="488333"/>
                  </a:lnTo>
                  <a:lnTo>
                    <a:pt x="501993" y="448853"/>
                  </a:lnTo>
                  <a:lnTo>
                    <a:pt x="530867" y="408034"/>
                  </a:lnTo>
                  <a:lnTo>
                    <a:pt x="556242" y="366251"/>
                  </a:lnTo>
                  <a:lnTo>
                    <a:pt x="577209" y="323879"/>
                  </a:lnTo>
                  <a:lnTo>
                    <a:pt x="592861" y="281292"/>
                  </a:lnTo>
                  <a:lnTo>
                    <a:pt x="603655" y="227078"/>
                  </a:lnTo>
                  <a:lnTo>
                    <a:pt x="604380" y="208381"/>
                  </a:lnTo>
                  <a:lnTo>
                    <a:pt x="601032" y="168453"/>
                  </a:lnTo>
                  <a:lnTo>
                    <a:pt x="591197" y="130489"/>
                  </a:lnTo>
                  <a:lnTo>
                    <a:pt x="575763" y="96634"/>
                  </a:lnTo>
                  <a:close/>
                </a:path>
                <a:path w="604520" h="638175">
                  <a:moveTo>
                    <a:pt x="420751" y="96634"/>
                  </a:moveTo>
                  <a:lnTo>
                    <a:pt x="183629" y="96634"/>
                  </a:lnTo>
                  <a:lnTo>
                    <a:pt x="205871" y="100456"/>
                  </a:lnTo>
                  <a:lnTo>
                    <a:pt x="226445" y="111407"/>
                  </a:lnTo>
                  <a:lnTo>
                    <a:pt x="244302" y="128716"/>
                  </a:lnTo>
                  <a:lnTo>
                    <a:pt x="258394" y="151612"/>
                  </a:lnTo>
                  <a:lnTo>
                    <a:pt x="265945" y="163149"/>
                  </a:lnTo>
                  <a:lnTo>
                    <a:pt x="276226" y="171938"/>
                  </a:lnTo>
                  <a:lnTo>
                    <a:pt x="288539" y="177537"/>
                  </a:lnTo>
                  <a:lnTo>
                    <a:pt x="302183" y="179501"/>
                  </a:lnTo>
                  <a:lnTo>
                    <a:pt x="315835" y="177537"/>
                  </a:lnTo>
                  <a:lnTo>
                    <a:pt x="328152" y="171938"/>
                  </a:lnTo>
                  <a:lnTo>
                    <a:pt x="338434" y="163149"/>
                  </a:lnTo>
                  <a:lnTo>
                    <a:pt x="345986" y="151612"/>
                  </a:lnTo>
                  <a:lnTo>
                    <a:pt x="360075" y="128716"/>
                  </a:lnTo>
                  <a:lnTo>
                    <a:pt x="377929" y="111407"/>
                  </a:lnTo>
                  <a:lnTo>
                    <a:pt x="398503" y="100456"/>
                  </a:lnTo>
                  <a:lnTo>
                    <a:pt x="420751" y="96634"/>
                  </a:lnTo>
                  <a:close/>
                </a:path>
                <a:path w="604520" h="638175">
                  <a:moveTo>
                    <a:pt x="420751" y="0"/>
                  </a:moveTo>
                  <a:lnTo>
                    <a:pt x="388119" y="3275"/>
                  </a:lnTo>
                  <a:lnTo>
                    <a:pt x="357066" y="12820"/>
                  </a:lnTo>
                  <a:lnTo>
                    <a:pt x="328214" y="28214"/>
                  </a:lnTo>
                  <a:lnTo>
                    <a:pt x="302183" y="49034"/>
                  </a:lnTo>
                  <a:lnTo>
                    <a:pt x="537859" y="49034"/>
                  </a:lnTo>
                  <a:lnTo>
                    <a:pt x="525008" y="36593"/>
                  </a:lnTo>
                  <a:lnTo>
                    <a:pt x="492929" y="16525"/>
                  </a:lnTo>
                  <a:lnTo>
                    <a:pt x="457905" y="4196"/>
                  </a:lnTo>
                  <a:lnTo>
                    <a:pt x="420751" y="0"/>
                  </a:lnTo>
                  <a:close/>
                </a:path>
              </a:pathLst>
            </a:custGeom>
            <a:solidFill>
              <a:srgbClr val="FFFFFF"/>
            </a:solidFill>
          </p:spPr>
          <p:txBody>
            <a:bodyPr wrap="square" lIns="0" tIns="0" rIns="0" bIns="0" rtlCol="0"/>
            <a:lstStyle/>
            <a:p>
              <a:pPr algn="ctr"/>
              <a:endParaRPr>
                <a:latin typeface="Yu Gothic UI" panose="020B0500000000000000" pitchFamily="34" charset="-128"/>
                <a:ea typeface="Yu Gothic UI" panose="020B0500000000000000" pitchFamily="34" charset="-128"/>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38135" y="598736"/>
            <a:ext cx="6451096" cy="717897"/>
          </a:xfrm>
          <a:prstGeom prst="rect">
            <a:avLst/>
          </a:prstGeom>
        </p:spPr>
        <p:txBody>
          <a:bodyPr vert="horz" wrap="square" lIns="0" tIns="147074" rIns="0" bIns="0" rtlCol="0">
            <a:spAutoFit/>
          </a:bodyPr>
          <a:lstStyle/>
          <a:p>
            <a:pPr marL="10894">
              <a:spcBef>
                <a:spcPts val="1158"/>
              </a:spcBef>
            </a:pPr>
            <a:r>
              <a:rPr sz="3700" b="1" spc="-90" err="1">
                <a:solidFill>
                  <a:srgbClr val="231F20"/>
                </a:solidFill>
                <a:latin typeface="Yu Gothic UI" panose="020B0500000000000000" pitchFamily="34" charset="-128"/>
                <a:ea typeface="Yu Gothic UI" panose="020B0500000000000000" pitchFamily="34" charset="-128"/>
                <a:cs typeface="YuGothic"/>
              </a:rPr>
              <a:t>地域活動を知ろ</a:t>
            </a:r>
            <a:r>
              <a:rPr lang="ja-JP" altLang="en-US" sz="3700" b="1" spc="-90">
                <a:solidFill>
                  <a:srgbClr val="231F20"/>
                </a:solidFill>
                <a:latin typeface="Yu Gothic UI" panose="020B0500000000000000" pitchFamily="34" charset="-128"/>
                <a:ea typeface="Yu Gothic UI" panose="020B0500000000000000" pitchFamily="34" charset="-128"/>
                <a:cs typeface="YuGothic"/>
              </a:rPr>
              <a:t>う</a:t>
            </a:r>
            <a:endParaRPr sz="3700">
              <a:latin typeface="Yu Gothic UI" panose="020B0500000000000000" pitchFamily="34" charset="-128"/>
              <a:ea typeface="Yu Gothic UI" panose="020B0500000000000000" pitchFamily="34" charset="-128"/>
              <a:cs typeface="YuGothic"/>
            </a:endParaRPr>
          </a:p>
        </p:txBody>
      </p:sp>
      <p:sp>
        <p:nvSpPr>
          <p:cNvPr id="27" name="スライド番号プレースホルダー 26">
            <a:extLst>
              <a:ext uri="{FF2B5EF4-FFF2-40B4-BE49-F238E27FC236}">
                <a16:creationId xmlns:a16="http://schemas.microsoft.com/office/drawing/2014/main" id="{B701A49B-9E28-71DA-F684-E7451E50C62A}"/>
              </a:ext>
            </a:extLst>
          </p:cNvPr>
          <p:cNvSpPr>
            <a:spLocks noGrp="1"/>
          </p:cNvSpPr>
          <p:nvPr>
            <p:ph type="sldNum" sz="quarter" idx="7"/>
          </p:nvPr>
        </p:nvSpPr>
        <p:spPr/>
        <p:txBody>
          <a:bodyPr/>
          <a:lstStyle/>
          <a:p>
            <a:r>
              <a:rPr lang="en-US" altLang="ja-JP" sz="1000" dirty="0"/>
              <a:t>33</a:t>
            </a:r>
            <a:endParaRPr lang="ja-JP" altLang="en-US" dirty="0"/>
          </a:p>
        </p:txBody>
      </p:sp>
      <p:sp>
        <p:nvSpPr>
          <p:cNvPr id="4" name="正方形/長方形 3">
            <a:extLst>
              <a:ext uri="{FF2B5EF4-FFF2-40B4-BE49-F238E27FC236}">
                <a16:creationId xmlns:a16="http://schemas.microsoft.com/office/drawing/2014/main" id="{160FB305-3B51-989A-E35F-41E6279DF639}"/>
              </a:ext>
            </a:extLst>
          </p:cNvPr>
          <p:cNvSpPr/>
          <p:nvPr/>
        </p:nvSpPr>
        <p:spPr>
          <a:xfrm>
            <a:off x="838135" y="308474"/>
            <a:ext cx="1472014"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地域活動を知ろう</a:t>
            </a:r>
          </a:p>
        </p:txBody>
      </p:sp>
      <p:sp>
        <p:nvSpPr>
          <p:cNvPr id="25" name="テキスト ボックス 24">
            <a:extLst>
              <a:ext uri="{FF2B5EF4-FFF2-40B4-BE49-F238E27FC236}">
                <a16:creationId xmlns:a16="http://schemas.microsoft.com/office/drawing/2014/main" id="{C93101DD-EE65-1300-E7CB-1918EC591D48}"/>
              </a:ext>
            </a:extLst>
          </p:cNvPr>
          <p:cNvSpPr txBox="1"/>
          <p:nvPr/>
        </p:nvSpPr>
        <p:spPr>
          <a:xfrm>
            <a:off x="838135" y="1354552"/>
            <a:ext cx="5618891" cy="338554"/>
          </a:xfrm>
          <a:prstGeom prst="rect">
            <a:avLst/>
          </a:prstGeom>
          <a:noFill/>
        </p:spPr>
        <p:txBody>
          <a:bodyPr wrap="square">
            <a:spAutoFit/>
          </a:bodyPr>
          <a:lstStyle/>
          <a:p>
            <a:pPr marL="17975">
              <a:spcBef>
                <a:spcPts val="721"/>
              </a:spcBef>
            </a:pPr>
            <a:r>
              <a:rPr lang="ja-JP" altLang="en-US" sz="1600" spc="-180" dirty="0">
                <a:solidFill>
                  <a:srgbClr val="231F20"/>
                </a:solidFill>
                <a:latin typeface="Yu Gothic UI" panose="020B0500000000000000" pitchFamily="34" charset="-128"/>
                <a:ea typeface="Yu Gothic UI" panose="020B0500000000000000" pitchFamily="34" charset="-128"/>
                <a:cs typeface="YuGo-Medium"/>
              </a:rPr>
              <a:t>熊本市内では、以下のような地域活動を行なっています。</a:t>
            </a:r>
            <a:endParaRPr lang="ja-JP" altLang="en-US" sz="1600" dirty="0">
              <a:latin typeface="Yu Gothic UI" panose="020B0500000000000000" pitchFamily="34" charset="-128"/>
              <a:ea typeface="Yu Gothic UI" panose="020B0500000000000000" pitchFamily="34" charset="-128"/>
              <a:cs typeface="YuGo-Medium"/>
            </a:endParaRPr>
          </a:p>
        </p:txBody>
      </p:sp>
      <p:grpSp>
        <p:nvGrpSpPr>
          <p:cNvPr id="5" name="グループ化 4">
            <a:extLst>
              <a:ext uri="{FF2B5EF4-FFF2-40B4-BE49-F238E27FC236}">
                <a16:creationId xmlns:a16="http://schemas.microsoft.com/office/drawing/2014/main" id="{D5A4F84B-5042-216B-349D-E820C55519F7}"/>
              </a:ext>
            </a:extLst>
          </p:cNvPr>
          <p:cNvGrpSpPr/>
          <p:nvPr/>
        </p:nvGrpSpPr>
        <p:grpSpPr>
          <a:xfrm>
            <a:off x="1114536" y="3382429"/>
            <a:ext cx="3669843" cy="1316320"/>
            <a:chOff x="-767455" y="2302986"/>
            <a:chExt cx="3669843" cy="1316320"/>
          </a:xfrm>
        </p:grpSpPr>
        <p:sp>
          <p:nvSpPr>
            <p:cNvPr id="26" name="object 11">
              <a:extLst>
                <a:ext uri="{FF2B5EF4-FFF2-40B4-BE49-F238E27FC236}">
                  <a16:creationId xmlns:a16="http://schemas.microsoft.com/office/drawing/2014/main" id="{4253E02C-F536-89BD-C89D-EB404ABA59BC}"/>
                </a:ext>
              </a:extLst>
            </p:cNvPr>
            <p:cNvSpPr txBox="1"/>
            <p:nvPr/>
          </p:nvSpPr>
          <p:spPr>
            <a:xfrm>
              <a:off x="-767455" y="2306292"/>
              <a:ext cx="3522887" cy="1313014"/>
            </a:xfrm>
            <a:prstGeom prst="rect">
              <a:avLst/>
            </a:prstGeom>
          </p:spPr>
          <p:txBody>
            <a:bodyPr vert="horz" wrap="square" lIns="0" tIns="55017" rIns="0" bIns="0" rtlCol="0">
              <a:spAutoFit/>
            </a:bodyPr>
            <a:lstStyle/>
            <a:p>
              <a:pPr marL="80071">
                <a:spcBef>
                  <a:spcPts val="433"/>
                </a:spcBef>
              </a:pPr>
              <a:r>
                <a:rPr sz="1072" b="1" spc="-498" dirty="0">
                  <a:solidFill>
                    <a:srgbClr val="231F20"/>
                  </a:solidFill>
                  <a:latin typeface="Yu Gothic UI" panose="020B0500000000000000" pitchFamily="34" charset="-128"/>
                  <a:ea typeface="Yu Gothic UI" panose="020B0500000000000000" pitchFamily="34" charset="-128"/>
                  <a:cs typeface="YuGothic"/>
                </a:rPr>
                <a:t>▼</a:t>
              </a:r>
              <a:r>
                <a:rPr lang="ja-JP" altLang="en-US" sz="1072" b="1" spc="-498" dirty="0">
                  <a:solidFill>
                    <a:srgbClr val="231F20"/>
                  </a:solidFill>
                  <a:latin typeface="Yu Gothic UI" panose="020B0500000000000000" pitchFamily="34" charset="-128"/>
                  <a:ea typeface="Yu Gothic UI" panose="020B0500000000000000" pitchFamily="34" charset="-128"/>
                  <a:cs typeface="YuGothic"/>
                </a:rPr>
                <a:t>　</a:t>
              </a:r>
              <a:r>
                <a:rPr lang="ja-JP" altLang="en-US" sz="1072" b="1" spc="4" dirty="0">
                  <a:solidFill>
                    <a:srgbClr val="231F20"/>
                  </a:solidFill>
                  <a:latin typeface="Yu Gothic UI" panose="020B0500000000000000" pitchFamily="34" charset="-128"/>
                  <a:ea typeface="Yu Gothic UI" panose="020B0500000000000000" pitchFamily="34" charset="-128"/>
                  <a:cs typeface="YuGothic"/>
                </a:rPr>
                <a:t>民生委員・児童委員</a:t>
              </a:r>
              <a:endParaRPr lang="en-US" altLang="ja-JP" sz="1072" b="1" spc="4" dirty="0">
                <a:solidFill>
                  <a:srgbClr val="231F20"/>
                </a:solidFill>
                <a:latin typeface="Yu Gothic UI" panose="020B0500000000000000" pitchFamily="34" charset="-128"/>
                <a:ea typeface="Yu Gothic UI" panose="020B0500000000000000" pitchFamily="34" charset="-128"/>
                <a:cs typeface="YuGothic"/>
              </a:endParaRPr>
            </a:p>
            <a:p>
              <a:pPr marL="80071">
                <a:spcBef>
                  <a:spcPts val="433"/>
                </a:spcBef>
              </a:pPr>
              <a:r>
                <a:rPr sz="1072" spc="47" dirty="0">
                  <a:solidFill>
                    <a:srgbClr val="231F20"/>
                  </a:solidFill>
                  <a:latin typeface="Yu Gothic UI" panose="020B0500000000000000" pitchFamily="34" charset="-128"/>
                  <a:ea typeface="Yu Gothic UI" panose="020B0500000000000000" pitchFamily="34" charset="-128"/>
                  <a:cs typeface="YuGo-Medium"/>
                </a:rPr>
                <a:t>（</a:t>
              </a:r>
              <a:r>
                <a:rPr lang="ja-JP" altLang="en-US" sz="1072" spc="21" dirty="0">
                  <a:solidFill>
                    <a:srgbClr val="231F20"/>
                  </a:solidFill>
                  <a:latin typeface="Yu Gothic UI" panose="020B0500000000000000" pitchFamily="34" charset="-128"/>
                  <a:ea typeface="Yu Gothic UI" panose="020B0500000000000000" pitchFamily="34" charset="-128"/>
                  <a:cs typeface="YuGo-Medium"/>
                </a:rPr>
                <a:t>活動内容）「地域住民の最も身近な相談役」として、住民の立場から生活や福祉全般の相談に応じ、関係機関につなぐ役割を担います。地域の見守り活動、住民の居場所づくり 、子育てサロン・サークルの運営や児童虐待防止の活動などに取り組んでいます。</a:t>
              </a:r>
              <a:endParaRPr sz="1072" dirty="0">
                <a:latin typeface="Yu Gothic UI" panose="020B0500000000000000" pitchFamily="34" charset="-128"/>
                <a:ea typeface="Yu Gothic UI" panose="020B0500000000000000" pitchFamily="34" charset="-128"/>
                <a:cs typeface="YuGo-Medium"/>
              </a:endParaRPr>
            </a:p>
            <a:p>
              <a:pPr marL="10894">
                <a:spcBef>
                  <a:spcPts val="356"/>
                </a:spcBef>
              </a:pPr>
              <a:endParaRPr sz="1072" dirty="0">
                <a:latin typeface="Yu Gothic UI" panose="020B0500000000000000" pitchFamily="34" charset="-128"/>
                <a:ea typeface="Yu Gothic UI" panose="020B0500000000000000" pitchFamily="34" charset="-128"/>
                <a:cs typeface="YuGo-Medium"/>
              </a:endParaRPr>
            </a:p>
          </p:txBody>
        </p:sp>
        <p:sp>
          <p:nvSpPr>
            <p:cNvPr id="28" name="object 12">
              <a:extLst>
                <a:ext uri="{FF2B5EF4-FFF2-40B4-BE49-F238E27FC236}">
                  <a16:creationId xmlns:a16="http://schemas.microsoft.com/office/drawing/2014/main" id="{3E336807-27D4-CAE8-1CB0-5DF5581095E4}"/>
                </a:ext>
              </a:extLst>
            </p:cNvPr>
            <p:cNvSpPr/>
            <p:nvPr/>
          </p:nvSpPr>
          <p:spPr>
            <a:xfrm>
              <a:off x="-721621" y="2302986"/>
              <a:ext cx="3624009" cy="1224067"/>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a:p>
          </p:txBody>
        </p:sp>
      </p:grpSp>
      <p:sp>
        <p:nvSpPr>
          <p:cNvPr id="29" name="object 15">
            <a:extLst>
              <a:ext uri="{FF2B5EF4-FFF2-40B4-BE49-F238E27FC236}">
                <a16:creationId xmlns:a16="http://schemas.microsoft.com/office/drawing/2014/main" id="{49866A48-AE0C-A996-3FCC-12E36A82AFAD}"/>
              </a:ext>
            </a:extLst>
          </p:cNvPr>
          <p:cNvSpPr txBox="1"/>
          <p:nvPr/>
        </p:nvSpPr>
        <p:spPr>
          <a:xfrm>
            <a:off x="1313687" y="5429318"/>
            <a:ext cx="2555948" cy="653090"/>
          </a:xfrm>
          <a:prstGeom prst="rect">
            <a:avLst/>
          </a:prstGeom>
        </p:spPr>
        <p:txBody>
          <a:bodyPr vert="horz" wrap="square" lIns="0" tIns="55017" rIns="0" bIns="0" rtlCol="0">
            <a:spAutoFit/>
          </a:bodyPr>
          <a:lstStyle/>
          <a:p>
            <a:pPr marL="80071">
              <a:spcBef>
                <a:spcPts val="433"/>
              </a:spcBef>
            </a:pPr>
            <a:endParaRPr sz="1072" dirty="0">
              <a:latin typeface="Yu Gothic UI" panose="020B0500000000000000" pitchFamily="34" charset="-128"/>
              <a:ea typeface="Yu Gothic UI" panose="020B0500000000000000" pitchFamily="34" charset="-128"/>
              <a:cs typeface="YuGothic"/>
            </a:endParaRPr>
          </a:p>
          <a:p>
            <a:pPr marL="10894">
              <a:spcBef>
                <a:spcPts val="356"/>
              </a:spcBef>
            </a:pPr>
            <a:r>
              <a:rPr sz="1072" spc="47" dirty="0">
                <a:solidFill>
                  <a:srgbClr val="231F20"/>
                </a:solidFill>
                <a:latin typeface="Yu Gothic UI" panose="020B0500000000000000" pitchFamily="34" charset="-128"/>
                <a:ea typeface="Yu Gothic UI" panose="020B0500000000000000" pitchFamily="34" charset="-128"/>
                <a:cs typeface="YuGo-Medium"/>
              </a:rPr>
              <a:t>（</a:t>
            </a:r>
            <a:r>
              <a:rPr sz="1072" spc="21" dirty="0" err="1">
                <a:solidFill>
                  <a:srgbClr val="231F20"/>
                </a:solidFill>
                <a:latin typeface="Yu Gothic UI" panose="020B0500000000000000" pitchFamily="34" charset="-128"/>
                <a:ea typeface="Yu Gothic UI" panose="020B0500000000000000" pitchFamily="34" charset="-128"/>
                <a:cs typeface="YuGo-Medium"/>
              </a:rPr>
              <a:t>場所</a:t>
            </a:r>
            <a:r>
              <a:rPr sz="1072" spc="4" dirty="0">
                <a:solidFill>
                  <a:srgbClr val="231F20"/>
                </a:solidFill>
                <a:latin typeface="Yu Gothic UI" panose="020B0500000000000000" pitchFamily="34" charset="-128"/>
                <a:ea typeface="Yu Gothic UI" panose="020B0500000000000000" pitchFamily="34" charset="-128"/>
                <a:cs typeface="YuGo-Medium"/>
              </a:rPr>
              <a:t>）</a:t>
            </a:r>
            <a:endParaRPr sz="1072" dirty="0">
              <a:latin typeface="Yu Gothic UI" panose="020B0500000000000000" pitchFamily="34" charset="-128"/>
              <a:ea typeface="Yu Gothic UI" panose="020B0500000000000000" pitchFamily="34" charset="-128"/>
              <a:cs typeface="YuGo-Medium"/>
            </a:endParaRPr>
          </a:p>
          <a:p>
            <a:pPr marL="10894">
              <a:spcBef>
                <a:spcPts val="356"/>
              </a:spcBef>
            </a:pPr>
            <a:r>
              <a:rPr sz="1072" spc="47" dirty="0">
                <a:solidFill>
                  <a:srgbClr val="231F20"/>
                </a:solidFill>
                <a:latin typeface="Yu Gothic UI" panose="020B0500000000000000" pitchFamily="34" charset="-128"/>
                <a:ea typeface="Yu Gothic UI" panose="020B0500000000000000" pitchFamily="34" charset="-128"/>
                <a:cs typeface="YuGo-Medium"/>
              </a:rPr>
              <a:t>（</a:t>
            </a:r>
            <a:r>
              <a:rPr sz="1072" spc="56" dirty="0" err="1">
                <a:solidFill>
                  <a:srgbClr val="231F20"/>
                </a:solidFill>
                <a:latin typeface="Yu Gothic UI" panose="020B0500000000000000" pitchFamily="34" charset="-128"/>
                <a:ea typeface="Yu Gothic UI" panose="020B0500000000000000" pitchFamily="34" charset="-128"/>
                <a:cs typeface="YuGo-Medium"/>
              </a:rPr>
              <a:t>連絡先</a:t>
            </a:r>
            <a:r>
              <a:rPr sz="1072" spc="4" dirty="0">
                <a:solidFill>
                  <a:srgbClr val="231F20"/>
                </a:solidFill>
                <a:latin typeface="Yu Gothic UI" panose="020B0500000000000000" pitchFamily="34" charset="-128"/>
                <a:ea typeface="Yu Gothic UI" panose="020B0500000000000000" pitchFamily="34" charset="-128"/>
                <a:cs typeface="YuGo-Medium"/>
              </a:rPr>
              <a:t>）</a:t>
            </a:r>
            <a:endParaRPr sz="1072" dirty="0">
              <a:latin typeface="Yu Gothic UI" panose="020B0500000000000000" pitchFamily="34" charset="-128"/>
              <a:ea typeface="Yu Gothic UI" panose="020B0500000000000000" pitchFamily="34" charset="-128"/>
              <a:cs typeface="YuGo-Medium"/>
            </a:endParaRPr>
          </a:p>
        </p:txBody>
      </p:sp>
      <p:sp>
        <p:nvSpPr>
          <p:cNvPr id="30" name="object 3">
            <a:extLst>
              <a:ext uri="{FF2B5EF4-FFF2-40B4-BE49-F238E27FC236}">
                <a16:creationId xmlns:a16="http://schemas.microsoft.com/office/drawing/2014/main" id="{A8EC6AEE-D36F-DF35-7F54-16796E23E38D}"/>
              </a:ext>
            </a:extLst>
          </p:cNvPr>
          <p:cNvSpPr/>
          <p:nvPr/>
        </p:nvSpPr>
        <p:spPr>
          <a:xfrm>
            <a:off x="838135" y="1778601"/>
            <a:ext cx="8073811" cy="4768623"/>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dirty="0"/>
          </a:p>
        </p:txBody>
      </p:sp>
      <p:grpSp>
        <p:nvGrpSpPr>
          <p:cNvPr id="31" name="グループ化 30">
            <a:extLst>
              <a:ext uri="{FF2B5EF4-FFF2-40B4-BE49-F238E27FC236}">
                <a16:creationId xmlns:a16="http://schemas.microsoft.com/office/drawing/2014/main" id="{4C89DA05-0668-0261-B406-4BF41D199F33}"/>
              </a:ext>
            </a:extLst>
          </p:cNvPr>
          <p:cNvGrpSpPr/>
          <p:nvPr/>
        </p:nvGrpSpPr>
        <p:grpSpPr>
          <a:xfrm>
            <a:off x="1137455" y="1928318"/>
            <a:ext cx="3624009" cy="1549963"/>
            <a:chOff x="-2410427" y="3250292"/>
            <a:chExt cx="3624009" cy="1549963"/>
          </a:xfrm>
        </p:grpSpPr>
        <p:sp>
          <p:nvSpPr>
            <p:cNvPr id="32" name="object 9">
              <a:extLst>
                <a:ext uri="{FF2B5EF4-FFF2-40B4-BE49-F238E27FC236}">
                  <a16:creationId xmlns:a16="http://schemas.microsoft.com/office/drawing/2014/main" id="{CCEA0DA8-4D92-A163-7FF2-237B1256BD46}"/>
                </a:ext>
              </a:extLst>
            </p:cNvPr>
            <p:cNvSpPr txBox="1"/>
            <p:nvPr/>
          </p:nvSpPr>
          <p:spPr>
            <a:xfrm>
              <a:off x="-2348829" y="3270964"/>
              <a:ext cx="3500811" cy="1529291"/>
            </a:xfrm>
            <a:prstGeom prst="rect">
              <a:avLst/>
            </a:prstGeom>
          </p:spPr>
          <p:txBody>
            <a:bodyPr vert="horz" wrap="square" lIns="0" tIns="55017" rIns="0" bIns="0" rtlCol="0">
              <a:spAutoFit/>
            </a:bodyPr>
            <a:lstStyle/>
            <a:p>
              <a:pPr marL="10894">
                <a:spcBef>
                  <a:spcPts val="356"/>
                </a:spcBef>
              </a:pPr>
              <a:r>
                <a:rPr lang="ja-JP" altLang="en-US" sz="1072" b="1" spc="47" dirty="0">
                  <a:solidFill>
                    <a:srgbClr val="231F20"/>
                  </a:solidFill>
                  <a:latin typeface="Yu Gothic UI" panose="020B0500000000000000" pitchFamily="34" charset="-128"/>
                  <a:ea typeface="Yu Gothic UI" panose="020B0500000000000000" pitchFamily="34" charset="-128"/>
                  <a:cs typeface="YuGo-Medium"/>
                </a:rPr>
                <a:t>▼町内自治会</a:t>
              </a:r>
              <a:endParaRPr lang="en-US" altLang="ja-JP" sz="1072" b="1"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同じ地域に住む人たちにより自主的に組織され、日常生活の中で発生する地域の課題をお互いに協力し合って解決し、豊かで住みよい地域をつくるために地域の特色を活かした様々な活動を行っている団体です。</a:t>
              </a:r>
              <a:endParaRPr lang="en-US" altLang="ja-JP" sz="1072"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防犯活動、町内清掃など住民生活に直接かかわる活動や、夏祭り、敬老行事などの親睦行事を行っています。</a:t>
              </a:r>
              <a:endParaRPr sz="1072" dirty="0">
                <a:latin typeface="Yu Gothic UI" panose="020B0500000000000000" pitchFamily="34" charset="-128"/>
                <a:ea typeface="Yu Gothic UI" panose="020B0500000000000000" pitchFamily="34" charset="-128"/>
                <a:cs typeface="YuGo-Medium"/>
              </a:endParaRPr>
            </a:p>
            <a:p>
              <a:pPr marL="10894">
                <a:spcBef>
                  <a:spcPts val="356"/>
                </a:spcBef>
              </a:pPr>
              <a:endParaRPr lang="ja-JP" altLang="en-US" sz="1072" spc="9" dirty="0">
                <a:solidFill>
                  <a:srgbClr val="231F20"/>
                </a:solidFill>
                <a:latin typeface="Yu Gothic UI" panose="020B0500000000000000" pitchFamily="34" charset="-128"/>
                <a:ea typeface="Yu Gothic UI" panose="020B0500000000000000" pitchFamily="34" charset="-128"/>
                <a:cs typeface="YuGo-Medium"/>
              </a:endParaRPr>
            </a:p>
          </p:txBody>
        </p:sp>
        <p:sp>
          <p:nvSpPr>
            <p:cNvPr id="33" name="object 10">
              <a:extLst>
                <a:ext uri="{FF2B5EF4-FFF2-40B4-BE49-F238E27FC236}">
                  <a16:creationId xmlns:a16="http://schemas.microsoft.com/office/drawing/2014/main" id="{F18810DD-4429-2D00-3F7D-1A4FE79F02F8}"/>
                </a:ext>
              </a:extLst>
            </p:cNvPr>
            <p:cNvSpPr/>
            <p:nvPr/>
          </p:nvSpPr>
          <p:spPr>
            <a:xfrm>
              <a:off x="-2410427" y="3250292"/>
              <a:ext cx="3624009" cy="1356287"/>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a:p>
          </p:txBody>
        </p:sp>
      </p:grpSp>
      <p:grpSp>
        <p:nvGrpSpPr>
          <p:cNvPr id="34" name="グループ化 33">
            <a:extLst>
              <a:ext uri="{FF2B5EF4-FFF2-40B4-BE49-F238E27FC236}">
                <a16:creationId xmlns:a16="http://schemas.microsoft.com/office/drawing/2014/main" id="{158CC68A-D4BB-EFD9-8FA8-5A627BEEE13C}"/>
              </a:ext>
            </a:extLst>
          </p:cNvPr>
          <p:cNvGrpSpPr/>
          <p:nvPr/>
        </p:nvGrpSpPr>
        <p:grpSpPr>
          <a:xfrm>
            <a:off x="1162554" y="3627077"/>
            <a:ext cx="3624009" cy="1071672"/>
            <a:chOff x="-2410427" y="3250292"/>
            <a:chExt cx="3624009" cy="1356287"/>
          </a:xfrm>
        </p:grpSpPr>
        <p:sp>
          <p:nvSpPr>
            <p:cNvPr id="35" name="object 9">
              <a:extLst>
                <a:ext uri="{FF2B5EF4-FFF2-40B4-BE49-F238E27FC236}">
                  <a16:creationId xmlns:a16="http://schemas.microsoft.com/office/drawing/2014/main" id="{36DF9FD8-6D4B-58E9-0EE2-65029CC775F3}"/>
                </a:ext>
              </a:extLst>
            </p:cNvPr>
            <p:cNvSpPr txBox="1"/>
            <p:nvPr/>
          </p:nvSpPr>
          <p:spPr>
            <a:xfrm>
              <a:off x="-2348829" y="3270964"/>
              <a:ext cx="3500811" cy="1244131"/>
            </a:xfrm>
            <a:prstGeom prst="rect">
              <a:avLst/>
            </a:prstGeom>
          </p:spPr>
          <p:txBody>
            <a:bodyPr vert="horz" wrap="square" lIns="0" tIns="55017" rIns="0" bIns="0" rtlCol="0">
              <a:spAutoFit/>
            </a:bodyPr>
            <a:lstStyle/>
            <a:p>
              <a:pPr marL="10894">
                <a:spcBef>
                  <a:spcPts val="356"/>
                </a:spcBef>
              </a:pPr>
              <a:r>
                <a:rPr lang="ja-JP" altLang="en-US" sz="1072" b="1" spc="47" dirty="0">
                  <a:solidFill>
                    <a:srgbClr val="231F20"/>
                  </a:solidFill>
                  <a:latin typeface="Yu Gothic UI" panose="020B0500000000000000" pitchFamily="34" charset="-128"/>
                  <a:ea typeface="Yu Gothic UI" panose="020B0500000000000000" pitchFamily="34" charset="-128"/>
                  <a:cs typeface="YuGo-Medium"/>
                </a:rPr>
                <a:t>▼校区青少年健全育成協議会</a:t>
              </a:r>
              <a:endParaRPr lang="en-US" altLang="ja-JP" sz="1072" b="1"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各小学校校区で青少年を支援するために集まった地域住民による団体です。</a:t>
              </a: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地域での清掃活動や声掛け運動、祭りなどのイベントを開催するなど、地域に密着した様々な活動をしています。</a:t>
              </a:r>
              <a:endParaRPr lang="ja-JP" altLang="en-US" sz="1072" spc="9" dirty="0">
                <a:solidFill>
                  <a:srgbClr val="231F20"/>
                </a:solidFill>
                <a:latin typeface="Yu Gothic UI" panose="020B0500000000000000" pitchFamily="34" charset="-128"/>
                <a:ea typeface="Yu Gothic UI" panose="020B0500000000000000" pitchFamily="34" charset="-128"/>
                <a:cs typeface="YuGo-Medium"/>
              </a:endParaRPr>
            </a:p>
          </p:txBody>
        </p:sp>
        <p:sp>
          <p:nvSpPr>
            <p:cNvPr id="36" name="object 10">
              <a:extLst>
                <a:ext uri="{FF2B5EF4-FFF2-40B4-BE49-F238E27FC236}">
                  <a16:creationId xmlns:a16="http://schemas.microsoft.com/office/drawing/2014/main" id="{9D74E709-AB31-04B9-8EA9-16D1B3AC03A8}"/>
                </a:ext>
              </a:extLst>
            </p:cNvPr>
            <p:cNvSpPr/>
            <p:nvPr/>
          </p:nvSpPr>
          <p:spPr>
            <a:xfrm>
              <a:off x="-2410427" y="3250292"/>
              <a:ext cx="3624009" cy="1356287"/>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a:p>
          </p:txBody>
        </p:sp>
      </p:grpSp>
      <p:grpSp>
        <p:nvGrpSpPr>
          <p:cNvPr id="37" name="グループ化 36">
            <a:extLst>
              <a:ext uri="{FF2B5EF4-FFF2-40B4-BE49-F238E27FC236}">
                <a16:creationId xmlns:a16="http://schemas.microsoft.com/office/drawing/2014/main" id="{6570E945-40ED-64E0-F175-CBBDEF97A1CE}"/>
              </a:ext>
            </a:extLst>
          </p:cNvPr>
          <p:cNvGrpSpPr/>
          <p:nvPr/>
        </p:nvGrpSpPr>
        <p:grpSpPr>
          <a:xfrm>
            <a:off x="1189489" y="4978241"/>
            <a:ext cx="3624009" cy="1356287"/>
            <a:chOff x="-2410427" y="3250292"/>
            <a:chExt cx="3624009" cy="1356287"/>
          </a:xfrm>
        </p:grpSpPr>
        <p:sp>
          <p:nvSpPr>
            <p:cNvPr id="38" name="object 9">
              <a:extLst>
                <a:ext uri="{FF2B5EF4-FFF2-40B4-BE49-F238E27FC236}">
                  <a16:creationId xmlns:a16="http://schemas.microsoft.com/office/drawing/2014/main" id="{FC481599-95C3-75EF-17E8-5D6EC6DAAFDF}"/>
                </a:ext>
              </a:extLst>
            </p:cNvPr>
            <p:cNvSpPr txBox="1"/>
            <p:nvPr/>
          </p:nvSpPr>
          <p:spPr>
            <a:xfrm>
              <a:off x="-2348829" y="3270964"/>
              <a:ext cx="3500811" cy="1313014"/>
            </a:xfrm>
            <a:prstGeom prst="rect">
              <a:avLst/>
            </a:prstGeom>
          </p:spPr>
          <p:txBody>
            <a:bodyPr vert="horz" wrap="square" lIns="0" tIns="55017" rIns="0" bIns="0" rtlCol="0">
              <a:spAutoFit/>
            </a:bodyPr>
            <a:lstStyle/>
            <a:p>
              <a:pPr marL="10894">
                <a:spcBef>
                  <a:spcPts val="356"/>
                </a:spcBef>
              </a:pPr>
              <a:r>
                <a:rPr lang="ja-JP" altLang="en-US" sz="1072" b="1" spc="47" dirty="0">
                  <a:solidFill>
                    <a:srgbClr val="231F20"/>
                  </a:solidFill>
                  <a:latin typeface="Yu Gothic UI" panose="020B0500000000000000" pitchFamily="34" charset="-128"/>
                  <a:ea typeface="Yu Gothic UI" panose="020B0500000000000000" pitchFamily="34" charset="-128"/>
                  <a:cs typeface="YuGo-Medium"/>
                </a:rPr>
                <a:t>▼地域公民館活動</a:t>
              </a:r>
              <a:endParaRPr lang="en-US" altLang="ja-JP" sz="1072" b="1"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地域社会における住民の自主的活動の推進と生涯学習の振興を図るため、地域公民館の自主性と創造性を生かし、地域の連帯意識・福祉の向上と、まちづくりに寄与することを目的としています。</a:t>
              </a:r>
              <a:endParaRPr lang="en-US" altLang="ja-JP" sz="1072"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地域住民交流、地域住民学習、住民自治拠点など、住民活動の場となります。</a:t>
              </a:r>
              <a:endParaRPr lang="ja-JP" altLang="en-US" sz="1072" spc="9" dirty="0">
                <a:solidFill>
                  <a:srgbClr val="231F20"/>
                </a:solidFill>
                <a:latin typeface="Yu Gothic UI" panose="020B0500000000000000" pitchFamily="34" charset="-128"/>
                <a:ea typeface="Yu Gothic UI" panose="020B0500000000000000" pitchFamily="34" charset="-128"/>
                <a:cs typeface="YuGo-Medium"/>
              </a:endParaRPr>
            </a:p>
          </p:txBody>
        </p:sp>
        <p:sp>
          <p:nvSpPr>
            <p:cNvPr id="39" name="object 10">
              <a:extLst>
                <a:ext uri="{FF2B5EF4-FFF2-40B4-BE49-F238E27FC236}">
                  <a16:creationId xmlns:a16="http://schemas.microsoft.com/office/drawing/2014/main" id="{ED8FBAAA-AD23-180D-ED76-BA7FE551CBAA}"/>
                </a:ext>
              </a:extLst>
            </p:cNvPr>
            <p:cNvSpPr/>
            <p:nvPr/>
          </p:nvSpPr>
          <p:spPr>
            <a:xfrm>
              <a:off x="-2410427" y="3250292"/>
              <a:ext cx="3624009" cy="1356287"/>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a:p>
          </p:txBody>
        </p:sp>
      </p:grpSp>
      <p:grpSp>
        <p:nvGrpSpPr>
          <p:cNvPr id="40" name="グループ化 39">
            <a:extLst>
              <a:ext uri="{FF2B5EF4-FFF2-40B4-BE49-F238E27FC236}">
                <a16:creationId xmlns:a16="http://schemas.microsoft.com/office/drawing/2014/main" id="{D608AE3B-0BD1-AB5B-2C41-F4AF2522812D}"/>
              </a:ext>
            </a:extLst>
          </p:cNvPr>
          <p:cNvGrpSpPr/>
          <p:nvPr/>
        </p:nvGrpSpPr>
        <p:grpSpPr>
          <a:xfrm>
            <a:off x="5055646" y="4337549"/>
            <a:ext cx="3624009" cy="1725947"/>
            <a:chOff x="-2410427" y="3250292"/>
            <a:chExt cx="3624009" cy="1575034"/>
          </a:xfrm>
        </p:grpSpPr>
        <p:sp>
          <p:nvSpPr>
            <p:cNvPr id="41" name="object 9">
              <a:extLst>
                <a:ext uri="{FF2B5EF4-FFF2-40B4-BE49-F238E27FC236}">
                  <a16:creationId xmlns:a16="http://schemas.microsoft.com/office/drawing/2014/main" id="{8AD43A36-01A4-3811-B682-7B1592E1C5C4}"/>
                </a:ext>
              </a:extLst>
            </p:cNvPr>
            <p:cNvSpPr txBox="1"/>
            <p:nvPr/>
          </p:nvSpPr>
          <p:spPr>
            <a:xfrm>
              <a:off x="-2322887" y="3347331"/>
              <a:ext cx="3500811" cy="1477995"/>
            </a:xfrm>
            <a:prstGeom prst="rect">
              <a:avLst/>
            </a:prstGeom>
          </p:spPr>
          <p:txBody>
            <a:bodyPr vert="horz" wrap="square" lIns="0" tIns="55017" rIns="0" bIns="0" rtlCol="0">
              <a:spAutoFit/>
            </a:bodyPr>
            <a:lstStyle/>
            <a:p>
              <a:pPr marL="10894">
                <a:spcBef>
                  <a:spcPts val="356"/>
                </a:spcBef>
              </a:pPr>
              <a:r>
                <a:rPr lang="ja-JP" altLang="en-US" sz="1072" b="1" spc="47" dirty="0">
                  <a:solidFill>
                    <a:srgbClr val="231F20"/>
                  </a:solidFill>
                  <a:latin typeface="Yu Gothic UI" panose="020B0500000000000000" pitchFamily="34" charset="-128"/>
                  <a:ea typeface="Yu Gothic UI" panose="020B0500000000000000" pitchFamily="34" charset="-128"/>
                  <a:cs typeface="YuGo-Medium"/>
                </a:rPr>
                <a:t>▼校区社会福祉協議会</a:t>
              </a:r>
              <a:endParaRPr lang="en-US" altLang="ja-JP" sz="1072" b="1"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各校区における地域福祉の中核となる団体で、住民自らが各校区の福祉課題やニーズを捉え課題解決のための活動を推進していく住民団体です。</a:t>
              </a:r>
            </a:p>
            <a:p>
              <a:pPr marL="10894">
                <a:spcBef>
                  <a:spcPts val="356"/>
                </a:spcBef>
              </a:pPr>
              <a:r>
                <a:rPr lang="ja-JP" altLang="en-US" sz="1072" spc="47" dirty="0">
                  <a:solidFill>
                    <a:srgbClr val="231F20"/>
                  </a:solidFill>
                  <a:latin typeface="Yu Gothic UI" panose="020B0500000000000000" pitchFamily="34" charset="-128"/>
                  <a:ea typeface="Yu Gothic UI" panose="020B0500000000000000" pitchFamily="34" charset="-128"/>
                  <a:cs typeface="YuGo-Medium"/>
                </a:rPr>
                <a:t>町内会長及び民生委員・児童委員をはじめ、老人クラブやＰＴＡなど各校区の地域団体代表で構成されており、学校、病院、福祉施設、障がい者団体など地域福祉活動に携わる地域のさまざまな団体や個人も構成員、協力者となっています。</a:t>
              </a:r>
              <a:endParaRPr lang="ja-JP" altLang="en-US" sz="1072" spc="9" dirty="0">
                <a:solidFill>
                  <a:srgbClr val="231F20"/>
                </a:solidFill>
                <a:latin typeface="Yu Gothic UI" panose="020B0500000000000000" pitchFamily="34" charset="-128"/>
                <a:ea typeface="Yu Gothic UI" panose="020B0500000000000000" pitchFamily="34" charset="-128"/>
                <a:cs typeface="YuGo-Medium"/>
              </a:endParaRPr>
            </a:p>
          </p:txBody>
        </p:sp>
        <p:sp>
          <p:nvSpPr>
            <p:cNvPr id="42" name="object 10">
              <a:extLst>
                <a:ext uri="{FF2B5EF4-FFF2-40B4-BE49-F238E27FC236}">
                  <a16:creationId xmlns:a16="http://schemas.microsoft.com/office/drawing/2014/main" id="{504FA7AE-514D-7DD2-B53F-2079F8B9AED8}"/>
                </a:ext>
              </a:extLst>
            </p:cNvPr>
            <p:cNvSpPr/>
            <p:nvPr/>
          </p:nvSpPr>
          <p:spPr>
            <a:xfrm>
              <a:off x="-2410427" y="3250292"/>
              <a:ext cx="3624009" cy="1575034"/>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a:p>
          </p:txBody>
        </p:sp>
      </p:grpSp>
      <p:grpSp>
        <p:nvGrpSpPr>
          <p:cNvPr id="43" name="グループ化 42">
            <a:extLst>
              <a:ext uri="{FF2B5EF4-FFF2-40B4-BE49-F238E27FC236}">
                <a16:creationId xmlns:a16="http://schemas.microsoft.com/office/drawing/2014/main" id="{A594BDCE-E9D2-C9E6-BE3F-FBEA6B571B1B}"/>
              </a:ext>
            </a:extLst>
          </p:cNvPr>
          <p:cNvGrpSpPr/>
          <p:nvPr/>
        </p:nvGrpSpPr>
        <p:grpSpPr>
          <a:xfrm>
            <a:off x="5030816" y="2332636"/>
            <a:ext cx="3624009" cy="1690471"/>
            <a:chOff x="-2410427" y="3250292"/>
            <a:chExt cx="3624009" cy="1690471"/>
          </a:xfrm>
        </p:grpSpPr>
        <p:sp>
          <p:nvSpPr>
            <p:cNvPr id="44" name="object 9">
              <a:extLst>
                <a:ext uri="{FF2B5EF4-FFF2-40B4-BE49-F238E27FC236}">
                  <a16:creationId xmlns:a16="http://schemas.microsoft.com/office/drawing/2014/main" id="{52BA7CB9-C2E6-D181-ABC4-10E96323C1B4}"/>
                </a:ext>
              </a:extLst>
            </p:cNvPr>
            <p:cNvSpPr txBox="1"/>
            <p:nvPr/>
          </p:nvSpPr>
          <p:spPr>
            <a:xfrm>
              <a:off x="-2348829" y="3341304"/>
              <a:ext cx="3500811" cy="1477995"/>
            </a:xfrm>
            <a:prstGeom prst="rect">
              <a:avLst/>
            </a:prstGeom>
          </p:spPr>
          <p:txBody>
            <a:bodyPr vert="horz" wrap="square" lIns="0" tIns="55017" rIns="0" bIns="0" rtlCol="0">
              <a:spAutoFit/>
            </a:bodyPr>
            <a:lstStyle/>
            <a:p>
              <a:pPr marL="10894">
                <a:spcBef>
                  <a:spcPts val="356"/>
                </a:spcBef>
              </a:pPr>
              <a:r>
                <a:rPr lang="ja-JP" altLang="en-US" sz="1072" b="1" spc="47" dirty="0">
                  <a:solidFill>
                    <a:srgbClr val="231F20"/>
                  </a:solidFill>
                  <a:latin typeface="Yu Gothic UI" panose="020B0500000000000000" pitchFamily="34" charset="-128"/>
                  <a:ea typeface="Yu Gothic UI" panose="020B0500000000000000" pitchFamily="34" charset="-128"/>
                  <a:cs typeface="YuGo-Medium"/>
                </a:rPr>
                <a:t>▼民生委員・児童委員</a:t>
              </a:r>
              <a:endParaRPr lang="en-US" altLang="ja-JP" sz="1072" b="1" spc="47"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356"/>
                </a:spcBef>
              </a:pPr>
              <a:r>
                <a:rPr lang="ja-JP" altLang="en-US" sz="1072" spc="47" dirty="0">
                  <a:solidFill>
                    <a:schemeClr val="tx1"/>
                  </a:solidFill>
                  <a:latin typeface="Yu Gothic UI" panose="020B0500000000000000" pitchFamily="34" charset="-128"/>
                  <a:ea typeface="Yu Gothic UI" panose="020B0500000000000000" pitchFamily="34" charset="-128"/>
                  <a:cs typeface="YuGo-Medium"/>
                </a:rPr>
                <a:t>「民生委員」は、民生委員法に基づいて厚生労働大臣から委嘱された非常勤の地方公務員で、それぞれの担当地域において、常に住民の立場に立って相談に応じ必要な援助を行うなど、社会福祉の増進のための活動を行っています。</a:t>
              </a:r>
            </a:p>
            <a:p>
              <a:pPr marL="10894">
                <a:spcBef>
                  <a:spcPts val="356"/>
                </a:spcBef>
              </a:pPr>
              <a:r>
                <a:rPr lang="ja-JP" altLang="en-US" sz="1072" spc="47" dirty="0">
                  <a:solidFill>
                    <a:schemeClr val="tx1"/>
                  </a:solidFill>
                  <a:latin typeface="Yu Gothic UI" panose="020B0500000000000000" pitchFamily="34" charset="-128"/>
                  <a:ea typeface="Yu Gothic UI" panose="020B0500000000000000" pitchFamily="34" charset="-128"/>
                  <a:cs typeface="YuGo-Medium"/>
                </a:rPr>
                <a:t>　また、すべての「民生委員」は児童福祉法によって「児童委員」も兼ねており、妊娠中の心配ごとや子育ての不安などさまざまな相談や支援を行っています。</a:t>
              </a:r>
              <a:endParaRPr lang="ja-JP" altLang="en-US" sz="1072" spc="9" dirty="0">
                <a:solidFill>
                  <a:schemeClr val="tx1"/>
                </a:solidFill>
                <a:latin typeface="Yu Gothic UI" panose="020B0500000000000000" pitchFamily="34" charset="-128"/>
                <a:ea typeface="Yu Gothic UI" panose="020B0500000000000000" pitchFamily="34" charset="-128"/>
                <a:cs typeface="YuGo-Medium"/>
              </a:endParaRPr>
            </a:p>
          </p:txBody>
        </p:sp>
        <p:sp>
          <p:nvSpPr>
            <p:cNvPr id="45" name="object 10">
              <a:extLst>
                <a:ext uri="{FF2B5EF4-FFF2-40B4-BE49-F238E27FC236}">
                  <a16:creationId xmlns:a16="http://schemas.microsoft.com/office/drawing/2014/main" id="{2521B4BB-3EA2-D140-4BFE-D1A81D630D29}"/>
                </a:ext>
              </a:extLst>
            </p:cNvPr>
            <p:cNvSpPr/>
            <p:nvPr/>
          </p:nvSpPr>
          <p:spPr>
            <a:xfrm>
              <a:off x="-2410427" y="3250292"/>
              <a:ext cx="3624009" cy="1690471"/>
            </a:xfrm>
            <a:custGeom>
              <a:avLst/>
              <a:gdLst/>
              <a:ahLst/>
              <a:cxnLst/>
              <a:rect l="l" t="t" r="r" b="b"/>
              <a:pathLst>
                <a:path w="4224655" h="1001395">
                  <a:moveTo>
                    <a:pt x="4157967" y="1001166"/>
                  </a:moveTo>
                  <a:lnTo>
                    <a:pt x="66344" y="1001166"/>
                  </a:lnTo>
                  <a:lnTo>
                    <a:pt x="40521" y="995952"/>
                  </a:lnTo>
                  <a:lnTo>
                    <a:pt x="19432" y="981732"/>
                  </a:lnTo>
                  <a:lnTo>
                    <a:pt x="5213" y="960639"/>
                  </a:lnTo>
                  <a:lnTo>
                    <a:pt x="0" y="934808"/>
                  </a:lnTo>
                  <a:lnTo>
                    <a:pt x="0" y="66357"/>
                  </a:lnTo>
                  <a:lnTo>
                    <a:pt x="5213" y="40526"/>
                  </a:lnTo>
                  <a:lnTo>
                    <a:pt x="19432" y="19434"/>
                  </a:lnTo>
                  <a:lnTo>
                    <a:pt x="40521" y="5214"/>
                  </a:lnTo>
                  <a:lnTo>
                    <a:pt x="66344" y="0"/>
                  </a:lnTo>
                  <a:lnTo>
                    <a:pt x="4157967" y="0"/>
                  </a:lnTo>
                  <a:lnTo>
                    <a:pt x="4183792" y="5214"/>
                  </a:lnTo>
                  <a:lnTo>
                    <a:pt x="4204885" y="19434"/>
                  </a:lnTo>
                  <a:lnTo>
                    <a:pt x="4219108" y="40526"/>
                  </a:lnTo>
                  <a:lnTo>
                    <a:pt x="4224324" y="66357"/>
                  </a:lnTo>
                  <a:lnTo>
                    <a:pt x="4224324" y="934808"/>
                  </a:lnTo>
                  <a:lnTo>
                    <a:pt x="4219108" y="960639"/>
                  </a:lnTo>
                  <a:lnTo>
                    <a:pt x="4204885" y="981732"/>
                  </a:lnTo>
                  <a:lnTo>
                    <a:pt x="4183792" y="995952"/>
                  </a:lnTo>
                  <a:lnTo>
                    <a:pt x="4157967" y="1001166"/>
                  </a:lnTo>
                  <a:close/>
                </a:path>
              </a:pathLst>
            </a:custGeom>
            <a:ln w="13487">
              <a:solidFill>
                <a:srgbClr val="FBC3AF"/>
              </a:solidFill>
            </a:ln>
          </p:spPr>
          <p:txBody>
            <a:bodyPr wrap="square" lIns="0" tIns="0" rIns="0" bIns="0" rtlCol="0"/>
            <a:lstStyle/>
            <a:p>
              <a:endParaRPr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38136" y="1128156"/>
            <a:ext cx="8229664" cy="5400289"/>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txBox="1">
            <a:spLocks noGrp="1"/>
          </p:cNvSpPr>
          <p:nvPr>
            <p:ph type="title"/>
          </p:nvPr>
        </p:nvSpPr>
        <p:spPr>
          <a:xfrm>
            <a:off x="838136" y="329145"/>
            <a:ext cx="1345018" cy="583688"/>
          </a:xfrm>
          <a:prstGeom prst="rect">
            <a:avLst/>
          </a:prstGeom>
        </p:spPr>
        <p:txBody>
          <a:bodyPr vert="horz" wrap="square" lIns="0" tIns="14163" rIns="0" bIns="0" rtlCol="0" anchor="ctr">
            <a:spAutoFit/>
          </a:bodyPr>
          <a:lstStyle/>
          <a:p>
            <a:pPr marL="10894">
              <a:spcBef>
                <a:spcPts val="112"/>
              </a:spcBef>
            </a:pPr>
            <a:r>
              <a:rPr sz="3700" err="1">
                <a:latin typeface="Yu Gothic UI" panose="020B0500000000000000" pitchFamily="34" charset="-128"/>
                <a:ea typeface="Yu Gothic UI" panose="020B0500000000000000" pitchFamily="34" charset="-128"/>
              </a:rPr>
              <a:t>最後に</a:t>
            </a:r>
            <a:endParaRPr sz="3700">
              <a:latin typeface="Yu Gothic UI" panose="020B0500000000000000" pitchFamily="34" charset="-128"/>
              <a:ea typeface="Yu Gothic UI" panose="020B0500000000000000" pitchFamily="34" charset="-128"/>
            </a:endParaRPr>
          </a:p>
        </p:txBody>
      </p:sp>
      <p:sp>
        <p:nvSpPr>
          <p:cNvPr id="6" name="object 6"/>
          <p:cNvSpPr txBox="1"/>
          <p:nvPr/>
        </p:nvSpPr>
        <p:spPr>
          <a:xfrm>
            <a:off x="1292463" y="1682880"/>
            <a:ext cx="7321010" cy="4140336"/>
          </a:xfrm>
          <a:prstGeom prst="rect">
            <a:avLst/>
          </a:prstGeom>
        </p:spPr>
        <p:txBody>
          <a:bodyPr vert="horz" wrap="square" lIns="0" tIns="10894" rIns="0" bIns="0" rtlCol="0">
            <a:spAutoFit/>
          </a:bodyPr>
          <a:lstStyle/>
          <a:p>
            <a:pPr marL="10894">
              <a:spcBef>
                <a:spcPts val="193"/>
              </a:spcBef>
            </a:pPr>
            <a:r>
              <a:rPr lang="ja-JP" altLang="en-US" sz="1700" dirty="0">
                <a:latin typeface="Yu Gothic UI" panose="020B0500000000000000" pitchFamily="34" charset="-128"/>
                <a:ea typeface="Yu Gothic UI" panose="020B0500000000000000" pitchFamily="34" charset="-128"/>
                <a:cs typeface="YuGo-Medium"/>
              </a:rPr>
              <a:t>改めて、大事な点は「一人でいても、つながっても良い」ということです。</a:t>
            </a:r>
          </a:p>
          <a:p>
            <a:pPr marL="10894">
              <a:spcBef>
                <a:spcPts val="193"/>
              </a:spcBef>
            </a:pPr>
            <a:r>
              <a:rPr lang="ja-JP" altLang="en-US" sz="1700" dirty="0">
                <a:latin typeface="Yu Gothic UI" panose="020B0500000000000000" pitchFamily="34" charset="-128"/>
                <a:ea typeface="Yu Gothic UI" panose="020B0500000000000000" pitchFamily="34" charset="-128"/>
                <a:cs typeface="YuGo-Medium"/>
              </a:rPr>
              <a:t>孤独であること、孤立していること自体は決して悪いことではありません。</a:t>
            </a:r>
          </a:p>
          <a:p>
            <a:pPr marL="10894">
              <a:spcBef>
                <a:spcPts val="193"/>
              </a:spcBef>
            </a:pPr>
            <a:r>
              <a:rPr lang="ja-JP" altLang="en-US" sz="1700" dirty="0">
                <a:latin typeface="Yu Gothic UI" panose="020B0500000000000000" pitchFamily="34" charset="-128"/>
                <a:ea typeface="Yu Gothic UI" panose="020B0500000000000000" pitchFamily="34" charset="-128"/>
                <a:cs typeface="YuGo-Medium"/>
              </a:rPr>
              <a:t>問題なのは、悩みや困りごとが生じた際に一人で抱え込んでしまうことで、複雑化・深刻化してしまうことです。</a:t>
            </a:r>
          </a:p>
          <a:p>
            <a:pPr marL="10894">
              <a:spcBef>
                <a:spcPts val="193"/>
              </a:spcBef>
            </a:pPr>
            <a:endParaRPr lang="ja-JP" altLang="en-US" sz="1700" dirty="0">
              <a:latin typeface="Yu Gothic UI" panose="020B0500000000000000" pitchFamily="34" charset="-128"/>
              <a:ea typeface="Yu Gothic UI" panose="020B0500000000000000" pitchFamily="34" charset="-128"/>
              <a:cs typeface="YuGo-Medium"/>
            </a:endParaRPr>
          </a:p>
          <a:p>
            <a:pPr marL="10894"/>
            <a:r>
              <a:rPr lang="ja-JP" altLang="en-US" sz="1700" dirty="0">
                <a:solidFill>
                  <a:srgbClr val="231F20"/>
                </a:solidFill>
                <a:latin typeface="Yu Gothic UI" panose="020B0500000000000000" pitchFamily="34" charset="-128"/>
                <a:ea typeface="Yu Gothic UI" panose="020B0500000000000000" pitchFamily="34" charset="-128"/>
                <a:cs typeface="YuGo-Medium"/>
              </a:rPr>
              <a:t>熊本市では、熊本市官民連携プラットフォーム令和</a:t>
            </a:r>
            <a:r>
              <a:rPr lang="ja-JP" altLang="en-US" sz="1700" dirty="0">
                <a:solidFill>
                  <a:schemeClr val="tx1"/>
                </a:solidFill>
                <a:latin typeface="Yu Gothic UI" panose="020B0500000000000000" pitchFamily="34" charset="-128"/>
                <a:ea typeface="Yu Gothic UI" panose="020B0500000000000000" pitchFamily="34" charset="-128"/>
                <a:cs typeface="YuGo-Medium"/>
              </a:rPr>
              <a:t>５</a:t>
            </a:r>
            <a:r>
              <a:rPr lang="ja-JP" altLang="en-US" sz="1700" dirty="0">
                <a:solidFill>
                  <a:srgbClr val="231F20"/>
                </a:solidFill>
                <a:latin typeface="Yu Gothic UI" panose="020B0500000000000000" pitchFamily="34" charset="-128"/>
                <a:ea typeface="Yu Gothic UI" panose="020B0500000000000000" pitchFamily="34" charset="-128"/>
                <a:cs typeface="YuGo-Medium"/>
              </a:rPr>
              <a:t>年３月に立ち上げました。</a:t>
            </a:r>
            <a:endParaRPr lang="ja-JP" altLang="en-US" sz="1700" dirty="0">
              <a:latin typeface="Yu Gothic UI" panose="020B0500000000000000" pitchFamily="34" charset="-128"/>
              <a:ea typeface="Yu Gothic UI" panose="020B0500000000000000" pitchFamily="34" charset="-128"/>
              <a:cs typeface="YuGo-Medium"/>
            </a:endParaRPr>
          </a:p>
          <a:p>
            <a:pPr marL="10894">
              <a:spcBef>
                <a:spcPts val="196"/>
              </a:spcBef>
            </a:pPr>
            <a:r>
              <a:rPr lang="ja-JP" altLang="en-US" sz="1700" dirty="0">
                <a:solidFill>
                  <a:srgbClr val="231F20"/>
                </a:solidFill>
                <a:latin typeface="Yu Gothic UI" panose="020B0500000000000000" pitchFamily="34" charset="-128"/>
                <a:ea typeface="Yu Gothic UI" panose="020B0500000000000000" pitchFamily="34" charset="-128"/>
                <a:cs typeface="YuGo-Medium"/>
              </a:rPr>
              <a:t>民間団体等との連携・協働により、支援団体間における相互啓発やネットワークの強化による支援者支援の充実に取り組んでまいります。</a:t>
            </a:r>
          </a:p>
          <a:p>
            <a:pPr marL="10894">
              <a:spcBef>
                <a:spcPts val="196"/>
              </a:spcBef>
            </a:pPr>
            <a:endParaRPr lang="ja-JP" altLang="en-US" sz="17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193"/>
              </a:spcBef>
            </a:pPr>
            <a:r>
              <a:rPr lang="ja-JP" altLang="en-US" sz="1700" dirty="0">
                <a:solidFill>
                  <a:srgbClr val="231F20"/>
                </a:solidFill>
                <a:latin typeface="Yu Gothic UI" panose="020B0500000000000000" pitchFamily="34" charset="-128"/>
                <a:ea typeface="Yu Gothic UI" panose="020B0500000000000000" pitchFamily="34" charset="-128"/>
                <a:cs typeface="YuGo-Medium"/>
              </a:rPr>
              <a:t>こうした取り組みを進めていくことで、</a:t>
            </a:r>
            <a:r>
              <a:rPr lang="ja-JP" altLang="en-US" sz="1700" dirty="0">
                <a:latin typeface="Yu Gothic UI" panose="020B0500000000000000" pitchFamily="34" charset="-128"/>
                <a:ea typeface="Yu Gothic UI" panose="020B0500000000000000" pitchFamily="34" charset="-128"/>
                <a:cs typeface="YuGo-Medium"/>
              </a:rPr>
              <a:t>誰もが困ったときに気軽に声を上げられる・かけられる社会、相互に支え合い人と人との「つながり」が生まれる社会に近づいていくと考えています。</a:t>
            </a:r>
          </a:p>
          <a:p>
            <a:pPr marL="10894">
              <a:spcBef>
                <a:spcPts val="193"/>
              </a:spcBef>
            </a:pPr>
            <a:endParaRPr lang="ja-JP" altLang="en-US" sz="17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193"/>
              </a:spcBef>
            </a:pPr>
            <a:r>
              <a:rPr lang="ja-JP" altLang="en-US" sz="1700" dirty="0">
                <a:solidFill>
                  <a:srgbClr val="231F20"/>
                </a:solidFill>
                <a:latin typeface="Yu Gothic UI" panose="020B0500000000000000" pitchFamily="34" charset="-128"/>
                <a:ea typeface="Yu Gothic UI" panose="020B0500000000000000" pitchFamily="34" charset="-128"/>
                <a:cs typeface="YuGo-Medium"/>
              </a:rPr>
              <a:t>この講座にご参加いただいたみなさんとも、ぜひ引き続き一緒に取り組んでいけると嬉しいです。</a:t>
            </a:r>
            <a:endParaRPr sz="1700" dirty="0">
              <a:latin typeface="Yu Gothic UI" panose="020B0500000000000000" pitchFamily="34" charset="-128"/>
              <a:ea typeface="Yu Gothic UI" panose="020B0500000000000000" pitchFamily="34" charset="-128"/>
              <a:cs typeface="YuGo-Medium"/>
            </a:endParaRPr>
          </a:p>
        </p:txBody>
      </p:sp>
      <p:sp>
        <p:nvSpPr>
          <p:cNvPr id="7" name="スライド番号プレースホルダー 6">
            <a:extLst>
              <a:ext uri="{FF2B5EF4-FFF2-40B4-BE49-F238E27FC236}">
                <a16:creationId xmlns:a16="http://schemas.microsoft.com/office/drawing/2014/main" id="{C1D718AE-9753-777B-869C-1451D675821C}"/>
              </a:ext>
            </a:extLst>
          </p:cNvPr>
          <p:cNvSpPr>
            <a:spLocks noGrp="1"/>
          </p:cNvSpPr>
          <p:nvPr>
            <p:ph type="sldNum" sz="quarter" idx="7"/>
          </p:nvPr>
        </p:nvSpPr>
        <p:spPr/>
        <p:txBody>
          <a:bodyPr/>
          <a:lstStyle/>
          <a:p>
            <a:r>
              <a:rPr lang="en-US" altLang="ja-JP" sz="1000" dirty="0"/>
              <a:t>34</a:t>
            </a:r>
          </a:p>
        </p:txBody>
      </p:sp>
    </p:spTree>
    <p:extLst>
      <p:ext uri="{BB962C8B-B14F-4D97-AF65-F5344CB8AC3E}">
        <p14:creationId xmlns:p14="http://schemas.microsoft.com/office/powerpoint/2010/main" val="3671142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47937" y="2754097"/>
            <a:ext cx="4210126" cy="674903"/>
          </a:xfrm>
          <a:prstGeom prst="rect">
            <a:avLst/>
          </a:prstGeom>
        </p:spPr>
        <p:txBody>
          <a:bodyPr vert="horz" wrap="square" lIns="0" tIns="14707" rIns="0" bIns="0" rtlCol="0" anchor="ctr">
            <a:spAutoFit/>
          </a:bodyPr>
          <a:lstStyle/>
          <a:p>
            <a:pPr marL="10894" algn="ctr">
              <a:spcBef>
                <a:spcPts val="116"/>
              </a:spcBef>
            </a:pPr>
            <a:r>
              <a:rPr lang="ja-JP" altLang="en-US" sz="4200">
                <a:latin typeface="Yu Gothic UI" panose="020B0500000000000000" pitchFamily="34" charset="-128"/>
                <a:ea typeface="Yu Gothic UI" panose="020B0500000000000000" pitchFamily="34" charset="-128"/>
              </a:rPr>
              <a:t>参考資料</a:t>
            </a:r>
            <a:endParaRPr sz="4200" dirty="0">
              <a:latin typeface="Yu Gothic UI" panose="020B0500000000000000" pitchFamily="34" charset="-128"/>
              <a:ea typeface="Yu Gothic UI" panose="020B0500000000000000" pitchFamily="34" charset="-128"/>
            </a:endParaRPr>
          </a:p>
        </p:txBody>
      </p:sp>
      <p:sp>
        <p:nvSpPr>
          <p:cNvPr id="12" name="スライド番号プレースホルダー 11">
            <a:extLst>
              <a:ext uri="{FF2B5EF4-FFF2-40B4-BE49-F238E27FC236}">
                <a16:creationId xmlns:a16="http://schemas.microsoft.com/office/drawing/2014/main" id="{B0239CC8-8968-5D27-ADCD-857FE28014DA}"/>
              </a:ext>
            </a:extLst>
          </p:cNvPr>
          <p:cNvSpPr>
            <a:spLocks noGrp="1"/>
          </p:cNvSpPr>
          <p:nvPr>
            <p:ph type="sldNum" sz="quarter" idx="7"/>
          </p:nvPr>
        </p:nvSpPr>
        <p:spPr/>
        <p:txBody>
          <a:bodyPr/>
          <a:lstStyle/>
          <a:p>
            <a:r>
              <a:rPr lang="en-US" altLang="ja-JP" sz="1000" dirty="0"/>
              <a:t>35</a:t>
            </a:r>
            <a:endParaRPr lang="ja-JP" altLang="en-US" dirty="0"/>
          </a:p>
        </p:txBody>
      </p:sp>
    </p:spTree>
    <p:extLst>
      <p:ext uri="{BB962C8B-B14F-4D97-AF65-F5344CB8AC3E}">
        <p14:creationId xmlns:p14="http://schemas.microsoft.com/office/powerpoint/2010/main" val="4285280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4" name="object 4"/>
          <p:cNvSpPr/>
          <p:nvPr/>
        </p:nvSpPr>
        <p:spPr>
          <a:xfrm>
            <a:off x="930736" y="1514795"/>
            <a:ext cx="8073811" cy="5013585"/>
          </a:xfrm>
          <a:custGeom>
            <a:avLst/>
            <a:gdLst/>
            <a:ahLst/>
            <a:cxnLst/>
            <a:rect l="l" t="t" r="r" b="b"/>
            <a:pathLst>
              <a:path w="9411970" h="5844540">
                <a:moveTo>
                  <a:pt x="9411538" y="0"/>
                </a:moveTo>
                <a:lnTo>
                  <a:pt x="0" y="0"/>
                </a:lnTo>
                <a:lnTo>
                  <a:pt x="0" y="5844273"/>
                </a:lnTo>
                <a:lnTo>
                  <a:pt x="9411538" y="5844273"/>
                </a:lnTo>
                <a:lnTo>
                  <a:pt x="9411538" y="0"/>
                </a:lnTo>
                <a:close/>
              </a:path>
            </a:pathLst>
          </a:custGeom>
          <a:solidFill>
            <a:srgbClr val="FFFFFF"/>
          </a:solidFill>
        </p:spPr>
        <p:txBody>
          <a:bodyPr wrap="square" lIns="0" tIns="0" rIns="0" bIns="0" rtlCol="0"/>
          <a:lstStyle/>
          <a:p>
            <a:endParaRPr/>
          </a:p>
        </p:txBody>
      </p:sp>
      <p:sp>
        <p:nvSpPr>
          <p:cNvPr id="2" name="object 3">
            <a:extLst>
              <a:ext uri="{FF2B5EF4-FFF2-40B4-BE49-F238E27FC236}">
                <a16:creationId xmlns:a16="http://schemas.microsoft.com/office/drawing/2014/main" id="{8BE6A0D0-56DC-6B25-47B7-B07368971E8C}"/>
              </a:ext>
            </a:extLst>
          </p:cNvPr>
          <p:cNvSpPr/>
          <p:nvPr/>
        </p:nvSpPr>
        <p:spPr>
          <a:xfrm>
            <a:off x="838136" y="1524000"/>
            <a:ext cx="8229664" cy="5004445"/>
          </a:xfrm>
          <a:custGeom>
            <a:avLst/>
            <a:gdLst/>
            <a:ahLst/>
            <a:cxnLst/>
            <a:rect l="l" t="t" r="r" b="b"/>
            <a:pathLst>
              <a:path w="9411970" h="5659755">
                <a:moveTo>
                  <a:pt x="9411538" y="0"/>
                </a:moveTo>
                <a:lnTo>
                  <a:pt x="0" y="0"/>
                </a:lnTo>
                <a:lnTo>
                  <a:pt x="0" y="5659412"/>
                </a:lnTo>
                <a:lnTo>
                  <a:pt x="9411538" y="5659412"/>
                </a:lnTo>
                <a:lnTo>
                  <a:pt x="9411538"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 name="object 5"/>
          <p:cNvSpPr/>
          <p:nvPr/>
        </p:nvSpPr>
        <p:spPr>
          <a:xfrm>
            <a:off x="1163231" y="1739398"/>
            <a:ext cx="3624009" cy="1142818"/>
          </a:xfrm>
          <a:custGeom>
            <a:avLst/>
            <a:gdLst/>
            <a:ahLst/>
            <a:cxnLst/>
            <a:rect l="l" t="t" r="r" b="b"/>
            <a:pathLst>
              <a:path w="4224655" h="1332229">
                <a:moveTo>
                  <a:pt x="4147781" y="1332014"/>
                </a:moveTo>
                <a:lnTo>
                  <a:pt x="76530" y="1332014"/>
                </a:lnTo>
                <a:lnTo>
                  <a:pt x="46741" y="1325999"/>
                </a:lnTo>
                <a:lnTo>
                  <a:pt x="22415" y="1309598"/>
                </a:lnTo>
                <a:lnTo>
                  <a:pt x="6014" y="1285272"/>
                </a:lnTo>
                <a:lnTo>
                  <a:pt x="0" y="1255483"/>
                </a:lnTo>
                <a:lnTo>
                  <a:pt x="0" y="76530"/>
                </a:lnTo>
                <a:lnTo>
                  <a:pt x="6014" y="46741"/>
                </a:lnTo>
                <a:lnTo>
                  <a:pt x="22415" y="22415"/>
                </a:lnTo>
                <a:lnTo>
                  <a:pt x="46741" y="6014"/>
                </a:lnTo>
                <a:lnTo>
                  <a:pt x="76530" y="0"/>
                </a:lnTo>
                <a:lnTo>
                  <a:pt x="4147781" y="0"/>
                </a:lnTo>
                <a:lnTo>
                  <a:pt x="4177570" y="6014"/>
                </a:lnTo>
                <a:lnTo>
                  <a:pt x="4201896" y="22415"/>
                </a:lnTo>
                <a:lnTo>
                  <a:pt x="4218297" y="46741"/>
                </a:lnTo>
                <a:lnTo>
                  <a:pt x="4224312" y="76530"/>
                </a:lnTo>
                <a:lnTo>
                  <a:pt x="4224312" y="1255483"/>
                </a:lnTo>
                <a:lnTo>
                  <a:pt x="4218297" y="1285272"/>
                </a:lnTo>
                <a:lnTo>
                  <a:pt x="4201896" y="1309598"/>
                </a:lnTo>
                <a:lnTo>
                  <a:pt x="4177570" y="1325999"/>
                </a:lnTo>
                <a:lnTo>
                  <a:pt x="4147781" y="1332014"/>
                </a:lnTo>
                <a:close/>
              </a:path>
            </a:pathLst>
          </a:custGeom>
          <a:ln w="15557">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6" name="object 6"/>
          <p:cNvSpPr txBox="1">
            <a:spLocks noGrp="1"/>
          </p:cNvSpPr>
          <p:nvPr>
            <p:ph type="title"/>
          </p:nvPr>
        </p:nvSpPr>
        <p:spPr>
          <a:xfrm>
            <a:off x="838136" y="357610"/>
            <a:ext cx="8073811" cy="506744"/>
          </a:xfrm>
          <a:prstGeom prst="rect">
            <a:avLst/>
          </a:prstGeom>
        </p:spPr>
        <p:txBody>
          <a:bodyPr vert="horz" wrap="square" lIns="0" tIns="14163" rIns="0" bIns="0" rtlCol="0" anchor="ctr">
            <a:spAutoFit/>
          </a:bodyPr>
          <a:lstStyle/>
          <a:p>
            <a:pPr marL="10894">
              <a:spcBef>
                <a:spcPts val="112"/>
              </a:spcBef>
            </a:pPr>
            <a:r>
              <a:rPr sz="3200" dirty="0" err="1">
                <a:latin typeface="Yu Gothic UI" panose="020B0500000000000000" pitchFamily="34" charset="-128"/>
                <a:ea typeface="Yu Gothic UI" panose="020B0500000000000000" pitchFamily="34" charset="-128"/>
              </a:rPr>
              <a:t>各分野の実践的な養成講座</a:t>
            </a:r>
            <a:endParaRPr sz="3200" dirty="0">
              <a:latin typeface="Yu Gothic UI" panose="020B0500000000000000" pitchFamily="34" charset="-128"/>
              <a:ea typeface="Yu Gothic UI" panose="020B0500000000000000" pitchFamily="34" charset="-128"/>
            </a:endParaRPr>
          </a:p>
        </p:txBody>
      </p:sp>
      <p:sp>
        <p:nvSpPr>
          <p:cNvPr id="7" name="object 7"/>
          <p:cNvSpPr txBox="1"/>
          <p:nvPr/>
        </p:nvSpPr>
        <p:spPr>
          <a:xfrm>
            <a:off x="867983" y="1023058"/>
            <a:ext cx="8257925" cy="256122"/>
          </a:xfrm>
          <a:prstGeom prst="rect">
            <a:avLst/>
          </a:prstGeom>
        </p:spPr>
        <p:txBody>
          <a:bodyPr vert="horz" wrap="square" lIns="0" tIns="9805" rIns="0" bIns="0" rtlCol="0">
            <a:spAutoFit/>
          </a:bodyPr>
          <a:lstStyle/>
          <a:p>
            <a:pPr marL="10894">
              <a:spcBef>
                <a:spcPts val="77"/>
              </a:spcBef>
            </a:pPr>
            <a:r>
              <a:rPr sz="1600" spc="-150" dirty="0" err="1">
                <a:solidFill>
                  <a:srgbClr val="231F20"/>
                </a:solidFill>
                <a:latin typeface="Yu Gothic UI" panose="020B0500000000000000" pitchFamily="34" charset="-128"/>
                <a:ea typeface="Yu Gothic UI" panose="020B0500000000000000" pitchFamily="34" charset="-128"/>
                <a:cs typeface="YuGo-Medium"/>
              </a:rPr>
              <a:t>孤独・孤立の問題に関わる実践的な養成講座には、例えば以下のようなものがあります</a:t>
            </a:r>
            <a:r>
              <a:rPr sz="1600" spc="-150" dirty="0">
                <a:solidFill>
                  <a:srgbClr val="231F20"/>
                </a:solidFill>
                <a:latin typeface="Yu Gothic UI" panose="020B0500000000000000" pitchFamily="34" charset="-128"/>
                <a:ea typeface="Yu Gothic UI" panose="020B0500000000000000" pitchFamily="34" charset="-128"/>
                <a:cs typeface="YuGo-Medium"/>
              </a:rPr>
              <a:t>。</a:t>
            </a:r>
            <a:endParaRPr sz="1600" dirty="0">
              <a:latin typeface="Yu Gothic UI" panose="020B0500000000000000" pitchFamily="34" charset="-128"/>
              <a:ea typeface="Yu Gothic UI" panose="020B0500000000000000" pitchFamily="34" charset="-128"/>
              <a:cs typeface="YuGo-Medium"/>
            </a:endParaRPr>
          </a:p>
        </p:txBody>
      </p:sp>
      <p:sp>
        <p:nvSpPr>
          <p:cNvPr id="8" name="object 8"/>
          <p:cNvSpPr txBox="1"/>
          <p:nvPr/>
        </p:nvSpPr>
        <p:spPr>
          <a:xfrm>
            <a:off x="1321899" y="1778880"/>
            <a:ext cx="2637839" cy="294802"/>
          </a:xfrm>
          <a:prstGeom prst="rect">
            <a:avLst/>
          </a:prstGeom>
        </p:spPr>
        <p:txBody>
          <a:bodyPr vert="horz" wrap="square" lIns="0" tIns="108944" rIns="0" bIns="0" rtlCol="0">
            <a:spAutoFit/>
          </a:bodyPr>
          <a:lstStyle/>
          <a:p>
            <a:pPr marL="10894">
              <a:spcBef>
                <a:spcPts val="858"/>
              </a:spcBef>
            </a:pPr>
            <a:r>
              <a:rPr sz="1201" b="1" err="1">
                <a:solidFill>
                  <a:srgbClr val="F26F71"/>
                </a:solidFill>
                <a:latin typeface="Yu Gothic UI" panose="020B0500000000000000" pitchFamily="34" charset="-128"/>
                <a:ea typeface="Yu Gothic UI" panose="020B0500000000000000" pitchFamily="34" charset="-128"/>
                <a:cs typeface="YuGothic"/>
              </a:rPr>
              <a:t>認知症サポーター養成講座</a:t>
            </a:r>
            <a:endParaRPr sz="1201">
              <a:latin typeface="Yu Gothic UI" panose="020B0500000000000000" pitchFamily="34" charset="-128"/>
              <a:ea typeface="Yu Gothic UI" panose="020B0500000000000000" pitchFamily="34" charset="-128"/>
              <a:cs typeface="YuGothic"/>
            </a:endParaRPr>
          </a:p>
        </p:txBody>
      </p:sp>
      <p:sp>
        <p:nvSpPr>
          <p:cNvPr id="11" name="object 11"/>
          <p:cNvSpPr/>
          <p:nvPr/>
        </p:nvSpPr>
        <p:spPr>
          <a:xfrm>
            <a:off x="1163231" y="3069324"/>
            <a:ext cx="3624009" cy="1142818"/>
          </a:xfrm>
          <a:custGeom>
            <a:avLst/>
            <a:gdLst/>
            <a:ahLst/>
            <a:cxnLst/>
            <a:rect l="l" t="t" r="r" b="b"/>
            <a:pathLst>
              <a:path w="4224655" h="1332229">
                <a:moveTo>
                  <a:pt x="4147781" y="1332014"/>
                </a:moveTo>
                <a:lnTo>
                  <a:pt x="76530" y="1332014"/>
                </a:lnTo>
                <a:lnTo>
                  <a:pt x="46741" y="1325999"/>
                </a:lnTo>
                <a:lnTo>
                  <a:pt x="22415" y="1309598"/>
                </a:lnTo>
                <a:lnTo>
                  <a:pt x="6014" y="1285272"/>
                </a:lnTo>
                <a:lnTo>
                  <a:pt x="0" y="1255483"/>
                </a:lnTo>
                <a:lnTo>
                  <a:pt x="0" y="76530"/>
                </a:lnTo>
                <a:lnTo>
                  <a:pt x="6014" y="46741"/>
                </a:lnTo>
                <a:lnTo>
                  <a:pt x="22415" y="22415"/>
                </a:lnTo>
                <a:lnTo>
                  <a:pt x="46741" y="6014"/>
                </a:lnTo>
                <a:lnTo>
                  <a:pt x="76530" y="0"/>
                </a:lnTo>
                <a:lnTo>
                  <a:pt x="4147781" y="0"/>
                </a:lnTo>
                <a:lnTo>
                  <a:pt x="4177570" y="6014"/>
                </a:lnTo>
                <a:lnTo>
                  <a:pt x="4201896" y="22415"/>
                </a:lnTo>
                <a:lnTo>
                  <a:pt x="4218297" y="46741"/>
                </a:lnTo>
                <a:lnTo>
                  <a:pt x="4224312" y="76530"/>
                </a:lnTo>
                <a:lnTo>
                  <a:pt x="4224312" y="1255483"/>
                </a:lnTo>
                <a:lnTo>
                  <a:pt x="4218297" y="1285272"/>
                </a:lnTo>
                <a:lnTo>
                  <a:pt x="4201896" y="1309598"/>
                </a:lnTo>
                <a:lnTo>
                  <a:pt x="4177570" y="1325999"/>
                </a:lnTo>
                <a:lnTo>
                  <a:pt x="4147781" y="1332014"/>
                </a:lnTo>
                <a:close/>
              </a:path>
            </a:pathLst>
          </a:custGeom>
          <a:ln w="15557">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2" name="object 12"/>
          <p:cNvSpPr txBox="1"/>
          <p:nvPr/>
        </p:nvSpPr>
        <p:spPr>
          <a:xfrm>
            <a:off x="1321900" y="3077327"/>
            <a:ext cx="3066218" cy="294802"/>
          </a:xfrm>
          <a:prstGeom prst="rect">
            <a:avLst/>
          </a:prstGeom>
        </p:spPr>
        <p:txBody>
          <a:bodyPr vert="horz" wrap="square" lIns="0" tIns="108944" rIns="0" bIns="0" rtlCol="0">
            <a:spAutoFit/>
          </a:bodyPr>
          <a:lstStyle/>
          <a:p>
            <a:pPr marL="10894">
              <a:spcBef>
                <a:spcPts val="858"/>
              </a:spcBef>
            </a:pPr>
            <a:r>
              <a:rPr sz="1201" b="1" err="1">
                <a:solidFill>
                  <a:srgbClr val="F26F71"/>
                </a:solidFill>
                <a:latin typeface="Yu Gothic UI" panose="020B0500000000000000" pitchFamily="34" charset="-128"/>
                <a:ea typeface="Yu Gothic UI" panose="020B0500000000000000" pitchFamily="34" charset="-128"/>
                <a:cs typeface="YuGothic"/>
              </a:rPr>
              <a:t>精神・発達障害者しごとサポーター養成講座</a:t>
            </a:r>
            <a:endParaRPr sz="1201">
              <a:latin typeface="Yu Gothic UI" panose="020B0500000000000000" pitchFamily="34" charset="-128"/>
              <a:ea typeface="Yu Gothic UI" panose="020B0500000000000000" pitchFamily="34" charset="-128"/>
              <a:cs typeface="YuGothic"/>
            </a:endParaRPr>
          </a:p>
        </p:txBody>
      </p:sp>
      <p:sp>
        <p:nvSpPr>
          <p:cNvPr id="15" name="object 15"/>
          <p:cNvSpPr/>
          <p:nvPr/>
        </p:nvSpPr>
        <p:spPr>
          <a:xfrm>
            <a:off x="1163221" y="4429025"/>
            <a:ext cx="3624009" cy="1405917"/>
          </a:xfrm>
          <a:custGeom>
            <a:avLst/>
            <a:gdLst/>
            <a:ahLst/>
            <a:cxnLst/>
            <a:rect l="l" t="t" r="r" b="b"/>
            <a:pathLst>
              <a:path w="4224655" h="1638934">
                <a:moveTo>
                  <a:pt x="4139438" y="1638719"/>
                </a:moveTo>
                <a:lnTo>
                  <a:pt x="84899" y="1638719"/>
                </a:lnTo>
                <a:lnTo>
                  <a:pt x="51852" y="1632047"/>
                </a:lnTo>
                <a:lnTo>
                  <a:pt x="24866" y="1613854"/>
                </a:lnTo>
                <a:lnTo>
                  <a:pt x="6671" y="1586871"/>
                </a:lnTo>
                <a:lnTo>
                  <a:pt x="0" y="1553832"/>
                </a:lnTo>
                <a:lnTo>
                  <a:pt x="0" y="84886"/>
                </a:lnTo>
                <a:lnTo>
                  <a:pt x="6671" y="51842"/>
                </a:lnTo>
                <a:lnTo>
                  <a:pt x="24866" y="24860"/>
                </a:lnTo>
                <a:lnTo>
                  <a:pt x="51852" y="6669"/>
                </a:lnTo>
                <a:lnTo>
                  <a:pt x="84899" y="0"/>
                </a:lnTo>
                <a:lnTo>
                  <a:pt x="4139438" y="0"/>
                </a:lnTo>
                <a:lnTo>
                  <a:pt x="4172482" y="6669"/>
                </a:lnTo>
                <a:lnTo>
                  <a:pt x="4199464" y="24860"/>
                </a:lnTo>
                <a:lnTo>
                  <a:pt x="4217654" y="51842"/>
                </a:lnTo>
                <a:lnTo>
                  <a:pt x="4224324" y="84886"/>
                </a:lnTo>
                <a:lnTo>
                  <a:pt x="4224324" y="1553832"/>
                </a:lnTo>
                <a:lnTo>
                  <a:pt x="4217654" y="1586871"/>
                </a:lnTo>
                <a:lnTo>
                  <a:pt x="4199464" y="1613854"/>
                </a:lnTo>
                <a:lnTo>
                  <a:pt x="4172482" y="1632047"/>
                </a:lnTo>
                <a:lnTo>
                  <a:pt x="4139438" y="1638719"/>
                </a:lnTo>
                <a:close/>
              </a:path>
            </a:pathLst>
          </a:custGeom>
          <a:ln w="17259">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6" name="object 16"/>
          <p:cNvSpPr txBox="1"/>
          <p:nvPr/>
        </p:nvSpPr>
        <p:spPr>
          <a:xfrm>
            <a:off x="1321900" y="4533559"/>
            <a:ext cx="2542199" cy="197445"/>
          </a:xfrm>
          <a:prstGeom prst="rect">
            <a:avLst/>
          </a:prstGeom>
        </p:spPr>
        <p:txBody>
          <a:bodyPr vert="horz" wrap="square" lIns="0" tIns="12528" rIns="0" bIns="0" rtlCol="0">
            <a:spAutoFit/>
          </a:bodyPr>
          <a:lstStyle/>
          <a:p>
            <a:pPr marL="10894">
              <a:spcBef>
                <a:spcPts val="98"/>
              </a:spcBef>
            </a:pPr>
            <a:r>
              <a:rPr sz="1201" b="1" err="1">
                <a:solidFill>
                  <a:srgbClr val="F26F71"/>
                </a:solidFill>
                <a:latin typeface="Yu Gothic UI" panose="020B0500000000000000" pitchFamily="34" charset="-128"/>
                <a:ea typeface="Yu Gothic UI" panose="020B0500000000000000" pitchFamily="34" charset="-128"/>
                <a:cs typeface="YuGothic"/>
              </a:rPr>
              <a:t>ゲートキーパー養成講座</a:t>
            </a:r>
            <a:endParaRPr sz="1201">
              <a:latin typeface="Yu Gothic UI" panose="020B0500000000000000" pitchFamily="34" charset="-128"/>
              <a:ea typeface="Yu Gothic UI" panose="020B0500000000000000" pitchFamily="34" charset="-128"/>
              <a:cs typeface="YuGothic"/>
            </a:endParaRPr>
          </a:p>
        </p:txBody>
      </p:sp>
      <p:sp>
        <p:nvSpPr>
          <p:cNvPr id="19" name="object 19"/>
          <p:cNvSpPr/>
          <p:nvPr/>
        </p:nvSpPr>
        <p:spPr>
          <a:xfrm>
            <a:off x="5029622" y="4428390"/>
            <a:ext cx="3624009" cy="1533192"/>
          </a:xfrm>
          <a:custGeom>
            <a:avLst/>
            <a:gdLst/>
            <a:ahLst/>
            <a:cxnLst/>
            <a:rect l="l" t="t" r="r" b="b"/>
            <a:pathLst>
              <a:path w="4224655" h="2071370">
                <a:moveTo>
                  <a:pt x="4128884" y="2071293"/>
                </a:moveTo>
                <a:lnTo>
                  <a:pt x="95440" y="2071293"/>
                </a:lnTo>
                <a:lnTo>
                  <a:pt x="58292" y="2063792"/>
                </a:lnTo>
                <a:lnTo>
                  <a:pt x="27955" y="2043337"/>
                </a:lnTo>
                <a:lnTo>
                  <a:pt x="7500" y="2013000"/>
                </a:lnTo>
                <a:lnTo>
                  <a:pt x="0" y="1975853"/>
                </a:lnTo>
                <a:lnTo>
                  <a:pt x="0" y="95440"/>
                </a:lnTo>
                <a:lnTo>
                  <a:pt x="7500" y="58287"/>
                </a:lnTo>
                <a:lnTo>
                  <a:pt x="27955" y="27951"/>
                </a:lnTo>
                <a:lnTo>
                  <a:pt x="58292" y="7499"/>
                </a:lnTo>
                <a:lnTo>
                  <a:pt x="95440" y="0"/>
                </a:lnTo>
                <a:lnTo>
                  <a:pt x="4128884" y="0"/>
                </a:lnTo>
                <a:lnTo>
                  <a:pt x="4166031" y="7499"/>
                </a:lnTo>
                <a:lnTo>
                  <a:pt x="4196368" y="27951"/>
                </a:lnTo>
                <a:lnTo>
                  <a:pt x="4216823" y="58287"/>
                </a:lnTo>
                <a:lnTo>
                  <a:pt x="4224324" y="95440"/>
                </a:lnTo>
                <a:lnTo>
                  <a:pt x="4224324" y="1975853"/>
                </a:lnTo>
                <a:lnTo>
                  <a:pt x="4216823" y="2013000"/>
                </a:lnTo>
                <a:lnTo>
                  <a:pt x="4196368" y="2043337"/>
                </a:lnTo>
                <a:lnTo>
                  <a:pt x="4166031" y="2063792"/>
                </a:lnTo>
                <a:lnTo>
                  <a:pt x="4128884" y="2071293"/>
                </a:lnTo>
                <a:close/>
              </a:path>
            </a:pathLst>
          </a:custGeom>
          <a:ln w="19405">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0" name="object 20"/>
          <p:cNvSpPr txBox="1"/>
          <p:nvPr/>
        </p:nvSpPr>
        <p:spPr>
          <a:xfrm>
            <a:off x="5190009" y="4431991"/>
            <a:ext cx="2488272" cy="294802"/>
          </a:xfrm>
          <a:prstGeom prst="rect">
            <a:avLst/>
          </a:prstGeom>
        </p:spPr>
        <p:txBody>
          <a:bodyPr vert="horz" wrap="square" lIns="0" tIns="108944" rIns="0" bIns="0" rtlCol="0">
            <a:spAutoFit/>
          </a:bodyPr>
          <a:lstStyle/>
          <a:p>
            <a:pPr marL="10894">
              <a:spcBef>
                <a:spcPts val="858"/>
              </a:spcBef>
            </a:pPr>
            <a:r>
              <a:rPr sz="1201" b="1" dirty="0" err="1">
                <a:solidFill>
                  <a:srgbClr val="F26F71"/>
                </a:solidFill>
                <a:latin typeface="Yu Gothic UI" panose="020B0500000000000000" pitchFamily="34" charset="-128"/>
                <a:ea typeface="Yu Gothic UI" panose="020B0500000000000000" pitchFamily="34" charset="-128"/>
                <a:cs typeface="YuGothic"/>
              </a:rPr>
              <a:t>ひきこもりサポーター養成講</a:t>
            </a:r>
            <a:r>
              <a:rPr lang="ja-JP" altLang="en-US" sz="1201" b="1">
                <a:solidFill>
                  <a:srgbClr val="F26F71"/>
                </a:solidFill>
                <a:latin typeface="Yu Gothic UI" panose="020B0500000000000000" pitchFamily="34" charset="-128"/>
                <a:ea typeface="Yu Gothic UI" panose="020B0500000000000000" pitchFamily="34" charset="-128"/>
                <a:cs typeface="YuGothic"/>
              </a:rPr>
              <a:t>座</a:t>
            </a:r>
            <a:endParaRPr sz="1201" dirty="0">
              <a:latin typeface="Yu Gothic UI" panose="020B0500000000000000" pitchFamily="34" charset="-128"/>
              <a:ea typeface="Yu Gothic UI" panose="020B0500000000000000" pitchFamily="34" charset="-128"/>
              <a:cs typeface="YuGothic"/>
            </a:endParaRPr>
          </a:p>
        </p:txBody>
      </p:sp>
      <p:sp>
        <p:nvSpPr>
          <p:cNvPr id="23" name="object 23"/>
          <p:cNvSpPr/>
          <p:nvPr/>
        </p:nvSpPr>
        <p:spPr>
          <a:xfrm>
            <a:off x="5043653" y="1750107"/>
            <a:ext cx="3624009" cy="1132110"/>
          </a:xfrm>
          <a:custGeom>
            <a:avLst/>
            <a:gdLst/>
            <a:ahLst/>
            <a:cxnLst/>
            <a:rect l="l" t="t" r="r" b="b"/>
            <a:pathLst>
              <a:path w="4224655" h="1398270">
                <a:moveTo>
                  <a:pt x="4145915" y="1398016"/>
                </a:moveTo>
                <a:lnTo>
                  <a:pt x="78409" y="1398016"/>
                </a:lnTo>
                <a:lnTo>
                  <a:pt x="47888" y="1391854"/>
                </a:lnTo>
                <a:lnTo>
                  <a:pt x="22964" y="1375051"/>
                </a:lnTo>
                <a:lnTo>
                  <a:pt x="6161" y="1350127"/>
                </a:lnTo>
                <a:lnTo>
                  <a:pt x="0" y="1319606"/>
                </a:lnTo>
                <a:lnTo>
                  <a:pt x="0" y="78409"/>
                </a:lnTo>
                <a:lnTo>
                  <a:pt x="6161" y="47888"/>
                </a:lnTo>
                <a:lnTo>
                  <a:pt x="22964" y="22964"/>
                </a:lnTo>
                <a:lnTo>
                  <a:pt x="47888" y="6161"/>
                </a:lnTo>
                <a:lnTo>
                  <a:pt x="78409" y="0"/>
                </a:lnTo>
                <a:lnTo>
                  <a:pt x="4145915" y="0"/>
                </a:lnTo>
                <a:lnTo>
                  <a:pt x="4176436" y="6161"/>
                </a:lnTo>
                <a:lnTo>
                  <a:pt x="4201360" y="22964"/>
                </a:lnTo>
                <a:lnTo>
                  <a:pt x="4218163" y="47888"/>
                </a:lnTo>
                <a:lnTo>
                  <a:pt x="4224324" y="78409"/>
                </a:lnTo>
                <a:lnTo>
                  <a:pt x="4224324" y="1319606"/>
                </a:lnTo>
                <a:lnTo>
                  <a:pt x="4218163" y="1350127"/>
                </a:lnTo>
                <a:lnTo>
                  <a:pt x="4201360" y="1375051"/>
                </a:lnTo>
                <a:lnTo>
                  <a:pt x="4176436" y="1391854"/>
                </a:lnTo>
                <a:lnTo>
                  <a:pt x="4145915" y="1398016"/>
                </a:lnTo>
                <a:close/>
              </a:path>
            </a:pathLst>
          </a:custGeom>
          <a:ln w="15938">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24" name="object 24"/>
          <p:cNvSpPr txBox="1"/>
          <p:nvPr/>
        </p:nvSpPr>
        <p:spPr>
          <a:xfrm>
            <a:off x="5202332" y="1773780"/>
            <a:ext cx="2812378" cy="294802"/>
          </a:xfrm>
          <a:prstGeom prst="rect">
            <a:avLst/>
          </a:prstGeom>
        </p:spPr>
        <p:txBody>
          <a:bodyPr vert="horz" wrap="square" lIns="0" tIns="108944" rIns="0" bIns="0" rtlCol="0">
            <a:spAutoFit/>
          </a:bodyPr>
          <a:lstStyle/>
          <a:p>
            <a:pPr marL="10894">
              <a:spcBef>
                <a:spcPts val="858"/>
              </a:spcBef>
            </a:pPr>
            <a:r>
              <a:rPr sz="1201" b="1" dirty="0" err="1">
                <a:solidFill>
                  <a:srgbClr val="F26F71"/>
                </a:solidFill>
                <a:latin typeface="Yu Gothic UI" panose="020B0500000000000000" pitchFamily="34" charset="-128"/>
                <a:ea typeface="Yu Gothic UI" panose="020B0500000000000000" pitchFamily="34" charset="-128"/>
                <a:cs typeface="YuGothic"/>
              </a:rPr>
              <a:t>あいサポート運動（あいサポーター研修</a:t>
            </a:r>
            <a:r>
              <a:rPr sz="1201" b="1" dirty="0">
                <a:solidFill>
                  <a:srgbClr val="F26F71"/>
                </a:solidFill>
                <a:latin typeface="Yu Gothic UI" panose="020B0500000000000000" pitchFamily="34" charset="-128"/>
                <a:ea typeface="Yu Gothic UI" panose="020B0500000000000000" pitchFamily="34" charset="-128"/>
                <a:cs typeface="YuGothic"/>
              </a:rPr>
              <a:t>）</a:t>
            </a:r>
            <a:endParaRPr sz="1201" dirty="0">
              <a:latin typeface="Yu Gothic UI" panose="020B0500000000000000" pitchFamily="34" charset="-128"/>
              <a:ea typeface="Yu Gothic UI" panose="020B0500000000000000" pitchFamily="34" charset="-128"/>
              <a:cs typeface="YuGothic"/>
            </a:endParaRPr>
          </a:p>
        </p:txBody>
      </p:sp>
      <p:sp>
        <p:nvSpPr>
          <p:cNvPr id="3" name="スライド番号プレースホルダー 2">
            <a:extLst>
              <a:ext uri="{FF2B5EF4-FFF2-40B4-BE49-F238E27FC236}">
                <a16:creationId xmlns:a16="http://schemas.microsoft.com/office/drawing/2014/main" id="{A933E537-AC77-AA92-2A16-CB93C194489F}"/>
              </a:ext>
            </a:extLst>
          </p:cNvPr>
          <p:cNvSpPr>
            <a:spLocks noGrp="1"/>
          </p:cNvSpPr>
          <p:nvPr>
            <p:ph type="sldNum" sz="quarter" idx="7"/>
          </p:nvPr>
        </p:nvSpPr>
        <p:spPr/>
        <p:txBody>
          <a:bodyPr/>
          <a:lstStyle/>
          <a:p>
            <a:r>
              <a:rPr lang="en-US" altLang="ja-JP" dirty="0"/>
              <a:t>36</a:t>
            </a:r>
            <a:endParaRPr lang="ja-JP" altLang="en-US" dirty="0"/>
          </a:p>
        </p:txBody>
      </p:sp>
      <p:pic>
        <p:nvPicPr>
          <p:cNvPr id="13" name="図 12" descr="QR コード&#10;&#10;自動的に生成された説明">
            <a:extLst>
              <a:ext uri="{FF2B5EF4-FFF2-40B4-BE49-F238E27FC236}">
                <a16:creationId xmlns:a16="http://schemas.microsoft.com/office/drawing/2014/main" id="{30F9A5F3-1B27-9DA7-FE90-384279E3B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739" y="2055813"/>
            <a:ext cx="742809" cy="742809"/>
          </a:xfrm>
          <a:prstGeom prst="rect">
            <a:avLst/>
          </a:prstGeom>
        </p:spPr>
      </p:pic>
      <p:pic>
        <p:nvPicPr>
          <p:cNvPr id="26" name="図 25" descr="QR コード&#10;&#10;自動的に生成された説明">
            <a:extLst>
              <a:ext uri="{FF2B5EF4-FFF2-40B4-BE49-F238E27FC236}">
                <a16:creationId xmlns:a16="http://schemas.microsoft.com/office/drawing/2014/main" id="{2A8E3BC6-08A9-A3C5-8449-7E3DDF3AE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353" y="3419796"/>
            <a:ext cx="681555" cy="681555"/>
          </a:xfrm>
          <a:prstGeom prst="rect">
            <a:avLst/>
          </a:prstGeom>
        </p:spPr>
      </p:pic>
      <p:pic>
        <p:nvPicPr>
          <p:cNvPr id="28" name="図 27" descr="QR コード&#10;&#10;自動的に生成された説明">
            <a:extLst>
              <a:ext uri="{FF2B5EF4-FFF2-40B4-BE49-F238E27FC236}">
                <a16:creationId xmlns:a16="http://schemas.microsoft.com/office/drawing/2014/main" id="{D0BA5ECF-7800-254A-0E8C-7690A33C0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593" y="4945457"/>
            <a:ext cx="701313" cy="701313"/>
          </a:xfrm>
          <a:prstGeom prst="rect">
            <a:avLst/>
          </a:prstGeom>
        </p:spPr>
      </p:pic>
      <p:pic>
        <p:nvPicPr>
          <p:cNvPr id="30" name="図 29" descr="QR コード&#10;&#10;自動的に生成された説明">
            <a:extLst>
              <a:ext uri="{FF2B5EF4-FFF2-40B4-BE49-F238E27FC236}">
                <a16:creationId xmlns:a16="http://schemas.microsoft.com/office/drawing/2014/main" id="{C871CA3A-0765-16FE-8D8E-582B2DD54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6410" y="2092256"/>
            <a:ext cx="742809" cy="742809"/>
          </a:xfrm>
          <a:prstGeom prst="rect">
            <a:avLst/>
          </a:prstGeom>
        </p:spPr>
      </p:pic>
      <p:sp>
        <p:nvSpPr>
          <p:cNvPr id="9" name="object 23">
            <a:extLst>
              <a:ext uri="{FF2B5EF4-FFF2-40B4-BE49-F238E27FC236}">
                <a16:creationId xmlns:a16="http://schemas.microsoft.com/office/drawing/2014/main" id="{43E7B90E-6FED-0359-3F22-353CAA23824C}"/>
              </a:ext>
            </a:extLst>
          </p:cNvPr>
          <p:cNvSpPr/>
          <p:nvPr/>
        </p:nvSpPr>
        <p:spPr>
          <a:xfrm>
            <a:off x="5029622" y="3061308"/>
            <a:ext cx="3624009" cy="1142819"/>
          </a:xfrm>
          <a:custGeom>
            <a:avLst/>
            <a:gdLst/>
            <a:ahLst/>
            <a:cxnLst/>
            <a:rect l="l" t="t" r="r" b="b"/>
            <a:pathLst>
              <a:path w="4224655" h="1398270">
                <a:moveTo>
                  <a:pt x="4145915" y="1398016"/>
                </a:moveTo>
                <a:lnTo>
                  <a:pt x="78409" y="1398016"/>
                </a:lnTo>
                <a:lnTo>
                  <a:pt x="47888" y="1391854"/>
                </a:lnTo>
                <a:lnTo>
                  <a:pt x="22964" y="1375051"/>
                </a:lnTo>
                <a:lnTo>
                  <a:pt x="6161" y="1350127"/>
                </a:lnTo>
                <a:lnTo>
                  <a:pt x="0" y="1319606"/>
                </a:lnTo>
                <a:lnTo>
                  <a:pt x="0" y="78409"/>
                </a:lnTo>
                <a:lnTo>
                  <a:pt x="6161" y="47888"/>
                </a:lnTo>
                <a:lnTo>
                  <a:pt x="22964" y="22964"/>
                </a:lnTo>
                <a:lnTo>
                  <a:pt x="47888" y="6161"/>
                </a:lnTo>
                <a:lnTo>
                  <a:pt x="78409" y="0"/>
                </a:lnTo>
                <a:lnTo>
                  <a:pt x="4145915" y="0"/>
                </a:lnTo>
                <a:lnTo>
                  <a:pt x="4176436" y="6161"/>
                </a:lnTo>
                <a:lnTo>
                  <a:pt x="4201360" y="22964"/>
                </a:lnTo>
                <a:lnTo>
                  <a:pt x="4218163" y="47888"/>
                </a:lnTo>
                <a:lnTo>
                  <a:pt x="4224324" y="78409"/>
                </a:lnTo>
                <a:lnTo>
                  <a:pt x="4224324" y="1319606"/>
                </a:lnTo>
                <a:lnTo>
                  <a:pt x="4218163" y="1350127"/>
                </a:lnTo>
                <a:lnTo>
                  <a:pt x="4201360" y="1375051"/>
                </a:lnTo>
                <a:lnTo>
                  <a:pt x="4176436" y="1391854"/>
                </a:lnTo>
                <a:lnTo>
                  <a:pt x="4145915" y="1398016"/>
                </a:lnTo>
                <a:close/>
              </a:path>
            </a:pathLst>
          </a:custGeom>
          <a:ln w="15938">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0" name="object 24">
            <a:extLst>
              <a:ext uri="{FF2B5EF4-FFF2-40B4-BE49-F238E27FC236}">
                <a16:creationId xmlns:a16="http://schemas.microsoft.com/office/drawing/2014/main" id="{DF5A0DD1-B795-0F13-B384-933C22F032F8}"/>
              </a:ext>
            </a:extLst>
          </p:cNvPr>
          <p:cNvSpPr txBox="1"/>
          <p:nvPr/>
        </p:nvSpPr>
        <p:spPr>
          <a:xfrm>
            <a:off x="5202332" y="3083586"/>
            <a:ext cx="2812378" cy="294802"/>
          </a:xfrm>
          <a:prstGeom prst="rect">
            <a:avLst/>
          </a:prstGeom>
        </p:spPr>
        <p:txBody>
          <a:bodyPr vert="horz" wrap="square" lIns="0" tIns="108944" rIns="0" bIns="0" rtlCol="0">
            <a:spAutoFit/>
          </a:bodyPr>
          <a:lstStyle/>
          <a:p>
            <a:pPr marL="10894">
              <a:spcBef>
                <a:spcPts val="858"/>
              </a:spcBef>
            </a:pPr>
            <a:r>
              <a:rPr lang="ja-JP" altLang="en-US" sz="1201" b="1">
                <a:solidFill>
                  <a:srgbClr val="F26F71"/>
                </a:solidFill>
                <a:latin typeface="Yu Gothic UI" panose="020B0500000000000000" pitchFamily="34" charset="-128"/>
                <a:ea typeface="Yu Gothic UI" panose="020B0500000000000000" pitchFamily="34" charset="-128"/>
                <a:cs typeface="YuGothic"/>
              </a:rPr>
              <a:t>心のサポーター養成研修</a:t>
            </a:r>
            <a:endParaRPr sz="1201" dirty="0">
              <a:latin typeface="Yu Gothic UI" panose="020B0500000000000000" pitchFamily="34" charset="-128"/>
              <a:ea typeface="Yu Gothic UI" panose="020B0500000000000000" pitchFamily="34" charset="-128"/>
              <a:cs typeface="YuGothic"/>
            </a:endParaRPr>
          </a:p>
        </p:txBody>
      </p:sp>
      <p:pic>
        <p:nvPicPr>
          <p:cNvPr id="21" name="図 20" descr="QR コード&#10;&#10;自動的に生成された説明">
            <a:extLst>
              <a:ext uri="{FF2B5EF4-FFF2-40B4-BE49-F238E27FC236}">
                <a16:creationId xmlns:a16="http://schemas.microsoft.com/office/drawing/2014/main" id="{6B0E89FE-88FB-C327-19F7-16193B1DA6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410" y="3436573"/>
            <a:ext cx="719136" cy="719136"/>
          </a:xfrm>
          <a:prstGeom prst="rect">
            <a:avLst/>
          </a:prstGeom>
        </p:spPr>
      </p:pic>
      <p:sp>
        <p:nvSpPr>
          <p:cNvPr id="27" name="テキスト ボックス 26">
            <a:extLst>
              <a:ext uri="{FF2B5EF4-FFF2-40B4-BE49-F238E27FC236}">
                <a16:creationId xmlns:a16="http://schemas.microsoft.com/office/drawing/2014/main" id="{745983E2-C933-DA10-40F4-20AA75D0A253}"/>
              </a:ext>
            </a:extLst>
          </p:cNvPr>
          <p:cNvSpPr txBox="1"/>
          <p:nvPr/>
        </p:nvSpPr>
        <p:spPr>
          <a:xfrm>
            <a:off x="1240337" y="2107300"/>
            <a:ext cx="2764984" cy="682879"/>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講師役である「キャラバン・メイト」が、地域や</a:t>
            </a:r>
            <a:endParaRPr lang="en-US" altLang="ja-JP" sz="1100" dirty="0">
              <a:solidFill>
                <a:schemeClr val="dk1"/>
              </a:solidFill>
              <a:latin typeface="Yu Gothic UI"/>
              <a:ea typeface="Yu Gothic UI"/>
              <a:cs typeface="Arial"/>
            </a:endParaRPr>
          </a:p>
          <a:p>
            <a:pPr algn="l">
              <a:lnSpc>
                <a:spcPct val="120000"/>
              </a:lnSpc>
              <a:buSzPts val="1600"/>
            </a:pPr>
            <a:r>
              <a:rPr lang="ja-JP" altLang="en-US" sz="1100">
                <a:solidFill>
                  <a:schemeClr val="dk1"/>
                </a:solidFill>
                <a:latin typeface="Yu Gothic UI"/>
                <a:ea typeface="Yu Gothic UI"/>
                <a:cs typeface="Arial"/>
              </a:rPr>
              <a:t>職域団体等を対象に、認知症の知識や、</a:t>
            </a:r>
            <a:endParaRPr lang="en-US" altLang="ja-JP" sz="1100" dirty="0">
              <a:solidFill>
                <a:schemeClr val="dk1"/>
              </a:solidFill>
              <a:latin typeface="Yu Gothic UI"/>
              <a:ea typeface="Yu Gothic UI"/>
              <a:cs typeface="Arial"/>
            </a:endParaRPr>
          </a:p>
          <a:p>
            <a:pPr algn="l">
              <a:lnSpc>
                <a:spcPct val="120000"/>
              </a:lnSpc>
              <a:buSzPts val="1600"/>
            </a:pPr>
            <a:r>
              <a:rPr lang="ja-JP" altLang="en-US" sz="1100">
                <a:solidFill>
                  <a:schemeClr val="dk1"/>
                </a:solidFill>
                <a:latin typeface="Yu Gothic UI"/>
                <a:ea typeface="Yu Gothic UI"/>
                <a:cs typeface="Arial"/>
              </a:rPr>
              <a:t>つきあい方について講義を行う</a:t>
            </a:r>
          </a:p>
        </p:txBody>
      </p:sp>
      <p:sp>
        <p:nvSpPr>
          <p:cNvPr id="29" name="テキスト ボックス 28">
            <a:extLst>
              <a:ext uri="{FF2B5EF4-FFF2-40B4-BE49-F238E27FC236}">
                <a16:creationId xmlns:a16="http://schemas.microsoft.com/office/drawing/2014/main" id="{7D89B79E-5725-15B5-8636-CBDF93ADDB60}"/>
              </a:ext>
            </a:extLst>
          </p:cNvPr>
          <p:cNvSpPr txBox="1"/>
          <p:nvPr/>
        </p:nvSpPr>
        <p:spPr>
          <a:xfrm>
            <a:off x="1238338" y="3450696"/>
            <a:ext cx="2764984" cy="682879"/>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精神・発達障害についての知識と理解を持って、精神・発達障害者を温かく見守り、</a:t>
            </a:r>
          </a:p>
          <a:p>
            <a:pPr algn="l">
              <a:lnSpc>
                <a:spcPct val="120000"/>
              </a:lnSpc>
              <a:buSzPts val="1600"/>
            </a:pPr>
            <a:r>
              <a:rPr lang="ja-JP" altLang="en-US" sz="1100">
                <a:solidFill>
                  <a:schemeClr val="dk1"/>
                </a:solidFill>
                <a:latin typeface="Yu Gothic UI"/>
                <a:ea typeface="Yu Gothic UI"/>
                <a:cs typeface="Arial"/>
              </a:rPr>
              <a:t>支援する応援者を育成する</a:t>
            </a:r>
          </a:p>
        </p:txBody>
      </p:sp>
      <p:sp>
        <p:nvSpPr>
          <p:cNvPr id="35" name="テキスト ボックス 34">
            <a:extLst>
              <a:ext uri="{FF2B5EF4-FFF2-40B4-BE49-F238E27FC236}">
                <a16:creationId xmlns:a16="http://schemas.microsoft.com/office/drawing/2014/main" id="{84206650-470C-80D2-EF5A-3AE23A04F0E0}"/>
              </a:ext>
            </a:extLst>
          </p:cNvPr>
          <p:cNvSpPr txBox="1"/>
          <p:nvPr/>
        </p:nvSpPr>
        <p:spPr>
          <a:xfrm>
            <a:off x="1258351" y="4818291"/>
            <a:ext cx="2764984" cy="886012"/>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地域や職場、教育の現場でメンタルヘルスを</a:t>
            </a:r>
          </a:p>
          <a:p>
            <a:pPr algn="l">
              <a:lnSpc>
                <a:spcPct val="120000"/>
              </a:lnSpc>
              <a:buSzPts val="1600"/>
            </a:pPr>
            <a:r>
              <a:rPr lang="ja-JP" altLang="en-US" sz="1100">
                <a:solidFill>
                  <a:schemeClr val="dk1"/>
                </a:solidFill>
                <a:latin typeface="Yu Gothic UI"/>
                <a:ea typeface="Yu Gothic UI"/>
                <a:cs typeface="Arial"/>
              </a:rPr>
              <a:t>学び、自殺のサインに気づき、見守り、専門の相談機関につなぐ役割を担う「ゲートキーパー」を養成する</a:t>
            </a:r>
          </a:p>
        </p:txBody>
      </p:sp>
      <p:sp>
        <p:nvSpPr>
          <p:cNvPr id="37" name="テキスト ボックス 36">
            <a:extLst>
              <a:ext uri="{FF2B5EF4-FFF2-40B4-BE49-F238E27FC236}">
                <a16:creationId xmlns:a16="http://schemas.microsoft.com/office/drawing/2014/main" id="{8E097BA5-FA5F-55D1-D9E8-9659BD4A5F8C}"/>
              </a:ext>
            </a:extLst>
          </p:cNvPr>
          <p:cNvSpPr txBox="1"/>
          <p:nvPr/>
        </p:nvSpPr>
        <p:spPr>
          <a:xfrm>
            <a:off x="5112407" y="4761316"/>
            <a:ext cx="2764984" cy="1292277"/>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ひきこもりの状態にある方及びその家族に対し社会参加に向けて継続的に関わりをもち、</a:t>
            </a:r>
          </a:p>
          <a:p>
            <a:pPr algn="l">
              <a:lnSpc>
                <a:spcPct val="120000"/>
              </a:lnSpc>
              <a:buSzPts val="1600"/>
            </a:pPr>
            <a:r>
              <a:rPr lang="ja-JP" altLang="en-US" sz="1100">
                <a:solidFill>
                  <a:schemeClr val="dk1"/>
                </a:solidFill>
                <a:latin typeface="Yu Gothic UI"/>
                <a:ea typeface="Yu Gothic UI"/>
                <a:cs typeface="Arial"/>
              </a:rPr>
              <a:t>ともに活動したり、適切な支援先につないだり、ひきこもりに対する理解促進を深める活動を</a:t>
            </a:r>
          </a:p>
          <a:p>
            <a:pPr algn="l">
              <a:lnSpc>
                <a:spcPct val="120000"/>
              </a:lnSpc>
              <a:buSzPts val="1600"/>
            </a:pPr>
            <a:r>
              <a:rPr lang="ja-JP" altLang="en-US" sz="1100">
                <a:solidFill>
                  <a:schemeClr val="dk1"/>
                </a:solidFill>
                <a:latin typeface="Yu Gothic UI"/>
                <a:ea typeface="Yu Gothic UI"/>
                <a:cs typeface="Arial"/>
              </a:rPr>
              <a:t>行う「ひきこもりサポーター」を養成する</a:t>
            </a:r>
          </a:p>
          <a:p>
            <a:pPr algn="l">
              <a:lnSpc>
                <a:spcPct val="120000"/>
              </a:lnSpc>
              <a:buSzPts val="1600"/>
            </a:pPr>
            <a:endParaRPr lang="ja-JP" altLang="en-US" sz="1100">
              <a:solidFill>
                <a:schemeClr val="dk1"/>
              </a:solidFill>
              <a:latin typeface="Yu Gothic UI"/>
              <a:ea typeface="Yu Gothic UI"/>
              <a:cs typeface="Arial"/>
            </a:endParaRPr>
          </a:p>
        </p:txBody>
      </p:sp>
      <p:sp>
        <p:nvSpPr>
          <p:cNvPr id="38" name="テキスト ボックス 37">
            <a:extLst>
              <a:ext uri="{FF2B5EF4-FFF2-40B4-BE49-F238E27FC236}">
                <a16:creationId xmlns:a16="http://schemas.microsoft.com/office/drawing/2014/main" id="{850CF432-E2FC-8DFB-89E9-AB07629EC0E9}"/>
              </a:ext>
            </a:extLst>
          </p:cNvPr>
          <p:cNvSpPr txBox="1"/>
          <p:nvPr/>
        </p:nvSpPr>
        <p:spPr>
          <a:xfrm>
            <a:off x="5108760" y="2077787"/>
            <a:ext cx="2764984" cy="682879"/>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障がいの特性や必要な配慮などを理解して、</a:t>
            </a:r>
          </a:p>
          <a:p>
            <a:pPr algn="l">
              <a:lnSpc>
                <a:spcPct val="120000"/>
              </a:lnSpc>
              <a:buSzPts val="1600"/>
            </a:pPr>
            <a:r>
              <a:rPr lang="ja-JP" altLang="en-US" sz="1100">
                <a:solidFill>
                  <a:schemeClr val="dk1"/>
                </a:solidFill>
                <a:latin typeface="Yu Gothic UI"/>
                <a:ea typeface="Yu Gothic UI"/>
                <a:cs typeface="Arial"/>
              </a:rPr>
              <a:t>障がいのある方を手助けする「あいサポーター」を養成する</a:t>
            </a:r>
          </a:p>
        </p:txBody>
      </p:sp>
      <p:sp>
        <p:nvSpPr>
          <p:cNvPr id="39" name="テキスト ボックス 38">
            <a:extLst>
              <a:ext uri="{FF2B5EF4-FFF2-40B4-BE49-F238E27FC236}">
                <a16:creationId xmlns:a16="http://schemas.microsoft.com/office/drawing/2014/main" id="{8355809A-62F9-5BED-D860-0C47EBD8D596}"/>
              </a:ext>
            </a:extLst>
          </p:cNvPr>
          <p:cNvSpPr txBox="1"/>
          <p:nvPr/>
        </p:nvSpPr>
        <p:spPr>
          <a:xfrm>
            <a:off x="5108760" y="3428702"/>
            <a:ext cx="2764984" cy="682879"/>
          </a:xfrm>
          <a:prstGeom prst="rect">
            <a:avLst/>
          </a:prstGeom>
          <a:noFill/>
        </p:spPr>
        <p:txBody>
          <a:bodyPr wrap="square">
            <a:spAutoFit/>
          </a:bodyPr>
          <a:lstStyle/>
          <a:p>
            <a:pPr algn="l">
              <a:lnSpc>
                <a:spcPct val="120000"/>
              </a:lnSpc>
              <a:buSzPts val="1600"/>
            </a:pPr>
            <a:r>
              <a:rPr lang="ja-JP" altLang="en-US" sz="1100">
                <a:solidFill>
                  <a:schemeClr val="dk1"/>
                </a:solidFill>
                <a:latin typeface="Yu Gothic UI"/>
                <a:ea typeface="Yu Gothic UI"/>
                <a:cs typeface="Arial"/>
              </a:rPr>
              <a:t>知識と理解に基づき、家族や同僚など</a:t>
            </a:r>
            <a:endParaRPr lang="en-US" altLang="ja-JP" sz="1100" dirty="0">
              <a:solidFill>
                <a:schemeClr val="dk1"/>
              </a:solidFill>
              <a:latin typeface="Yu Gothic UI"/>
              <a:ea typeface="Yu Gothic UI"/>
              <a:cs typeface="Arial"/>
            </a:endParaRPr>
          </a:p>
          <a:p>
            <a:pPr algn="l">
              <a:lnSpc>
                <a:spcPct val="120000"/>
              </a:lnSpc>
              <a:buSzPts val="1600"/>
            </a:pPr>
            <a:r>
              <a:rPr lang="ja-JP" altLang="en-US" sz="1100">
                <a:solidFill>
                  <a:schemeClr val="dk1"/>
                </a:solidFill>
                <a:latin typeface="Yu Gothic UI"/>
                <a:ea typeface="Yu Gothic UI"/>
                <a:cs typeface="Arial"/>
              </a:rPr>
              <a:t>身近な人に対して、傾聴を中心とした支援を</a:t>
            </a:r>
            <a:endParaRPr lang="en-US" altLang="ja-JP" sz="1100" dirty="0">
              <a:solidFill>
                <a:schemeClr val="dk1"/>
              </a:solidFill>
              <a:latin typeface="Yu Gothic UI"/>
              <a:ea typeface="Yu Gothic UI"/>
              <a:cs typeface="Arial"/>
            </a:endParaRPr>
          </a:p>
          <a:p>
            <a:pPr algn="l">
              <a:lnSpc>
                <a:spcPct val="120000"/>
              </a:lnSpc>
              <a:buSzPts val="1600"/>
            </a:pPr>
            <a:r>
              <a:rPr lang="ja-JP" altLang="en-US" sz="1100">
                <a:solidFill>
                  <a:schemeClr val="dk1"/>
                </a:solidFill>
                <a:latin typeface="Yu Gothic UI"/>
                <a:ea typeface="Yu Gothic UI"/>
                <a:cs typeface="Arial"/>
              </a:rPr>
              <a:t>行う「心のサポーター」を養成する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スライド番号プレースホルダー 106">
            <a:extLst>
              <a:ext uri="{FF2B5EF4-FFF2-40B4-BE49-F238E27FC236}">
                <a16:creationId xmlns:a16="http://schemas.microsoft.com/office/drawing/2014/main" id="{79B068F9-236C-18A7-7F78-49FA9020249D}"/>
              </a:ext>
            </a:extLst>
          </p:cNvPr>
          <p:cNvSpPr>
            <a:spLocks noGrp="1"/>
          </p:cNvSpPr>
          <p:nvPr>
            <p:ph type="sldNum" sz="quarter" idx="7"/>
          </p:nvPr>
        </p:nvSpPr>
        <p:spPr/>
        <p:txBody>
          <a:bodyPr/>
          <a:lstStyle/>
          <a:p>
            <a:r>
              <a:rPr lang="en-US" altLang="ja-JP" dirty="0"/>
              <a:t>37</a:t>
            </a:r>
            <a:endParaRPr lang="ja-JP" altLang="en-US" dirty="0"/>
          </a:p>
        </p:txBody>
      </p:sp>
      <p:sp>
        <p:nvSpPr>
          <p:cNvPr id="3" name="object 3"/>
          <p:cNvSpPr txBox="1">
            <a:spLocks noGrp="1"/>
          </p:cNvSpPr>
          <p:nvPr>
            <p:ph type="title"/>
          </p:nvPr>
        </p:nvSpPr>
        <p:spPr>
          <a:xfrm>
            <a:off x="826552" y="1099345"/>
            <a:ext cx="7760009" cy="322078"/>
          </a:xfrm>
          <a:prstGeom prst="rect">
            <a:avLst/>
          </a:prstGeom>
        </p:spPr>
        <p:txBody>
          <a:bodyPr vert="horz" wrap="square" lIns="0" tIns="14163" rIns="0" bIns="0" rtlCol="0" anchor="ctr">
            <a:spAutoFit/>
          </a:bodyPr>
          <a:lstStyle/>
          <a:p>
            <a:pPr marL="10894">
              <a:spcBef>
                <a:spcPts val="112"/>
              </a:spcBef>
            </a:pPr>
            <a:r>
              <a:rPr sz="2000" dirty="0" err="1">
                <a:latin typeface="Yu Gothic UI" panose="020B0500000000000000" pitchFamily="34" charset="-128"/>
                <a:ea typeface="Yu Gothic UI" panose="020B0500000000000000" pitchFamily="34" charset="-128"/>
              </a:rPr>
              <a:t>孤独感に影響を与える出来事は</a:t>
            </a:r>
            <a:r>
              <a:rPr lang="ja-JP" altLang="en-US" sz="2000" b="1">
                <a:solidFill>
                  <a:srgbClr val="231F20"/>
                </a:solidFill>
                <a:latin typeface="Yu Gothic UI" panose="020B0500000000000000" pitchFamily="34" charset="-128"/>
                <a:ea typeface="Yu Gothic UI" panose="020B0500000000000000" pitchFamily="34" charset="-128"/>
                <a:cs typeface="YuGothic"/>
              </a:rPr>
              <a:t>ライフステージのあらゆる場面で起こりうる</a:t>
            </a:r>
            <a:endParaRPr sz="2000" dirty="0">
              <a:latin typeface="Yu Gothic UI" panose="020B0500000000000000" pitchFamily="34" charset="-128"/>
              <a:ea typeface="Yu Gothic UI" panose="020B0500000000000000" pitchFamily="34" charset="-128"/>
            </a:endParaRPr>
          </a:p>
        </p:txBody>
      </p:sp>
      <p:sp>
        <p:nvSpPr>
          <p:cNvPr id="9" name="object 3">
            <a:extLst>
              <a:ext uri="{FF2B5EF4-FFF2-40B4-BE49-F238E27FC236}">
                <a16:creationId xmlns:a16="http://schemas.microsoft.com/office/drawing/2014/main" id="{4A125DAE-6D89-F790-1E1F-AB22586E6A39}"/>
              </a:ext>
            </a:extLst>
          </p:cNvPr>
          <p:cNvSpPr/>
          <p:nvPr/>
        </p:nvSpPr>
        <p:spPr>
          <a:xfrm>
            <a:off x="784000" y="1867280"/>
            <a:ext cx="8337999" cy="4510660"/>
          </a:xfrm>
          <a:custGeom>
            <a:avLst/>
            <a:gdLst/>
            <a:ahLst/>
            <a:cxnLst/>
            <a:rect l="l" t="t" r="r" b="b"/>
            <a:pathLst>
              <a:path w="9719945" h="5509895">
                <a:moveTo>
                  <a:pt x="9719513" y="0"/>
                </a:moveTo>
                <a:lnTo>
                  <a:pt x="0" y="0"/>
                </a:lnTo>
                <a:lnTo>
                  <a:pt x="0" y="5509641"/>
                </a:lnTo>
                <a:lnTo>
                  <a:pt x="9719513" y="5509641"/>
                </a:lnTo>
                <a:lnTo>
                  <a:pt x="9719513" y="0"/>
                </a:lnTo>
                <a:close/>
              </a:path>
            </a:pathLst>
          </a:custGeom>
          <a:solidFill>
            <a:srgbClr val="FFFFFF"/>
          </a:solidFill>
        </p:spPr>
        <p:txBody>
          <a:bodyPr wrap="square" lIns="0" tIns="0" rIns="0" bIns="0" rtlCol="0"/>
          <a:lstStyle/>
          <a:p>
            <a:endParaRPr/>
          </a:p>
        </p:txBody>
      </p:sp>
      <p:sp>
        <p:nvSpPr>
          <p:cNvPr id="7" name="object 8">
            <a:extLst>
              <a:ext uri="{FF2B5EF4-FFF2-40B4-BE49-F238E27FC236}">
                <a16:creationId xmlns:a16="http://schemas.microsoft.com/office/drawing/2014/main" id="{C161F07C-DC0A-16BB-F4DB-796A04D8A941}"/>
              </a:ext>
            </a:extLst>
          </p:cNvPr>
          <p:cNvSpPr txBox="1"/>
          <p:nvPr/>
        </p:nvSpPr>
        <p:spPr>
          <a:xfrm>
            <a:off x="993612" y="5845591"/>
            <a:ext cx="7054190" cy="378897"/>
          </a:xfrm>
          <a:prstGeom prst="rect">
            <a:avLst/>
          </a:prstGeom>
        </p:spPr>
        <p:txBody>
          <a:bodyPr vert="horz" wrap="square" lIns="0" tIns="50113" rIns="0" bIns="0" rtlCol="0">
            <a:spAutoFit/>
          </a:bodyPr>
          <a:lstStyle/>
          <a:p>
            <a:pPr marL="10894">
              <a:spcBef>
                <a:spcPts val="394"/>
              </a:spcBef>
            </a:pPr>
            <a:r>
              <a:rPr lang="en-US" altLang="ja-JP" sz="9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a:t>
            </a:r>
            <a:r>
              <a:rPr lang="ja-JP" altLang="en-US" sz="900">
                <a:solidFill>
                  <a:schemeClr val="tx1">
                    <a:lumMod val="85000"/>
                    <a:lumOff val="15000"/>
                  </a:schemeClr>
                </a:solidFill>
                <a:latin typeface="Yu Gothic UI" panose="020B0500000000000000" pitchFamily="34" charset="-128"/>
                <a:ea typeface="Yu Gothic UI" panose="020B0500000000000000" pitchFamily="34" charset="-128"/>
                <a:cs typeface="YuGo-Medium"/>
              </a:rPr>
              <a:t>本グラフは孤独感が「しばしばある・常にある」、「時々ある」又は「たまにある」と回答した人の</a:t>
            </a:r>
            <a:endParaRPr lang="en-US" altLang="ja-JP" sz="900" dirty="0">
              <a:solidFill>
                <a:schemeClr val="tx1">
                  <a:lumMod val="85000"/>
                  <a:lumOff val="15000"/>
                </a:schemeClr>
              </a:solidFill>
              <a:latin typeface="Yu Gothic UI" panose="020B0500000000000000" pitchFamily="34" charset="-128"/>
              <a:ea typeface="Yu Gothic UI" panose="020B0500000000000000" pitchFamily="34" charset="-128"/>
              <a:cs typeface="YuGo-Medium"/>
            </a:endParaRPr>
          </a:p>
          <a:p>
            <a:pPr marL="10894">
              <a:spcBef>
                <a:spcPts val="394"/>
              </a:spcBef>
            </a:pPr>
            <a:r>
              <a:rPr lang="ja-JP" altLang="en-US" sz="900">
                <a:solidFill>
                  <a:schemeClr val="tx1">
                    <a:lumMod val="85000"/>
                    <a:lumOff val="15000"/>
                  </a:schemeClr>
                </a:solidFill>
                <a:latin typeface="Yu Gothic UI" panose="020B0500000000000000" pitchFamily="34" charset="-128"/>
                <a:ea typeface="Yu Gothic UI" panose="020B0500000000000000" pitchFamily="34" charset="-128"/>
                <a:cs typeface="YuGo-Medium"/>
              </a:rPr>
              <a:t>　「現在の孤独感に影響を与えたと思う出来事」から上位</a:t>
            </a:r>
            <a:r>
              <a:rPr lang="en-US" altLang="ja-JP" sz="9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5</a:t>
            </a:r>
            <a:r>
              <a:rPr lang="ja-JP" altLang="en-US" sz="900">
                <a:solidFill>
                  <a:schemeClr val="tx1">
                    <a:lumMod val="85000"/>
                    <a:lumOff val="15000"/>
                  </a:schemeClr>
                </a:solidFill>
                <a:latin typeface="Yu Gothic UI" panose="020B0500000000000000" pitchFamily="34" charset="-128"/>
                <a:ea typeface="Yu Gothic UI" panose="020B0500000000000000" pitchFamily="34" charset="-128"/>
                <a:cs typeface="YuGo-Medium"/>
              </a:rPr>
              <a:t>つを抜き出して編集しています</a:t>
            </a:r>
          </a:p>
        </p:txBody>
      </p:sp>
      <p:sp>
        <p:nvSpPr>
          <p:cNvPr id="5" name="object 6">
            <a:extLst>
              <a:ext uri="{FF2B5EF4-FFF2-40B4-BE49-F238E27FC236}">
                <a16:creationId xmlns:a16="http://schemas.microsoft.com/office/drawing/2014/main" id="{73A525E6-811D-4262-777C-D83E58E9D59E}"/>
              </a:ext>
            </a:extLst>
          </p:cNvPr>
          <p:cNvSpPr txBox="1"/>
          <p:nvPr/>
        </p:nvSpPr>
        <p:spPr>
          <a:xfrm>
            <a:off x="993612" y="2040772"/>
            <a:ext cx="5377456" cy="289650"/>
          </a:xfrm>
          <a:prstGeom prst="rect">
            <a:avLst/>
          </a:prstGeom>
        </p:spPr>
        <p:txBody>
          <a:bodyPr vert="horz" wrap="square" lIns="0" tIns="12529" rIns="0" bIns="0" rtlCol="0">
            <a:spAutoFit/>
          </a:bodyPr>
          <a:lstStyle/>
          <a:p>
            <a:pPr marL="10894" algn="ctr">
              <a:spcBef>
                <a:spcPts val="99"/>
              </a:spcBef>
            </a:pPr>
            <a:r>
              <a:rPr lang="ja-JP" altLang="en-US" b="1" dirty="0">
                <a:solidFill>
                  <a:srgbClr val="231F20"/>
                </a:solidFill>
                <a:latin typeface="Yu Gothic UI" panose="020B0500000000000000" pitchFamily="34" charset="-128"/>
                <a:ea typeface="Yu Gothic UI" panose="020B0500000000000000" pitchFamily="34" charset="-128"/>
                <a:cs typeface="YuGothic"/>
              </a:rPr>
              <a:t>現在の孤独感に影響を与えたと思う出来事（複数回答）</a:t>
            </a:r>
            <a:endParaRPr b="1" dirty="0">
              <a:latin typeface="Yu Gothic UI" panose="020B0500000000000000" pitchFamily="34" charset="-128"/>
              <a:ea typeface="Yu Gothic UI" panose="020B0500000000000000" pitchFamily="34" charset="-128"/>
              <a:cs typeface="YuGothic"/>
            </a:endParaRPr>
          </a:p>
        </p:txBody>
      </p:sp>
      <p:sp>
        <p:nvSpPr>
          <p:cNvPr id="2" name="object 24">
            <a:extLst>
              <a:ext uri="{FF2B5EF4-FFF2-40B4-BE49-F238E27FC236}">
                <a16:creationId xmlns:a16="http://schemas.microsoft.com/office/drawing/2014/main" id="{C6BA7450-4426-C2E7-CDB9-3806580EBA14}"/>
              </a:ext>
            </a:extLst>
          </p:cNvPr>
          <p:cNvSpPr txBox="1"/>
          <p:nvPr/>
        </p:nvSpPr>
        <p:spPr>
          <a:xfrm>
            <a:off x="6242187" y="3813768"/>
            <a:ext cx="3759644" cy="1551941"/>
          </a:xfrm>
          <a:prstGeom prst="rect">
            <a:avLst/>
          </a:prstGeom>
        </p:spPr>
        <p:txBody>
          <a:bodyPr vert="horz" wrap="square" lIns="0" tIns="63732" rIns="0" bIns="0" rtlCol="0">
            <a:spAutoFit/>
          </a:bodyPr>
          <a:lstStyle/>
          <a:p>
            <a:pPr marL="10894">
              <a:spcBef>
                <a:spcPts val="502"/>
              </a:spcBef>
            </a:pP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dirty="0">
                <a:solidFill>
                  <a:srgbClr val="231F20"/>
                </a:solidFill>
                <a:latin typeface="Yu Gothic UI" panose="020B0500000000000000" pitchFamily="34" charset="-128"/>
                <a:ea typeface="Yu Gothic UI" panose="020B0500000000000000" pitchFamily="34" charset="-128"/>
                <a:cs typeface="YuGo-Medium"/>
              </a:rPr>
              <a:t>その他</a:t>
            </a: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p>
          <a:p>
            <a:pPr marL="10894">
              <a:spcBef>
                <a:spcPts val="502"/>
              </a:spcBef>
            </a:pPr>
            <a:r>
              <a:rPr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dirty="0">
                <a:solidFill>
                  <a:srgbClr val="231F20"/>
                </a:solidFill>
                <a:latin typeface="Yu Gothic UI" panose="020B0500000000000000" pitchFamily="34" charset="-128"/>
                <a:ea typeface="Yu Gothic UI" panose="020B0500000000000000" pitchFamily="34" charset="-128"/>
                <a:cs typeface="YuGo-Medium"/>
              </a:rPr>
              <a:t>人間関係による重大なトラブル</a:t>
            </a:r>
          </a:p>
          <a:p>
            <a:pPr marL="10894">
              <a:spcBef>
                <a:spcPts val="502"/>
              </a:spcBef>
            </a:pPr>
            <a:r>
              <a:rPr lang="ja-JP" altLang="en-US" sz="1600" dirty="0">
                <a:solidFill>
                  <a:srgbClr val="231F20"/>
                </a:solidFill>
                <a:latin typeface="Yu Gothic UI" panose="020B0500000000000000" pitchFamily="34" charset="-128"/>
                <a:ea typeface="Yu Gothic UI" panose="020B0500000000000000" pitchFamily="34" charset="-128"/>
                <a:cs typeface="YuGo-Medium"/>
              </a:rPr>
              <a:t>（いじめ・ハラスメント等を含む）</a:t>
            </a:r>
            <a:endParaRPr lang="en-US" altLang="ja-JP" sz="16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502"/>
              </a:spcBef>
            </a:pPr>
            <a:r>
              <a:rPr lang="ja-JP" altLang="en-US" sz="1600" dirty="0">
                <a:solidFill>
                  <a:srgbClr val="231F20"/>
                </a:solidFill>
                <a:latin typeface="Yu Gothic UI" panose="020B0500000000000000" pitchFamily="34" charset="-128"/>
                <a:ea typeface="Yu Gothic UI" panose="020B0500000000000000" pitchFamily="34" charset="-128"/>
                <a:cs typeface="YuGothic"/>
              </a:rPr>
              <a:t>・家族の病気・障害</a:t>
            </a:r>
          </a:p>
          <a:p>
            <a:pPr marL="10894">
              <a:spcBef>
                <a:spcPts val="502"/>
              </a:spcBef>
            </a:pPr>
            <a:r>
              <a:rPr lang="ja-JP" altLang="en-US" sz="1600" dirty="0">
                <a:solidFill>
                  <a:srgbClr val="231F20"/>
                </a:solidFill>
                <a:latin typeface="Yu Gothic UI" panose="020B0500000000000000" pitchFamily="34" charset="-128"/>
                <a:ea typeface="Yu Gothic UI" panose="020B0500000000000000" pitchFamily="34" charset="-128"/>
                <a:cs typeface="YuGothic"/>
              </a:rPr>
              <a:t>・生活困窮・貧困　</a:t>
            </a:r>
            <a:r>
              <a:rPr lang="en-US" altLang="ja-JP" sz="1600" dirty="0">
                <a:solidFill>
                  <a:srgbClr val="231F20"/>
                </a:solidFill>
                <a:latin typeface="Yu Gothic UI" panose="020B0500000000000000" pitchFamily="34" charset="-128"/>
                <a:ea typeface="Yu Gothic UI" panose="020B0500000000000000" pitchFamily="34" charset="-128"/>
                <a:cs typeface="YuGothic"/>
              </a:rPr>
              <a:t>…</a:t>
            </a:r>
            <a:r>
              <a:rPr lang="ja-JP" altLang="en-US" sz="1600" dirty="0">
                <a:solidFill>
                  <a:srgbClr val="231F20"/>
                </a:solidFill>
                <a:latin typeface="Yu Gothic UI" panose="020B0500000000000000" pitchFamily="34" charset="-128"/>
                <a:ea typeface="Yu Gothic UI" panose="020B0500000000000000" pitchFamily="34" charset="-128"/>
                <a:cs typeface="YuGothic"/>
              </a:rPr>
              <a:t>など</a:t>
            </a:r>
            <a:endParaRPr lang="en-US" altLang="ja-JP" sz="1600" dirty="0">
              <a:solidFill>
                <a:srgbClr val="231F20"/>
              </a:solidFill>
              <a:latin typeface="Yu Gothic UI" panose="020B0500000000000000" pitchFamily="34" charset="-128"/>
              <a:ea typeface="Yu Gothic UI" panose="020B0500000000000000" pitchFamily="34" charset="-128"/>
              <a:cs typeface="YuGothic"/>
            </a:endParaRPr>
          </a:p>
        </p:txBody>
      </p:sp>
      <p:sp>
        <p:nvSpPr>
          <p:cNvPr id="11" name="object 18">
            <a:extLst>
              <a:ext uri="{FF2B5EF4-FFF2-40B4-BE49-F238E27FC236}">
                <a16:creationId xmlns:a16="http://schemas.microsoft.com/office/drawing/2014/main" id="{B41880D6-7A97-844C-CC2E-056EE9BBD199}"/>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6" name="object 6">
            <a:extLst>
              <a:ext uri="{FF2B5EF4-FFF2-40B4-BE49-F238E27FC236}">
                <a16:creationId xmlns:a16="http://schemas.microsoft.com/office/drawing/2014/main" id="{76D5A6EE-2F0A-B076-A272-DE2BCC7C60C7}"/>
              </a:ext>
            </a:extLst>
          </p:cNvPr>
          <p:cNvSpPr txBox="1">
            <a:spLocks/>
          </p:cNvSpPr>
          <p:nvPr/>
        </p:nvSpPr>
        <p:spPr>
          <a:xfrm>
            <a:off x="838136" y="352096"/>
            <a:ext cx="8073811" cy="399022"/>
          </a:xfrm>
          <a:prstGeom prst="rect">
            <a:avLst/>
          </a:prstGeom>
        </p:spPr>
        <p:txBody>
          <a:bodyPr vert="horz" wrap="square" lIns="0" tIns="14163" rIns="0" bIns="0" rtlCol="0" anchor="ctr">
            <a:spAutoFit/>
          </a:bodyPr>
          <a:lstStyle>
            <a:lvl1pPr>
              <a:defRPr sz="3217" b="1" i="0">
                <a:solidFill>
                  <a:srgbClr val="231F20"/>
                </a:solidFill>
                <a:latin typeface="YuGothic"/>
                <a:ea typeface="+mj-ea"/>
                <a:cs typeface="YuGothic"/>
              </a:defRPr>
            </a:lvl1pPr>
          </a:lstStyle>
          <a:p>
            <a:pPr marL="10894">
              <a:spcBef>
                <a:spcPts val="112"/>
              </a:spcBef>
            </a:pPr>
            <a:r>
              <a:rPr lang="ja-JP" altLang="en-US" sz="2500">
                <a:latin typeface="Yu Gothic UI" panose="020B0500000000000000" pitchFamily="34" charset="-128"/>
                <a:ea typeface="Yu Gothic UI" panose="020B0500000000000000" pitchFamily="34" charset="-128"/>
              </a:rPr>
              <a:t>調査結果のポイント</a:t>
            </a:r>
            <a:r>
              <a:rPr lang="en-US" altLang="ja-JP" sz="2500" dirty="0">
                <a:latin typeface="Yu Gothic UI" panose="020B0500000000000000" pitchFamily="34" charset="-128"/>
                <a:ea typeface="Yu Gothic UI" panose="020B0500000000000000" pitchFamily="34" charset="-128"/>
              </a:rPr>
              <a:t>①</a:t>
            </a:r>
            <a:endParaRPr lang="ja-JP" altLang="en-US" sz="2500">
              <a:latin typeface="Yu Gothic UI" panose="020B0500000000000000" pitchFamily="34" charset="-128"/>
              <a:ea typeface="Yu Gothic UI" panose="020B0500000000000000" pitchFamily="34" charset="-128"/>
            </a:endParaRPr>
          </a:p>
        </p:txBody>
      </p:sp>
      <p:sp>
        <p:nvSpPr>
          <p:cNvPr id="10" name="正方形/長方形 9">
            <a:extLst>
              <a:ext uri="{FF2B5EF4-FFF2-40B4-BE49-F238E27FC236}">
                <a16:creationId xmlns:a16="http://schemas.microsoft.com/office/drawing/2014/main" id="{713C9D34-7B56-02A5-291E-2AFFB44E413F}"/>
              </a:ext>
            </a:extLst>
          </p:cNvPr>
          <p:cNvSpPr/>
          <p:nvPr/>
        </p:nvSpPr>
        <p:spPr>
          <a:xfrm>
            <a:off x="1280160" y="3446584"/>
            <a:ext cx="1407160"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6080D47-B188-D57B-895C-AF466370803C}"/>
              </a:ext>
            </a:extLst>
          </p:cNvPr>
          <p:cNvSpPr/>
          <p:nvPr/>
        </p:nvSpPr>
        <p:spPr>
          <a:xfrm>
            <a:off x="1041400" y="4040531"/>
            <a:ext cx="1645920"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CF0FD7F-9A61-7FCF-A95B-6869BE954FE8}"/>
              </a:ext>
            </a:extLst>
          </p:cNvPr>
          <p:cNvSpPr/>
          <p:nvPr/>
        </p:nvSpPr>
        <p:spPr>
          <a:xfrm>
            <a:off x="1280160" y="4525493"/>
            <a:ext cx="1407160"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E351B00-29A9-13C0-7285-E43686924838}"/>
              </a:ext>
            </a:extLst>
          </p:cNvPr>
          <p:cNvSpPr/>
          <p:nvPr/>
        </p:nvSpPr>
        <p:spPr>
          <a:xfrm>
            <a:off x="1280160" y="5038329"/>
            <a:ext cx="1407160"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A0508EB-E216-9A28-EDF6-C3E0711D5798}"/>
              </a:ext>
            </a:extLst>
          </p:cNvPr>
          <p:cNvSpPr txBox="1"/>
          <p:nvPr/>
        </p:nvSpPr>
        <p:spPr>
          <a:xfrm>
            <a:off x="1831581" y="3325849"/>
            <a:ext cx="929640" cy="261610"/>
          </a:xfrm>
          <a:prstGeom prst="rect">
            <a:avLst/>
          </a:prstGeom>
          <a:noFill/>
        </p:spPr>
        <p:txBody>
          <a:bodyPr wrap="square" rtlCol="0">
            <a:spAutoFit/>
          </a:bodyPr>
          <a:lstStyle/>
          <a:p>
            <a:pPr algn="r"/>
            <a:r>
              <a:rPr kumimoji="1" lang="ja-JP" altLang="en-US" sz="1100" dirty="0"/>
              <a:t>一人暮らし</a:t>
            </a:r>
          </a:p>
        </p:txBody>
      </p:sp>
      <p:sp>
        <p:nvSpPr>
          <p:cNvPr id="17" name="テキスト ボックス 16">
            <a:extLst>
              <a:ext uri="{FF2B5EF4-FFF2-40B4-BE49-F238E27FC236}">
                <a16:creationId xmlns:a16="http://schemas.microsoft.com/office/drawing/2014/main" id="{E6BCB669-D497-D718-AF01-ABBDF29A92AC}"/>
              </a:ext>
            </a:extLst>
          </p:cNvPr>
          <p:cNvSpPr txBox="1"/>
          <p:nvPr/>
        </p:nvSpPr>
        <p:spPr>
          <a:xfrm>
            <a:off x="1105195" y="3800475"/>
            <a:ext cx="1645920" cy="430887"/>
          </a:xfrm>
          <a:prstGeom prst="rect">
            <a:avLst/>
          </a:prstGeom>
          <a:noFill/>
        </p:spPr>
        <p:txBody>
          <a:bodyPr wrap="square" rtlCol="0">
            <a:spAutoFit/>
          </a:bodyPr>
          <a:lstStyle/>
          <a:p>
            <a:pPr algn="r"/>
            <a:r>
              <a:rPr kumimoji="1" lang="ja-JP" altLang="en-US" sz="1100" dirty="0"/>
              <a:t>特に影響を与えたと</a:t>
            </a:r>
            <a:endParaRPr kumimoji="1" lang="en-US" altLang="ja-JP" sz="1100" dirty="0"/>
          </a:p>
          <a:p>
            <a:pPr algn="r"/>
            <a:r>
              <a:rPr kumimoji="1" lang="ja-JP" altLang="en-US" sz="1100" dirty="0"/>
              <a:t>思われる出来事はない</a:t>
            </a:r>
          </a:p>
        </p:txBody>
      </p:sp>
      <p:sp>
        <p:nvSpPr>
          <p:cNvPr id="18" name="テキスト ボックス 17">
            <a:extLst>
              <a:ext uri="{FF2B5EF4-FFF2-40B4-BE49-F238E27FC236}">
                <a16:creationId xmlns:a16="http://schemas.microsoft.com/office/drawing/2014/main" id="{AA706B12-41F7-7197-C72B-A5BB39A2D239}"/>
              </a:ext>
            </a:extLst>
          </p:cNvPr>
          <p:cNvSpPr txBox="1"/>
          <p:nvPr/>
        </p:nvSpPr>
        <p:spPr>
          <a:xfrm>
            <a:off x="362191" y="5039599"/>
            <a:ext cx="2399030" cy="430887"/>
          </a:xfrm>
          <a:prstGeom prst="rect">
            <a:avLst/>
          </a:prstGeom>
          <a:noFill/>
        </p:spPr>
        <p:txBody>
          <a:bodyPr wrap="square" rtlCol="0" anchor="ctr">
            <a:spAutoFit/>
          </a:bodyPr>
          <a:lstStyle/>
          <a:p>
            <a:pPr algn="r"/>
            <a:r>
              <a:rPr kumimoji="1" lang="ja-JP" altLang="en-US" sz="1100" dirty="0"/>
              <a:t>心身の重大なトラブル</a:t>
            </a:r>
            <a:endParaRPr kumimoji="1" lang="en-US" altLang="ja-JP" sz="1100" dirty="0"/>
          </a:p>
          <a:p>
            <a:pPr algn="r"/>
            <a:r>
              <a:rPr kumimoji="1" lang="ja-JP" altLang="en-US" sz="1000" dirty="0"/>
              <a:t>（家庭内別居・</a:t>
            </a:r>
            <a:r>
              <a:rPr kumimoji="1" lang="en-US" altLang="ja-JP" sz="1000" dirty="0"/>
              <a:t>DV</a:t>
            </a:r>
            <a:r>
              <a:rPr kumimoji="1" lang="ja-JP" altLang="en-US" sz="1000" dirty="0"/>
              <a:t>・虐待を含む）</a:t>
            </a:r>
            <a:endParaRPr kumimoji="1" lang="ja-JP" altLang="en-US" sz="1100" dirty="0"/>
          </a:p>
        </p:txBody>
      </p:sp>
      <p:sp>
        <p:nvSpPr>
          <p:cNvPr id="19" name="テキスト ボックス 18">
            <a:extLst>
              <a:ext uri="{FF2B5EF4-FFF2-40B4-BE49-F238E27FC236}">
                <a16:creationId xmlns:a16="http://schemas.microsoft.com/office/drawing/2014/main" id="{600F16E8-BDB8-11E4-F343-6DFA099C3F90}"/>
              </a:ext>
            </a:extLst>
          </p:cNvPr>
          <p:cNvSpPr txBox="1"/>
          <p:nvPr/>
        </p:nvSpPr>
        <p:spPr>
          <a:xfrm>
            <a:off x="352085" y="4471418"/>
            <a:ext cx="2399030" cy="415498"/>
          </a:xfrm>
          <a:prstGeom prst="rect">
            <a:avLst/>
          </a:prstGeom>
          <a:noFill/>
        </p:spPr>
        <p:txBody>
          <a:bodyPr wrap="square" rtlCol="0" anchor="ctr">
            <a:spAutoFit/>
          </a:bodyPr>
          <a:lstStyle/>
          <a:p>
            <a:pPr algn="r"/>
            <a:r>
              <a:rPr kumimoji="1" lang="ja-JP" altLang="en-US" sz="1100" dirty="0"/>
              <a:t>転校・転職・離職・休学</a:t>
            </a:r>
            <a:endParaRPr kumimoji="1" lang="en-US" altLang="ja-JP" sz="1100" dirty="0"/>
          </a:p>
          <a:p>
            <a:pPr algn="r"/>
            <a:r>
              <a:rPr kumimoji="1" lang="ja-JP" altLang="en-US" sz="1000" dirty="0"/>
              <a:t>（失業を除く）</a:t>
            </a:r>
            <a:endParaRPr kumimoji="1" lang="ja-JP" altLang="en-US" sz="1100" dirty="0"/>
          </a:p>
        </p:txBody>
      </p:sp>
      <p:sp>
        <p:nvSpPr>
          <p:cNvPr id="21" name="正方形/長方形 20">
            <a:extLst>
              <a:ext uri="{FF2B5EF4-FFF2-40B4-BE49-F238E27FC236}">
                <a16:creationId xmlns:a16="http://schemas.microsoft.com/office/drawing/2014/main" id="{95C06FEE-1582-6E7A-D432-FCB757B09310}"/>
              </a:ext>
            </a:extLst>
          </p:cNvPr>
          <p:cNvSpPr/>
          <p:nvPr/>
        </p:nvSpPr>
        <p:spPr>
          <a:xfrm>
            <a:off x="4927600" y="4015032"/>
            <a:ext cx="1107302"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0B69152-7135-FEC1-4281-9140E0508F92}"/>
              </a:ext>
            </a:extLst>
          </p:cNvPr>
          <p:cNvSpPr/>
          <p:nvPr/>
        </p:nvSpPr>
        <p:spPr>
          <a:xfrm>
            <a:off x="4818379" y="4525493"/>
            <a:ext cx="1180163"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9F95FA2-D33B-7EFF-1B6E-C5ECB1C82833}"/>
              </a:ext>
            </a:extLst>
          </p:cNvPr>
          <p:cNvSpPr/>
          <p:nvPr/>
        </p:nvSpPr>
        <p:spPr>
          <a:xfrm>
            <a:off x="4737100" y="5069376"/>
            <a:ext cx="1210570" cy="44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4AEA047-AEF6-77F4-5F77-F36D6FEF0EC5}"/>
              </a:ext>
            </a:extLst>
          </p:cNvPr>
          <p:cNvSpPr/>
          <p:nvPr/>
        </p:nvSpPr>
        <p:spPr>
          <a:xfrm>
            <a:off x="5222981" y="3421090"/>
            <a:ext cx="914400" cy="560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599F3BA-8530-5CDA-B32B-F1255661C411}"/>
              </a:ext>
            </a:extLst>
          </p:cNvPr>
          <p:cNvSpPr/>
          <p:nvPr/>
        </p:nvSpPr>
        <p:spPr>
          <a:xfrm>
            <a:off x="1718433" y="3108722"/>
            <a:ext cx="914400" cy="210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00DCA4-B433-D29E-BFA9-B9D3F3541B11}"/>
              </a:ext>
            </a:extLst>
          </p:cNvPr>
          <p:cNvSpPr txBox="1"/>
          <p:nvPr/>
        </p:nvSpPr>
        <p:spPr>
          <a:xfrm>
            <a:off x="1689464" y="2716479"/>
            <a:ext cx="1071757" cy="261610"/>
          </a:xfrm>
          <a:prstGeom prst="rect">
            <a:avLst/>
          </a:prstGeom>
          <a:noFill/>
        </p:spPr>
        <p:txBody>
          <a:bodyPr wrap="square" rtlCol="0">
            <a:spAutoFit/>
          </a:bodyPr>
          <a:lstStyle/>
          <a:p>
            <a:pPr algn="r"/>
            <a:r>
              <a:rPr kumimoji="1" lang="ja-JP" altLang="en-US" sz="1100" dirty="0"/>
              <a:t>家族との死別</a:t>
            </a:r>
          </a:p>
        </p:txBody>
      </p:sp>
      <p:pic>
        <p:nvPicPr>
          <p:cNvPr id="32" name="図 31">
            <a:extLst>
              <a:ext uri="{FF2B5EF4-FFF2-40B4-BE49-F238E27FC236}">
                <a16:creationId xmlns:a16="http://schemas.microsoft.com/office/drawing/2014/main" id="{BE68D928-E1E5-C632-167F-850398D86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pic>
        <p:nvPicPr>
          <p:cNvPr id="35" name="図 34">
            <a:extLst>
              <a:ext uri="{FF2B5EF4-FFF2-40B4-BE49-F238E27FC236}">
                <a16:creationId xmlns:a16="http://schemas.microsoft.com/office/drawing/2014/main" id="{43A9937B-2549-E4E2-9F63-5BD066225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115" y="2435943"/>
            <a:ext cx="3480966" cy="3403079"/>
          </a:xfrm>
          <a:prstGeom prst="rect">
            <a:avLst/>
          </a:prstGeom>
        </p:spPr>
      </p:pic>
      <p:sp>
        <p:nvSpPr>
          <p:cNvPr id="36" name="テキスト ボックス 35">
            <a:extLst>
              <a:ext uri="{FF2B5EF4-FFF2-40B4-BE49-F238E27FC236}">
                <a16:creationId xmlns:a16="http://schemas.microsoft.com/office/drawing/2014/main" id="{B3CE8CC0-979A-A19C-EE51-C66D1255CF89}"/>
              </a:ext>
            </a:extLst>
          </p:cNvPr>
          <p:cNvSpPr txBox="1"/>
          <p:nvPr/>
        </p:nvSpPr>
        <p:spPr>
          <a:xfrm>
            <a:off x="5930066" y="5619267"/>
            <a:ext cx="909428" cy="261610"/>
          </a:xfrm>
          <a:prstGeom prst="rect">
            <a:avLst/>
          </a:prstGeom>
          <a:noFill/>
        </p:spPr>
        <p:txBody>
          <a:bodyPr wrap="square" rtlCol="0">
            <a:spAutoFit/>
          </a:bodyPr>
          <a:lstStyle/>
          <a:p>
            <a:r>
              <a:rPr kumimoji="1" lang="ja-JP" altLang="en-US" sz="1050" dirty="0"/>
              <a:t>（％）</a:t>
            </a:r>
          </a:p>
        </p:txBody>
      </p:sp>
    </p:spTree>
    <p:extLst>
      <p:ext uri="{BB962C8B-B14F-4D97-AF65-F5344CB8AC3E}">
        <p14:creationId xmlns:p14="http://schemas.microsoft.com/office/powerpoint/2010/main" val="239822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CAF0-B14B-F70D-74F7-620736A8B84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75A9A0E-1E74-2723-3B6D-DD9B540201D9}"/>
              </a:ext>
            </a:extLst>
          </p:cNvPr>
          <p:cNvSpPr txBox="1">
            <a:spLocks noGrp="1"/>
          </p:cNvSpPr>
          <p:nvPr>
            <p:ph type="title"/>
          </p:nvPr>
        </p:nvSpPr>
        <p:spPr>
          <a:xfrm>
            <a:off x="785385" y="918168"/>
            <a:ext cx="6560419" cy="593450"/>
          </a:xfrm>
          <a:prstGeom prst="rect">
            <a:avLst/>
          </a:prstGeom>
        </p:spPr>
        <p:txBody>
          <a:bodyPr vert="horz" wrap="square" lIns="0" tIns="12528" rIns="0" bIns="0" rtlCol="0" anchor="ctr">
            <a:spAutoFit/>
          </a:bodyPr>
          <a:lstStyle/>
          <a:p>
            <a:pPr marL="10894">
              <a:spcBef>
                <a:spcPts val="98"/>
              </a:spcBef>
            </a:pPr>
            <a:r>
              <a:rPr sz="3700">
                <a:latin typeface="Yu Gothic UI" panose="020B0500000000000000" pitchFamily="34" charset="-128"/>
                <a:ea typeface="Yu Gothic UI" panose="020B0500000000000000" pitchFamily="34" charset="-128"/>
              </a:rPr>
              <a:t>「</a:t>
            </a:r>
            <a:r>
              <a:rPr sz="3700" err="1">
                <a:latin typeface="Yu Gothic UI" panose="020B0500000000000000" pitchFamily="34" charset="-128"/>
                <a:ea typeface="Yu Gothic UI" panose="020B0500000000000000" pitchFamily="34" charset="-128"/>
              </a:rPr>
              <a:t>つながりサポータ</a:t>
            </a:r>
            <a:r>
              <a:rPr sz="3700">
                <a:latin typeface="Yu Gothic UI" panose="020B0500000000000000" pitchFamily="34" charset="-128"/>
                <a:ea typeface="Yu Gothic UI" panose="020B0500000000000000" pitchFamily="34" charset="-128"/>
              </a:rPr>
              <a:t>ー」</a:t>
            </a:r>
            <a:r>
              <a:rPr sz="3700" err="1">
                <a:latin typeface="Yu Gothic UI" panose="020B0500000000000000" pitchFamily="34" charset="-128"/>
                <a:ea typeface="Yu Gothic UI" panose="020B0500000000000000" pitchFamily="34" charset="-128"/>
              </a:rPr>
              <a:t>とは</a:t>
            </a:r>
            <a:r>
              <a:rPr sz="3700">
                <a:latin typeface="Yu Gothic UI" panose="020B0500000000000000" pitchFamily="34" charset="-128"/>
                <a:ea typeface="Yu Gothic UI" panose="020B0500000000000000" pitchFamily="34" charset="-128"/>
              </a:rPr>
              <a:t>？</a:t>
            </a:r>
          </a:p>
        </p:txBody>
      </p:sp>
      <p:sp>
        <p:nvSpPr>
          <p:cNvPr id="22" name="Google Shape;190;g2a9753715aa_0_48">
            <a:extLst>
              <a:ext uri="{FF2B5EF4-FFF2-40B4-BE49-F238E27FC236}">
                <a16:creationId xmlns:a16="http://schemas.microsoft.com/office/drawing/2014/main" id="{0E1615A1-CC1B-B5F8-00D8-525981A6EA04}"/>
              </a:ext>
            </a:extLst>
          </p:cNvPr>
          <p:cNvSpPr/>
          <p:nvPr/>
        </p:nvSpPr>
        <p:spPr>
          <a:xfrm>
            <a:off x="785385" y="1979537"/>
            <a:ext cx="5746044" cy="4398402"/>
          </a:xfrm>
          <a:prstGeom prst="rect">
            <a:avLst/>
          </a:prstGeom>
          <a:noFill/>
          <a:ln>
            <a:noFill/>
          </a:ln>
        </p:spPr>
        <p:txBody>
          <a:bodyPr spcFirstLastPara="1" wrap="square" lIns="78427" tIns="39203" rIns="78427" bIns="39203" anchor="t" anchorCtr="0">
            <a:noAutofit/>
          </a:bodyPr>
          <a:lstStyle/>
          <a:p>
            <a:pPr algn="l" rtl="0">
              <a:lnSpc>
                <a:spcPct val="120000"/>
              </a:lnSpc>
              <a:buClr>
                <a:schemeClr val="dk1"/>
              </a:buClr>
              <a:buSzPts val="1100"/>
            </a:pPr>
            <a:r>
              <a:rPr lang="ja-JP" altLang="en-US">
                <a:solidFill>
                  <a:schemeClr val="dk1"/>
                </a:solidFill>
                <a:latin typeface="Yu Gothic UI"/>
                <a:ea typeface="Yu Gothic UI"/>
                <a:cs typeface="Meiryo"/>
                <a:sym typeface="Meiryo"/>
              </a:rPr>
              <a:t>「つながりサポーター」は、なにか「特別なことをする人」</a:t>
            </a:r>
            <a:endParaRPr lang="en-US" altLang="ja-JP" dirty="0">
              <a:solidFill>
                <a:schemeClr val="dk1"/>
              </a:solidFill>
              <a:latin typeface="Yu Gothic UI"/>
              <a:ea typeface="Yu Gothic UI"/>
              <a:cs typeface="Meiryo"/>
              <a:sym typeface="Meiryo"/>
            </a:endParaRPr>
          </a:p>
          <a:p>
            <a:pPr algn="l" rtl="0">
              <a:lnSpc>
                <a:spcPct val="120000"/>
              </a:lnSpc>
              <a:buClr>
                <a:schemeClr val="dk1"/>
              </a:buClr>
              <a:buSzPts val="1100"/>
            </a:pPr>
            <a:r>
              <a:rPr lang="ja-JP" altLang="en-US">
                <a:solidFill>
                  <a:schemeClr val="dk1"/>
                </a:solidFill>
                <a:latin typeface="Yu Gothic UI"/>
                <a:ea typeface="Yu Gothic UI"/>
                <a:cs typeface="Meiryo"/>
                <a:sym typeface="Meiryo"/>
              </a:rPr>
              <a:t>「しなければならない人」ではありません。</a:t>
            </a:r>
          </a:p>
          <a:p>
            <a:pPr algn="l" rtl="0">
              <a:lnSpc>
                <a:spcPct val="120000"/>
              </a:lnSpc>
              <a:buClr>
                <a:schemeClr val="dk1"/>
              </a:buClr>
              <a:buSzPts val="1100"/>
            </a:pPr>
            <a:endParaRPr lang="ja-JP" altLang="en-US">
              <a:solidFill>
                <a:schemeClr val="dk1"/>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chemeClr val="dk1"/>
              </a:buClr>
              <a:buSzPts val="1100"/>
            </a:pPr>
            <a:r>
              <a:rPr lang="ja-JP" altLang="en-US" b="1">
                <a:solidFill>
                  <a:schemeClr val="accent6">
                    <a:lumMod val="75000"/>
                  </a:schemeClr>
                </a:solidFill>
                <a:latin typeface="Yu Gothic UI" panose="020B0500000000000000" pitchFamily="34" charset="-128"/>
                <a:ea typeface="Yu Gothic UI" panose="020B0500000000000000" pitchFamily="34" charset="-128"/>
                <a:cs typeface="Meiryo"/>
                <a:sym typeface="Meiryo"/>
              </a:rPr>
              <a:t>孤独・孤立の問題について知識を身につけ、</a:t>
            </a:r>
            <a:endParaRPr lang="en-US" altLang="ja-JP"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chemeClr val="dk1"/>
              </a:buClr>
              <a:buSzPts val="1100"/>
            </a:pPr>
            <a:r>
              <a:rPr lang="ja-JP" altLang="en-US" b="1">
                <a:solidFill>
                  <a:schemeClr val="accent6">
                    <a:lumMod val="75000"/>
                  </a:schemeClr>
                </a:solidFill>
                <a:latin typeface="Yu Gothic UI" panose="020B0500000000000000" pitchFamily="34" charset="-128"/>
                <a:ea typeface="Yu Gothic UI" panose="020B0500000000000000" pitchFamily="34" charset="-128"/>
                <a:cs typeface="Meiryo"/>
                <a:sym typeface="Meiryo"/>
              </a:rPr>
              <a:t>身の回りの人に関心をもち、</a:t>
            </a:r>
            <a:endParaRPr lang="en-US" altLang="ja-JP" b="1" dirty="0">
              <a:solidFill>
                <a:schemeClr val="accent6">
                  <a:lumMod val="75000"/>
                </a:schemeClr>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chemeClr val="dk1"/>
              </a:buClr>
              <a:buSzPts val="1100"/>
            </a:pPr>
            <a:r>
              <a:rPr lang="ja-JP" altLang="en-US" b="1">
                <a:solidFill>
                  <a:schemeClr val="accent6">
                    <a:lumMod val="75000"/>
                  </a:schemeClr>
                </a:solidFill>
                <a:latin typeface="Yu Gothic UI" panose="020B0500000000000000" pitchFamily="34" charset="-128"/>
                <a:ea typeface="Yu Gothic UI" panose="020B0500000000000000" pitchFamily="34" charset="-128"/>
                <a:cs typeface="Meiryo"/>
                <a:sym typeface="Meiryo"/>
              </a:rPr>
              <a:t>できる範囲で困っている人をサポートする人です。</a:t>
            </a:r>
          </a:p>
          <a:p>
            <a:pPr algn="l" rtl="0">
              <a:lnSpc>
                <a:spcPct val="120000"/>
              </a:lnSpc>
              <a:buClr>
                <a:schemeClr val="dk1"/>
              </a:buClr>
              <a:buSzPts val="1100"/>
            </a:pPr>
            <a:endParaRPr lang="en-US" altLang="ja-JP" dirty="0">
              <a:solidFill>
                <a:schemeClr val="dk1"/>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chemeClr val="dk1"/>
              </a:buClr>
              <a:buSzPts val="1100"/>
            </a:pPr>
            <a:r>
              <a:rPr lang="ja-JP" altLang="en-US">
                <a:solidFill>
                  <a:schemeClr val="dk1"/>
                </a:solidFill>
                <a:latin typeface="Yu Gothic UI" panose="020B0500000000000000" pitchFamily="34" charset="-128"/>
                <a:ea typeface="Yu Gothic UI" panose="020B0500000000000000" pitchFamily="34" charset="-128"/>
                <a:cs typeface="Meiryo"/>
                <a:sym typeface="Meiryo"/>
              </a:rPr>
              <a:t>孤独・孤立の問題は、生活環境や雇用環境の変化などで、誰にでも起こり得ます。</a:t>
            </a:r>
          </a:p>
          <a:p>
            <a:pPr algn="l" rtl="0">
              <a:lnSpc>
                <a:spcPct val="120000"/>
              </a:lnSpc>
              <a:buClr>
                <a:schemeClr val="dk1"/>
              </a:buClr>
              <a:buSzPts val="1100"/>
            </a:pPr>
            <a:r>
              <a:rPr lang="ja-JP" altLang="en-US">
                <a:solidFill>
                  <a:schemeClr val="dk1"/>
                </a:solidFill>
                <a:latin typeface="Yu Gothic UI" panose="020B0500000000000000" pitchFamily="34" charset="-128"/>
                <a:ea typeface="Yu Gothic UI" panose="020B0500000000000000" pitchFamily="34" charset="-128"/>
                <a:cs typeface="Meiryo"/>
                <a:sym typeface="Meiryo"/>
              </a:rPr>
              <a:t>まずは、孤独・孤立について正しく「知る」ことで、</a:t>
            </a:r>
            <a:endParaRPr lang="en-US" altLang="ja-JP" dirty="0">
              <a:solidFill>
                <a:schemeClr val="dk1"/>
              </a:solidFill>
              <a:latin typeface="Yu Gothic UI" panose="020B0500000000000000" pitchFamily="34" charset="-128"/>
              <a:ea typeface="Yu Gothic UI" panose="020B0500000000000000" pitchFamily="34" charset="-128"/>
              <a:cs typeface="Meiryo"/>
              <a:sym typeface="Meiryo"/>
            </a:endParaRPr>
          </a:p>
          <a:p>
            <a:pPr algn="l" rtl="0">
              <a:lnSpc>
                <a:spcPct val="120000"/>
              </a:lnSpc>
              <a:buClr>
                <a:schemeClr val="dk1"/>
              </a:buClr>
              <a:buSzPts val="1100"/>
            </a:pPr>
            <a:r>
              <a:rPr lang="ja-JP" altLang="en-US">
                <a:solidFill>
                  <a:schemeClr val="dk1"/>
                </a:solidFill>
                <a:latin typeface="Yu Gothic UI" panose="020B0500000000000000" pitchFamily="34" charset="-128"/>
                <a:ea typeface="Yu Gothic UI" panose="020B0500000000000000" pitchFamily="34" charset="-128"/>
                <a:cs typeface="Meiryo"/>
                <a:sym typeface="Meiryo"/>
              </a:rPr>
              <a:t>孤独・孤立の問題を偏見なく「自分ごと」として捉えていくことが大切です。</a:t>
            </a:r>
            <a:endParaRPr lang="en-US" altLang="ja-JP" dirty="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9" name="正方形/長方形 8">
            <a:extLst>
              <a:ext uri="{FF2B5EF4-FFF2-40B4-BE49-F238E27FC236}">
                <a16:creationId xmlns:a16="http://schemas.microsoft.com/office/drawing/2014/main" id="{871C76F4-AE09-D081-F0EB-4B9A77DB7291}"/>
              </a:ext>
            </a:extLst>
          </p:cNvPr>
          <p:cNvSpPr/>
          <p:nvPr/>
        </p:nvSpPr>
        <p:spPr>
          <a:xfrm>
            <a:off x="838134" y="308474"/>
            <a:ext cx="846558"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はじめに</a:t>
            </a:r>
          </a:p>
        </p:txBody>
      </p:sp>
      <p:sp>
        <p:nvSpPr>
          <p:cNvPr id="10" name="スライド番号プレースホルダー 9">
            <a:extLst>
              <a:ext uri="{FF2B5EF4-FFF2-40B4-BE49-F238E27FC236}">
                <a16:creationId xmlns:a16="http://schemas.microsoft.com/office/drawing/2014/main" id="{6B2A0F90-585F-BE38-FDE5-2252CDA69616}"/>
              </a:ext>
            </a:extLst>
          </p:cNvPr>
          <p:cNvSpPr>
            <a:spLocks noGrp="1"/>
          </p:cNvSpPr>
          <p:nvPr>
            <p:ph type="sldNum" sz="quarter" idx="7"/>
          </p:nvPr>
        </p:nvSpPr>
        <p:spPr>
          <a:xfrm>
            <a:off x="7136728" y="6377939"/>
            <a:ext cx="2279788" cy="342900"/>
          </a:xfrm>
        </p:spPr>
        <p:txBody>
          <a:bodyPr/>
          <a:lstStyle/>
          <a:p>
            <a:r>
              <a:rPr lang="en-US" altLang="ja-JP" sz="1000"/>
              <a:t>2</a:t>
            </a:r>
          </a:p>
        </p:txBody>
      </p:sp>
      <p:pic>
        <p:nvPicPr>
          <p:cNvPr id="2" name="図 1" descr="シャツ が含まれている画像&#10;&#10;自動的に生成された説明">
            <a:extLst>
              <a:ext uri="{FF2B5EF4-FFF2-40B4-BE49-F238E27FC236}">
                <a16:creationId xmlns:a16="http://schemas.microsoft.com/office/drawing/2014/main" id="{24BEB605-4F3D-1B03-7AC2-77117C28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958" y="2602684"/>
            <a:ext cx="2107742" cy="2887484"/>
          </a:xfrm>
          <a:prstGeom prst="rect">
            <a:avLst/>
          </a:prstGeom>
        </p:spPr>
      </p:pic>
    </p:spTree>
    <p:extLst>
      <p:ext uri="{BB962C8B-B14F-4D97-AF65-F5344CB8AC3E}">
        <p14:creationId xmlns:p14="http://schemas.microsoft.com/office/powerpoint/2010/main" val="4223766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F478DA16-10F3-54EA-09B2-ECAA46559220}"/>
              </a:ext>
            </a:extLst>
          </p:cNvPr>
          <p:cNvSpPr/>
          <p:nvPr/>
        </p:nvSpPr>
        <p:spPr>
          <a:xfrm>
            <a:off x="784000" y="1854570"/>
            <a:ext cx="8337999" cy="4510660"/>
          </a:xfrm>
          <a:custGeom>
            <a:avLst/>
            <a:gdLst/>
            <a:ahLst/>
            <a:cxnLst/>
            <a:rect l="l" t="t" r="r" b="b"/>
            <a:pathLst>
              <a:path w="9719945" h="5509895">
                <a:moveTo>
                  <a:pt x="9719513" y="0"/>
                </a:moveTo>
                <a:lnTo>
                  <a:pt x="0" y="0"/>
                </a:lnTo>
                <a:lnTo>
                  <a:pt x="0" y="5509641"/>
                </a:lnTo>
                <a:lnTo>
                  <a:pt x="9719513" y="5509641"/>
                </a:lnTo>
                <a:lnTo>
                  <a:pt x="9719513" y="0"/>
                </a:lnTo>
                <a:close/>
              </a:path>
            </a:pathLst>
          </a:custGeom>
          <a:solidFill>
            <a:srgbClr val="FFFFFF"/>
          </a:solidFill>
        </p:spPr>
        <p:txBody>
          <a:bodyPr wrap="square" lIns="0" tIns="0" rIns="0" bIns="0" rtlCol="0"/>
          <a:lstStyle/>
          <a:p>
            <a:endParaRPr dirty="0">
              <a:solidFill>
                <a:srgbClr val="E50011"/>
              </a:solidFill>
            </a:endParaRPr>
          </a:p>
        </p:txBody>
      </p:sp>
      <p:sp>
        <p:nvSpPr>
          <p:cNvPr id="24" name="object 24"/>
          <p:cNvSpPr txBox="1"/>
          <p:nvPr/>
        </p:nvSpPr>
        <p:spPr>
          <a:xfrm>
            <a:off x="1014896" y="5166083"/>
            <a:ext cx="4063231" cy="669648"/>
          </a:xfrm>
          <a:prstGeom prst="rect">
            <a:avLst/>
          </a:prstGeom>
        </p:spPr>
        <p:txBody>
          <a:bodyPr vert="horz" wrap="square" lIns="0" tIns="63732" rIns="0" bIns="0" rtlCol="0">
            <a:spAutoFit/>
          </a:bodyPr>
          <a:lstStyle/>
          <a:p>
            <a:pPr marL="10894">
              <a:spcBef>
                <a:spcPts val="425"/>
              </a:spcBef>
              <a:tabLst>
                <a:tab pos="841566" algn="l"/>
              </a:tabLst>
            </a:pPr>
            <a:r>
              <a:rPr dirty="0">
                <a:solidFill>
                  <a:srgbClr val="231F20"/>
                </a:solidFill>
                <a:latin typeface="Yu Gothic UI" panose="020B0500000000000000" pitchFamily="34" charset="-128"/>
                <a:ea typeface="Yu Gothic UI" panose="020B0500000000000000" pitchFamily="34" charset="-128"/>
                <a:cs typeface="YuGo-Medium"/>
              </a:rPr>
              <a:t>・</a:t>
            </a:r>
            <a:r>
              <a:rPr lang="ja-JP" altLang="en-US" dirty="0">
                <a:solidFill>
                  <a:srgbClr val="231F20"/>
                </a:solidFill>
                <a:latin typeface="Yu Gothic UI" panose="020B0500000000000000" pitchFamily="34" charset="-128"/>
                <a:ea typeface="Yu Gothic UI" panose="020B0500000000000000" pitchFamily="34" charset="-128"/>
                <a:cs typeface="YuGo-Medium"/>
              </a:rPr>
              <a:t>いる人</a:t>
            </a:r>
            <a:r>
              <a:rPr dirty="0">
                <a:solidFill>
                  <a:srgbClr val="231F20"/>
                </a:solidFill>
                <a:latin typeface="Yu Gothic UI" panose="020B0500000000000000" pitchFamily="34" charset="-128"/>
                <a:ea typeface="Yu Gothic UI" panose="020B0500000000000000" pitchFamily="34" charset="-128"/>
                <a:cs typeface="YuGo-Medium"/>
              </a:rPr>
              <a:t>	「しばしばある・常にある」が</a:t>
            </a:r>
            <a:r>
              <a:rPr lang="en-US" altLang="ja-JP" b="1" dirty="0">
                <a:solidFill>
                  <a:srgbClr val="C00000"/>
                </a:solidFill>
                <a:latin typeface="Yu Gothic UI" panose="020B0500000000000000" pitchFamily="34" charset="-128"/>
                <a:ea typeface="Yu Gothic UI" panose="020B0500000000000000" pitchFamily="34" charset="-128"/>
                <a:cs typeface="YuGothic"/>
              </a:rPr>
              <a:t>3.2%</a:t>
            </a:r>
            <a:endParaRPr dirty="0">
              <a:latin typeface="Yu Gothic UI" panose="020B0500000000000000" pitchFamily="34" charset="-128"/>
              <a:ea typeface="Yu Gothic UI" panose="020B0500000000000000" pitchFamily="34" charset="-128"/>
              <a:cs typeface="YuGothic"/>
            </a:endParaRPr>
          </a:p>
          <a:p>
            <a:pPr marL="10894">
              <a:spcBef>
                <a:spcPts val="420"/>
              </a:spcBef>
              <a:tabLst>
                <a:tab pos="1008245" algn="l"/>
              </a:tabLst>
            </a:pPr>
            <a:r>
              <a:rPr lang="ja-JP" altLang="en-US" dirty="0">
                <a:solidFill>
                  <a:srgbClr val="231F20"/>
                </a:solidFill>
                <a:latin typeface="Yu Gothic UI" panose="020B0500000000000000" pitchFamily="34" charset="-128"/>
                <a:ea typeface="Yu Gothic UI" panose="020B0500000000000000" pitchFamily="34" charset="-128"/>
                <a:cs typeface="YuGo-Medium"/>
              </a:rPr>
              <a:t>・いない人	「しばしばある・常にある」が</a:t>
            </a:r>
            <a:r>
              <a:rPr lang="en-US" altLang="ja-JP" b="1" dirty="0">
                <a:solidFill>
                  <a:srgbClr val="C00000"/>
                </a:solidFill>
                <a:latin typeface="Yu Gothic UI" panose="020B0500000000000000" pitchFamily="34" charset="-128"/>
                <a:ea typeface="Yu Gothic UI" panose="020B0500000000000000" pitchFamily="34" charset="-128"/>
                <a:cs typeface="YuGothic"/>
              </a:rPr>
              <a:t>19.5%</a:t>
            </a:r>
            <a:endParaRPr lang="ja-JP" altLang="en-US" dirty="0">
              <a:latin typeface="Yu Gothic UI" panose="020B0500000000000000" pitchFamily="34" charset="-128"/>
              <a:ea typeface="Yu Gothic UI" panose="020B0500000000000000" pitchFamily="34" charset="-128"/>
              <a:cs typeface="YuGothic"/>
            </a:endParaRPr>
          </a:p>
        </p:txBody>
      </p:sp>
      <p:sp>
        <p:nvSpPr>
          <p:cNvPr id="61" name="object 61"/>
          <p:cNvSpPr txBox="1"/>
          <p:nvPr/>
        </p:nvSpPr>
        <p:spPr>
          <a:xfrm>
            <a:off x="5761800" y="5153002"/>
            <a:ext cx="2965464" cy="669648"/>
          </a:xfrm>
          <a:prstGeom prst="rect">
            <a:avLst/>
          </a:prstGeom>
        </p:spPr>
        <p:txBody>
          <a:bodyPr vert="horz" wrap="square" lIns="0" tIns="63732" rIns="0" bIns="0" rtlCol="0">
            <a:spAutoFit/>
          </a:bodyPr>
          <a:lstStyle/>
          <a:p>
            <a:pPr marL="10894">
              <a:spcBef>
                <a:spcPts val="425"/>
              </a:spcBef>
              <a:tabLst>
                <a:tab pos="841566" algn="l"/>
              </a:tabLst>
            </a:pPr>
            <a:r>
              <a:rPr dirty="0">
                <a:solidFill>
                  <a:srgbClr val="231F20"/>
                </a:solidFill>
                <a:latin typeface="Yu Gothic UI" panose="020B0500000000000000" pitchFamily="34" charset="-128"/>
                <a:ea typeface="Yu Gothic UI" panose="020B0500000000000000" pitchFamily="34" charset="-128"/>
                <a:cs typeface="YuGo-Medium"/>
              </a:rPr>
              <a:t>・</a:t>
            </a:r>
            <a:r>
              <a:rPr dirty="0" err="1">
                <a:solidFill>
                  <a:srgbClr val="231F20"/>
                </a:solidFill>
                <a:latin typeface="Yu Gothic UI" panose="020B0500000000000000" pitchFamily="34" charset="-128"/>
                <a:ea typeface="Yu Gothic UI" panose="020B0500000000000000" pitchFamily="34" charset="-128"/>
                <a:cs typeface="YuGo-Medium"/>
              </a:rPr>
              <a:t>いる人</a:t>
            </a:r>
            <a:r>
              <a:rPr dirty="0">
                <a:solidFill>
                  <a:srgbClr val="231F20"/>
                </a:solidFill>
                <a:latin typeface="Yu Gothic UI" panose="020B0500000000000000" pitchFamily="34" charset="-128"/>
                <a:ea typeface="Yu Gothic UI" panose="020B0500000000000000" pitchFamily="34" charset="-128"/>
                <a:cs typeface="YuGo-Medium"/>
              </a:rPr>
              <a:t>	「常にある」が</a:t>
            </a:r>
            <a:r>
              <a:rPr lang="en-US" b="1" dirty="0">
                <a:solidFill>
                  <a:srgbClr val="C00000"/>
                </a:solidFill>
                <a:latin typeface="Yu Gothic UI" panose="020B0500000000000000" pitchFamily="34" charset="-128"/>
                <a:ea typeface="Yu Gothic UI" panose="020B0500000000000000" pitchFamily="34" charset="-128"/>
                <a:cs typeface="YuGothic"/>
              </a:rPr>
              <a:t>4</a:t>
            </a:r>
            <a:r>
              <a:rPr lang="en-US" altLang="ja-JP" b="1" dirty="0">
                <a:solidFill>
                  <a:srgbClr val="C00000"/>
                </a:solidFill>
                <a:latin typeface="Yu Gothic UI" panose="020B0500000000000000" pitchFamily="34" charset="-128"/>
                <a:ea typeface="Yu Gothic UI" panose="020B0500000000000000" pitchFamily="34" charset="-128"/>
                <a:cs typeface="YuGothic"/>
              </a:rPr>
              <a:t>.9%</a:t>
            </a:r>
            <a:endParaRPr dirty="0">
              <a:latin typeface="Yu Gothic UI" panose="020B0500000000000000" pitchFamily="34" charset="-128"/>
              <a:ea typeface="Yu Gothic UI" panose="020B0500000000000000" pitchFamily="34" charset="-128"/>
              <a:cs typeface="YuGothic"/>
            </a:endParaRPr>
          </a:p>
          <a:p>
            <a:pPr marL="10894">
              <a:spcBef>
                <a:spcPts val="420"/>
              </a:spcBef>
              <a:tabLst>
                <a:tab pos="1008245" algn="l"/>
              </a:tabLst>
            </a:pPr>
            <a:r>
              <a:rPr lang="ja-JP" altLang="en-US">
                <a:solidFill>
                  <a:srgbClr val="231F20"/>
                </a:solidFill>
                <a:latin typeface="Yu Gothic UI" panose="020B0500000000000000" pitchFamily="34" charset="-128"/>
                <a:ea typeface="Yu Gothic UI" panose="020B0500000000000000" pitchFamily="34" charset="-128"/>
                <a:cs typeface="YuGo-Medium"/>
              </a:rPr>
              <a:t>・いない人	「常にある」が</a:t>
            </a:r>
            <a:r>
              <a:rPr lang="en-US" altLang="ja-JP" b="1" dirty="0">
                <a:solidFill>
                  <a:srgbClr val="C00000"/>
                </a:solidFill>
                <a:latin typeface="Yu Gothic UI" panose="020B0500000000000000" pitchFamily="34" charset="-128"/>
                <a:ea typeface="Yu Gothic UI" panose="020B0500000000000000" pitchFamily="34" charset="-128"/>
                <a:cs typeface="YuGothic"/>
              </a:rPr>
              <a:t>25.9%</a:t>
            </a:r>
            <a:endParaRPr lang="ja-JP" altLang="en-US">
              <a:latin typeface="Yu Gothic UI" panose="020B0500000000000000" pitchFamily="34" charset="-128"/>
              <a:ea typeface="Yu Gothic UI" panose="020B0500000000000000" pitchFamily="34" charset="-128"/>
              <a:cs typeface="YuGothic"/>
            </a:endParaRPr>
          </a:p>
        </p:txBody>
      </p:sp>
      <p:sp>
        <p:nvSpPr>
          <p:cNvPr id="87" name="object 87"/>
          <p:cNvSpPr txBox="1"/>
          <p:nvPr/>
        </p:nvSpPr>
        <p:spPr>
          <a:xfrm>
            <a:off x="6872983" y="4510327"/>
            <a:ext cx="1505056" cy="155197"/>
          </a:xfrm>
          <a:prstGeom prst="rect">
            <a:avLst/>
          </a:prstGeom>
        </p:spPr>
        <p:txBody>
          <a:bodyPr vert="horz" wrap="square" lIns="0" tIns="9805" rIns="0" bIns="0" rtlCol="0">
            <a:spAutoFit/>
          </a:bodyPr>
          <a:lstStyle/>
          <a:p>
            <a:pPr marL="87697" algn="ctr">
              <a:spcBef>
                <a:spcPts val="77"/>
              </a:spcBef>
            </a:pPr>
            <a:r>
              <a:rPr sz="944" b="1" spc="-17">
                <a:solidFill>
                  <a:srgbClr val="FFFFFF"/>
                </a:solidFill>
                <a:latin typeface="YuGothic"/>
                <a:cs typeface="YuGothic"/>
              </a:rPr>
              <a:t>54.2</a:t>
            </a:r>
            <a:endParaRPr sz="944">
              <a:latin typeface="YuGothic"/>
              <a:cs typeface="YuGothic"/>
            </a:endParaRPr>
          </a:p>
        </p:txBody>
      </p:sp>
      <p:sp>
        <p:nvSpPr>
          <p:cNvPr id="91" name="object 91"/>
          <p:cNvSpPr txBox="1"/>
          <p:nvPr/>
        </p:nvSpPr>
        <p:spPr>
          <a:xfrm>
            <a:off x="6285784" y="4134407"/>
            <a:ext cx="764784" cy="155197"/>
          </a:xfrm>
          <a:prstGeom prst="rect">
            <a:avLst/>
          </a:prstGeom>
        </p:spPr>
        <p:txBody>
          <a:bodyPr vert="horz" wrap="square" lIns="0" tIns="9805" rIns="0" bIns="0" rtlCol="0">
            <a:spAutoFit/>
          </a:bodyPr>
          <a:lstStyle/>
          <a:p>
            <a:pPr>
              <a:spcBef>
                <a:spcPts val="77"/>
              </a:spcBef>
              <a:tabLst>
                <a:tab pos="503306" algn="l"/>
              </a:tabLst>
            </a:pPr>
            <a:r>
              <a:rPr sz="944" b="1" spc="-43">
                <a:solidFill>
                  <a:srgbClr val="FFFFFF"/>
                </a:solidFill>
                <a:latin typeface="YuGothic"/>
                <a:cs typeface="YuGothic"/>
              </a:rPr>
              <a:t>9</a:t>
            </a:r>
            <a:r>
              <a:rPr sz="944" b="1" spc="-17">
                <a:solidFill>
                  <a:srgbClr val="FFFFFF"/>
                </a:solidFill>
                <a:latin typeface="YuGothic"/>
                <a:cs typeface="YuGothic"/>
              </a:rPr>
              <a:t>40.2</a:t>
            </a:r>
            <a:endParaRPr sz="944">
              <a:latin typeface="YuGothic"/>
              <a:cs typeface="YuGothic"/>
            </a:endParaRPr>
          </a:p>
        </p:txBody>
      </p:sp>
      <p:sp>
        <p:nvSpPr>
          <p:cNvPr id="20" name="object 20"/>
          <p:cNvSpPr txBox="1">
            <a:spLocks noGrp="1"/>
          </p:cNvSpPr>
          <p:nvPr>
            <p:ph type="title"/>
          </p:nvPr>
        </p:nvSpPr>
        <p:spPr>
          <a:xfrm>
            <a:off x="823303" y="1109094"/>
            <a:ext cx="7206272" cy="322078"/>
          </a:xfrm>
          <a:prstGeom prst="rect">
            <a:avLst/>
          </a:prstGeom>
        </p:spPr>
        <p:txBody>
          <a:bodyPr vert="horz" wrap="square" lIns="0" tIns="14163" rIns="0" bIns="0" rtlCol="0" anchor="ctr">
            <a:spAutoFit/>
          </a:bodyPr>
          <a:lstStyle/>
          <a:p>
            <a:pPr marL="10894">
              <a:spcBef>
                <a:spcPts val="112"/>
              </a:spcBef>
            </a:pPr>
            <a:r>
              <a:rPr sz="2000" dirty="0" err="1">
                <a:latin typeface="Yu Gothic UI" panose="020B0500000000000000" pitchFamily="34" charset="-128"/>
                <a:ea typeface="Yu Gothic UI" panose="020B0500000000000000" pitchFamily="34" charset="-128"/>
              </a:rPr>
              <a:t>相談相手がいないと、孤独感を抱える割合が高い</a:t>
            </a:r>
            <a:endParaRPr sz="2000" dirty="0">
              <a:latin typeface="Yu Gothic UI" panose="020B0500000000000000" pitchFamily="34" charset="-128"/>
              <a:ea typeface="Yu Gothic UI" panose="020B0500000000000000" pitchFamily="34" charset="-128"/>
            </a:endParaRPr>
          </a:p>
        </p:txBody>
      </p:sp>
      <p:sp>
        <p:nvSpPr>
          <p:cNvPr id="21" name="object 21"/>
          <p:cNvSpPr txBox="1"/>
          <p:nvPr/>
        </p:nvSpPr>
        <p:spPr>
          <a:xfrm>
            <a:off x="1109898" y="2089350"/>
            <a:ext cx="5546319" cy="291850"/>
          </a:xfrm>
          <a:prstGeom prst="rect">
            <a:avLst/>
          </a:prstGeom>
        </p:spPr>
        <p:txBody>
          <a:bodyPr vert="horz" wrap="square" lIns="0" tIns="14707" rIns="0" bIns="0" rtlCol="0">
            <a:spAutoFit/>
          </a:bodyPr>
          <a:lstStyle/>
          <a:p>
            <a:pPr marL="10894">
              <a:spcBef>
                <a:spcPts val="116"/>
              </a:spcBef>
            </a:pPr>
            <a:r>
              <a:rPr b="1" dirty="0" err="1">
                <a:solidFill>
                  <a:srgbClr val="231F20"/>
                </a:solidFill>
                <a:latin typeface="Yu Gothic UI" panose="020B0500000000000000" pitchFamily="34" charset="-128"/>
                <a:ea typeface="Yu Gothic UI" panose="020B0500000000000000" pitchFamily="34" charset="-128"/>
                <a:cs typeface="YuGothic"/>
              </a:rPr>
              <a:t>不安や悩みの相談相手がいる人、いない人の孤独感は</a:t>
            </a:r>
            <a:r>
              <a:rPr b="1" dirty="0">
                <a:solidFill>
                  <a:srgbClr val="231F20"/>
                </a:solidFill>
                <a:latin typeface="Yu Gothic UI" panose="020B0500000000000000" pitchFamily="34" charset="-128"/>
                <a:ea typeface="Yu Gothic UI" panose="020B0500000000000000" pitchFamily="34" charset="-128"/>
                <a:cs typeface="YuGothic"/>
              </a:rPr>
              <a:t>？</a:t>
            </a:r>
            <a:endParaRPr b="1" dirty="0">
              <a:latin typeface="Yu Gothic UI" panose="020B0500000000000000" pitchFamily="34" charset="-128"/>
              <a:ea typeface="Yu Gothic UI" panose="020B0500000000000000" pitchFamily="34" charset="-128"/>
              <a:cs typeface="YuGothic"/>
            </a:endParaRPr>
          </a:p>
        </p:txBody>
      </p:sp>
      <p:sp>
        <p:nvSpPr>
          <p:cNvPr id="6" name="スライド番号プレースホルダー 5">
            <a:extLst>
              <a:ext uri="{FF2B5EF4-FFF2-40B4-BE49-F238E27FC236}">
                <a16:creationId xmlns:a16="http://schemas.microsoft.com/office/drawing/2014/main" id="{32BE0C91-8D98-0711-B07A-29BCE0CB0C14}"/>
              </a:ext>
            </a:extLst>
          </p:cNvPr>
          <p:cNvSpPr>
            <a:spLocks noGrp="1"/>
          </p:cNvSpPr>
          <p:nvPr>
            <p:ph type="sldNum" sz="quarter" idx="7"/>
          </p:nvPr>
        </p:nvSpPr>
        <p:spPr/>
        <p:txBody>
          <a:bodyPr/>
          <a:lstStyle/>
          <a:p>
            <a:r>
              <a:rPr lang="en-US" altLang="ja-JP" dirty="0"/>
              <a:t>38</a:t>
            </a:r>
            <a:endParaRPr lang="ja-JP" altLang="en-US" dirty="0"/>
          </a:p>
        </p:txBody>
      </p:sp>
      <p:sp>
        <p:nvSpPr>
          <p:cNvPr id="12" name="object 18">
            <a:extLst>
              <a:ext uri="{FF2B5EF4-FFF2-40B4-BE49-F238E27FC236}">
                <a16:creationId xmlns:a16="http://schemas.microsoft.com/office/drawing/2014/main" id="{8BD26ED4-3B6E-D6E9-2FBE-38FD3B15B831}"/>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4" name="object 22">
            <a:extLst>
              <a:ext uri="{FF2B5EF4-FFF2-40B4-BE49-F238E27FC236}">
                <a16:creationId xmlns:a16="http://schemas.microsoft.com/office/drawing/2014/main" id="{54AF5A0E-DE60-53BC-9896-1FCBDA63114D}"/>
              </a:ext>
            </a:extLst>
          </p:cNvPr>
          <p:cNvSpPr txBox="1"/>
          <p:nvPr/>
        </p:nvSpPr>
        <p:spPr>
          <a:xfrm>
            <a:off x="1109898" y="2625729"/>
            <a:ext cx="838778" cy="234808"/>
          </a:xfrm>
          <a:prstGeom prst="rect">
            <a:avLst/>
          </a:prstGeom>
          <a:ln>
            <a:solidFill>
              <a:schemeClr val="bg1">
                <a:lumMod val="50000"/>
              </a:schemeClr>
            </a:solidFill>
          </a:ln>
        </p:spPr>
        <p:txBody>
          <a:bodyPr vert="horz" wrap="square" lIns="0" tIns="10350" rIns="0" bIns="0" rtlCol="0">
            <a:spAutoFit/>
          </a:bodyPr>
          <a:lstStyle/>
          <a:p>
            <a:pPr marL="10894" marR="4358" algn="ctr">
              <a:lnSpc>
                <a:spcPct val="120800"/>
              </a:lnSpc>
              <a:spcBef>
                <a:spcPts val="81"/>
              </a:spcBef>
            </a:pPr>
            <a:r>
              <a:rPr sz="1330" dirty="0" err="1">
                <a:solidFill>
                  <a:srgbClr val="231F20"/>
                </a:solidFill>
                <a:latin typeface="Yu Gothic UI" panose="020B0500000000000000" pitchFamily="34" charset="-128"/>
                <a:ea typeface="Yu Gothic UI" panose="020B0500000000000000" pitchFamily="34" charset="-128"/>
                <a:cs typeface="YuGo-Medium"/>
              </a:rPr>
              <a:t>直接質問</a:t>
            </a:r>
            <a:endParaRPr sz="1330" dirty="0">
              <a:latin typeface="Yu Gothic UI" panose="020B0500000000000000" pitchFamily="34" charset="-128"/>
              <a:ea typeface="Yu Gothic UI" panose="020B0500000000000000" pitchFamily="34" charset="-128"/>
              <a:cs typeface="YuGo-Medium"/>
            </a:endParaRPr>
          </a:p>
        </p:txBody>
      </p:sp>
      <p:sp>
        <p:nvSpPr>
          <p:cNvPr id="23" name="object 23"/>
          <p:cNvSpPr txBox="1"/>
          <p:nvPr/>
        </p:nvSpPr>
        <p:spPr>
          <a:xfrm>
            <a:off x="5736400" y="2630944"/>
            <a:ext cx="838778" cy="234808"/>
          </a:xfrm>
          <a:prstGeom prst="rect">
            <a:avLst/>
          </a:prstGeom>
          <a:ln>
            <a:solidFill>
              <a:schemeClr val="bg1">
                <a:lumMod val="50000"/>
              </a:schemeClr>
            </a:solidFill>
          </a:ln>
        </p:spPr>
        <p:txBody>
          <a:bodyPr vert="horz" wrap="square" lIns="0" tIns="10350" rIns="0" bIns="0" rtlCol="0">
            <a:spAutoFit/>
          </a:bodyPr>
          <a:lstStyle/>
          <a:p>
            <a:pPr marL="10894" marR="4358" algn="ctr">
              <a:lnSpc>
                <a:spcPct val="120800"/>
              </a:lnSpc>
              <a:spcBef>
                <a:spcPts val="81"/>
              </a:spcBef>
            </a:pPr>
            <a:r>
              <a:rPr sz="1330" dirty="0" err="1">
                <a:solidFill>
                  <a:srgbClr val="231F20"/>
                </a:solidFill>
                <a:latin typeface="Yu Gothic UI" panose="020B0500000000000000" pitchFamily="34" charset="-128"/>
                <a:ea typeface="Yu Gothic UI" panose="020B0500000000000000" pitchFamily="34" charset="-128"/>
                <a:cs typeface="YuGo-Medium"/>
              </a:rPr>
              <a:t>間接質問</a:t>
            </a:r>
            <a:endParaRPr sz="1330" dirty="0">
              <a:latin typeface="Yu Gothic UI" panose="020B0500000000000000" pitchFamily="34" charset="-128"/>
              <a:ea typeface="Yu Gothic UI" panose="020B0500000000000000" pitchFamily="34" charset="-128"/>
              <a:cs typeface="YuGo-Medium"/>
            </a:endParaRPr>
          </a:p>
        </p:txBody>
      </p:sp>
      <p:sp>
        <p:nvSpPr>
          <p:cNvPr id="5" name="object 6">
            <a:extLst>
              <a:ext uri="{FF2B5EF4-FFF2-40B4-BE49-F238E27FC236}">
                <a16:creationId xmlns:a16="http://schemas.microsoft.com/office/drawing/2014/main" id="{05C4303E-9C3B-A0AE-3FF9-E6AF542B1416}"/>
              </a:ext>
            </a:extLst>
          </p:cNvPr>
          <p:cNvSpPr txBox="1">
            <a:spLocks/>
          </p:cNvSpPr>
          <p:nvPr/>
        </p:nvSpPr>
        <p:spPr>
          <a:xfrm>
            <a:off x="838136" y="352096"/>
            <a:ext cx="8073811" cy="399022"/>
          </a:xfrm>
          <a:prstGeom prst="rect">
            <a:avLst/>
          </a:prstGeom>
        </p:spPr>
        <p:txBody>
          <a:bodyPr vert="horz" wrap="square" lIns="0" tIns="14163" rIns="0" bIns="0" rtlCol="0" anchor="ctr">
            <a:spAutoFit/>
          </a:bodyPr>
          <a:lstStyle>
            <a:lvl1pPr>
              <a:defRPr sz="3217" b="1" i="0">
                <a:solidFill>
                  <a:srgbClr val="231F20"/>
                </a:solidFill>
                <a:latin typeface="YuGothic"/>
                <a:ea typeface="+mj-ea"/>
                <a:cs typeface="YuGothic"/>
              </a:defRPr>
            </a:lvl1pPr>
          </a:lstStyle>
          <a:p>
            <a:pPr marL="10894">
              <a:spcBef>
                <a:spcPts val="112"/>
              </a:spcBef>
            </a:pPr>
            <a:r>
              <a:rPr lang="ja-JP" altLang="en-US" sz="2500">
                <a:latin typeface="Yu Gothic UI" panose="020B0500000000000000" pitchFamily="34" charset="-128"/>
                <a:ea typeface="Yu Gothic UI" panose="020B0500000000000000" pitchFamily="34" charset="-128"/>
              </a:rPr>
              <a:t>調査結果のポイント</a:t>
            </a:r>
            <a:r>
              <a:rPr lang="en-US" altLang="ja-JP" sz="2500" dirty="0">
                <a:latin typeface="Yu Gothic UI" panose="020B0500000000000000" pitchFamily="34" charset="-128"/>
                <a:ea typeface="Yu Gothic UI" panose="020B0500000000000000" pitchFamily="34" charset="-128"/>
              </a:rPr>
              <a:t>②</a:t>
            </a:r>
            <a:endParaRPr lang="ja-JP" altLang="en-US" sz="2500">
              <a:latin typeface="Yu Gothic UI" panose="020B0500000000000000" pitchFamily="34" charset="-128"/>
              <a:ea typeface="Yu Gothic UI" panose="020B0500000000000000" pitchFamily="34" charset="-128"/>
            </a:endParaRPr>
          </a:p>
        </p:txBody>
      </p:sp>
      <p:sp>
        <p:nvSpPr>
          <p:cNvPr id="8" name="正方形/長方形 7">
            <a:extLst>
              <a:ext uri="{FF2B5EF4-FFF2-40B4-BE49-F238E27FC236}">
                <a16:creationId xmlns:a16="http://schemas.microsoft.com/office/drawing/2014/main" id="{35DE619D-5E24-50E9-E129-029EC1019202}"/>
              </a:ext>
            </a:extLst>
          </p:cNvPr>
          <p:cNvSpPr/>
          <p:nvPr/>
        </p:nvSpPr>
        <p:spPr>
          <a:xfrm>
            <a:off x="1945254" y="4275000"/>
            <a:ext cx="3088944" cy="139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603483C2-6688-AC62-BE76-88341155BDB8}"/>
              </a:ext>
            </a:extLst>
          </p:cNvPr>
          <p:cNvSpPr/>
          <p:nvPr/>
        </p:nvSpPr>
        <p:spPr>
          <a:xfrm>
            <a:off x="6272523" y="4279985"/>
            <a:ext cx="2751607" cy="121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81EE5416-250A-C347-426E-AAC5082B5730}"/>
              </a:ext>
            </a:extLst>
          </p:cNvPr>
          <p:cNvSpPr/>
          <p:nvPr/>
        </p:nvSpPr>
        <p:spPr>
          <a:xfrm>
            <a:off x="2974059" y="3051604"/>
            <a:ext cx="536222" cy="264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D4775B5D-476E-9415-55FD-C60E9872C969}"/>
              </a:ext>
            </a:extLst>
          </p:cNvPr>
          <p:cNvSpPr/>
          <p:nvPr/>
        </p:nvSpPr>
        <p:spPr>
          <a:xfrm>
            <a:off x="7193037" y="3051604"/>
            <a:ext cx="536222" cy="264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0A7DEB9F-DF5B-045D-A83B-3F4989D6079A}"/>
              </a:ext>
            </a:extLst>
          </p:cNvPr>
          <p:cNvSpPr/>
          <p:nvPr/>
        </p:nvSpPr>
        <p:spPr>
          <a:xfrm>
            <a:off x="1757344" y="4463192"/>
            <a:ext cx="667913" cy="335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A0762C15-AA3C-0D69-8757-4CB02528FE0E}"/>
              </a:ext>
            </a:extLst>
          </p:cNvPr>
          <p:cNvSpPr/>
          <p:nvPr/>
        </p:nvSpPr>
        <p:spPr>
          <a:xfrm>
            <a:off x="1762643" y="3966723"/>
            <a:ext cx="182611" cy="332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5AF3F21-5AA9-1A6F-6314-C64DFAC44862}"/>
              </a:ext>
            </a:extLst>
          </p:cNvPr>
          <p:cNvSpPr/>
          <p:nvPr/>
        </p:nvSpPr>
        <p:spPr>
          <a:xfrm>
            <a:off x="2628418" y="4773542"/>
            <a:ext cx="2405780" cy="139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a:extLst>
              <a:ext uri="{FF2B5EF4-FFF2-40B4-BE49-F238E27FC236}">
                <a16:creationId xmlns:a16="http://schemas.microsoft.com/office/drawing/2014/main" id="{CE858D89-0911-68A6-7764-40FE1C3CD15A}"/>
              </a:ext>
            </a:extLst>
          </p:cNvPr>
          <p:cNvSpPr/>
          <p:nvPr/>
        </p:nvSpPr>
        <p:spPr>
          <a:xfrm>
            <a:off x="6828583" y="4749123"/>
            <a:ext cx="2193208" cy="139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749FA88B-26BD-8894-0F82-E426A9522D48}"/>
              </a:ext>
            </a:extLst>
          </p:cNvPr>
          <p:cNvSpPr/>
          <p:nvPr/>
        </p:nvSpPr>
        <p:spPr>
          <a:xfrm>
            <a:off x="6010120" y="4819253"/>
            <a:ext cx="584738" cy="194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51DCC909-366B-65BC-8209-6356C6796EA4}"/>
              </a:ext>
            </a:extLst>
          </p:cNvPr>
          <p:cNvSpPr/>
          <p:nvPr/>
        </p:nvSpPr>
        <p:spPr>
          <a:xfrm>
            <a:off x="1809955" y="4830190"/>
            <a:ext cx="615302" cy="218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a:extLst>
              <a:ext uri="{FF2B5EF4-FFF2-40B4-BE49-F238E27FC236}">
                <a16:creationId xmlns:a16="http://schemas.microsoft.com/office/drawing/2014/main" id="{2C474E09-719D-C192-05FE-FEBC03F400FE}"/>
              </a:ext>
            </a:extLst>
          </p:cNvPr>
          <p:cNvSpPr/>
          <p:nvPr/>
        </p:nvSpPr>
        <p:spPr>
          <a:xfrm>
            <a:off x="8742505" y="4540113"/>
            <a:ext cx="45719" cy="20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4BDEFA6A-DFFD-7646-2104-86554A470490}"/>
              </a:ext>
            </a:extLst>
          </p:cNvPr>
          <p:cNvSpPr/>
          <p:nvPr/>
        </p:nvSpPr>
        <p:spPr>
          <a:xfrm>
            <a:off x="1395984" y="4109900"/>
            <a:ext cx="282362" cy="8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2F8DA85E-5186-D779-DFEA-CDB0E9BD7D2E}"/>
              </a:ext>
            </a:extLst>
          </p:cNvPr>
          <p:cNvSpPr/>
          <p:nvPr/>
        </p:nvSpPr>
        <p:spPr>
          <a:xfrm>
            <a:off x="1395573" y="4620412"/>
            <a:ext cx="224610" cy="8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B61D028A-D32B-F6AB-10DA-7120682E95BA}"/>
              </a:ext>
            </a:extLst>
          </p:cNvPr>
          <p:cNvSpPr/>
          <p:nvPr/>
        </p:nvSpPr>
        <p:spPr>
          <a:xfrm>
            <a:off x="5600793" y="4114074"/>
            <a:ext cx="271215" cy="97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F4E5BDBA-9DC1-711D-EDA4-EFBAD1EA6266}"/>
              </a:ext>
            </a:extLst>
          </p:cNvPr>
          <p:cNvSpPr/>
          <p:nvPr/>
        </p:nvSpPr>
        <p:spPr>
          <a:xfrm>
            <a:off x="5600793" y="4585973"/>
            <a:ext cx="222260" cy="97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49E15B1C-4F6D-5C72-E678-2755F636FEE4}"/>
              </a:ext>
            </a:extLst>
          </p:cNvPr>
          <p:cNvSpPr/>
          <p:nvPr/>
        </p:nvSpPr>
        <p:spPr>
          <a:xfrm>
            <a:off x="4244224" y="5237480"/>
            <a:ext cx="585486" cy="25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E5D21B85-B1EE-9489-8DAD-AB6E89927AA9}"/>
              </a:ext>
            </a:extLst>
          </p:cNvPr>
          <p:cNvSpPr/>
          <p:nvPr/>
        </p:nvSpPr>
        <p:spPr>
          <a:xfrm>
            <a:off x="4396624" y="5552316"/>
            <a:ext cx="637574" cy="25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3183C3E-FAF1-137A-A4DA-D560DD819A79}"/>
              </a:ext>
            </a:extLst>
          </p:cNvPr>
          <p:cNvSpPr/>
          <p:nvPr/>
        </p:nvSpPr>
        <p:spPr>
          <a:xfrm>
            <a:off x="7965225" y="5549760"/>
            <a:ext cx="637574" cy="25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1AD5C421-B25E-C010-74BC-2694A52A93C2}"/>
              </a:ext>
            </a:extLst>
          </p:cNvPr>
          <p:cNvSpPr/>
          <p:nvPr/>
        </p:nvSpPr>
        <p:spPr>
          <a:xfrm>
            <a:off x="7785280" y="5200430"/>
            <a:ext cx="637574" cy="25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B548EC4D-73C7-C6CE-5091-0A31C053BC6C}"/>
              </a:ext>
            </a:extLst>
          </p:cNvPr>
          <p:cNvSpPr txBox="1"/>
          <p:nvPr/>
        </p:nvSpPr>
        <p:spPr>
          <a:xfrm>
            <a:off x="4184426" y="5173766"/>
            <a:ext cx="768159" cy="400110"/>
          </a:xfrm>
          <a:prstGeom prst="rect">
            <a:avLst/>
          </a:prstGeom>
          <a:noFill/>
        </p:spPr>
        <p:txBody>
          <a:bodyPr wrap="none" rtlCol="0">
            <a:spAutoFit/>
          </a:bodyPr>
          <a:lstStyle/>
          <a:p>
            <a:r>
              <a:rPr kumimoji="1" lang="en-US" altLang="ja-JP" sz="2000" b="1" dirty="0">
                <a:solidFill>
                  <a:srgbClr val="E40008"/>
                </a:solidFill>
                <a:latin typeface="+mn-ea"/>
                <a:ea typeface="+mn-ea"/>
              </a:rPr>
              <a:t>2.7%</a:t>
            </a:r>
            <a:endParaRPr kumimoji="1" lang="ja-JP" altLang="en-US" sz="2000" b="1" dirty="0">
              <a:solidFill>
                <a:srgbClr val="E40008"/>
              </a:solidFill>
              <a:latin typeface="+mn-ea"/>
              <a:ea typeface="+mn-ea"/>
            </a:endParaRPr>
          </a:p>
        </p:txBody>
      </p:sp>
      <p:sp>
        <p:nvSpPr>
          <p:cNvPr id="82" name="テキスト ボックス 81">
            <a:extLst>
              <a:ext uri="{FF2B5EF4-FFF2-40B4-BE49-F238E27FC236}">
                <a16:creationId xmlns:a16="http://schemas.microsoft.com/office/drawing/2014/main" id="{BE12069E-590A-96E8-62C9-CFD344EED898}"/>
              </a:ext>
            </a:extLst>
          </p:cNvPr>
          <p:cNvSpPr txBox="1"/>
          <p:nvPr/>
        </p:nvSpPr>
        <p:spPr>
          <a:xfrm>
            <a:off x="4335225" y="5510022"/>
            <a:ext cx="915635" cy="400110"/>
          </a:xfrm>
          <a:prstGeom prst="rect">
            <a:avLst/>
          </a:prstGeom>
          <a:noFill/>
        </p:spPr>
        <p:txBody>
          <a:bodyPr wrap="none" rtlCol="0">
            <a:spAutoFit/>
          </a:bodyPr>
          <a:lstStyle/>
          <a:p>
            <a:r>
              <a:rPr kumimoji="1" lang="en-US" altLang="ja-JP" sz="2000" b="1" dirty="0">
                <a:solidFill>
                  <a:srgbClr val="E40008"/>
                </a:solidFill>
                <a:latin typeface="+mn-ea"/>
                <a:ea typeface="+mn-ea"/>
              </a:rPr>
              <a:t>21.2%</a:t>
            </a:r>
            <a:endParaRPr kumimoji="1" lang="ja-JP" altLang="en-US" sz="2000" b="1" dirty="0">
              <a:solidFill>
                <a:srgbClr val="E40008"/>
              </a:solidFill>
              <a:latin typeface="+mn-ea"/>
              <a:ea typeface="+mn-ea"/>
            </a:endParaRPr>
          </a:p>
        </p:txBody>
      </p:sp>
      <p:sp>
        <p:nvSpPr>
          <p:cNvPr id="83" name="テキスト ボックス 82">
            <a:extLst>
              <a:ext uri="{FF2B5EF4-FFF2-40B4-BE49-F238E27FC236}">
                <a16:creationId xmlns:a16="http://schemas.microsoft.com/office/drawing/2014/main" id="{23AB92E3-F0A9-2695-2688-904402ED683D}"/>
              </a:ext>
            </a:extLst>
          </p:cNvPr>
          <p:cNvSpPr txBox="1"/>
          <p:nvPr/>
        </p:nvSpPr>
        <p:spPr>
          <a:xfrm>
            <a:off x="7740177" y="5149804"/>
            <a:ext cx="768159" cy="400110"/>
          </a:xfrm>
          <a:prstGeom prst="rect">
            <a:avLst/>
          </a:prstGeom>
          <a:noFill/>
        </p:spPr>
        <p:txBody>
          <a:bodyPr wrap="none" rtlCol="0">
            <a:spAutoFit/>
          </a:bodyPr>
          <a:lstStyle/>
          <a:p>
            <a:r>
              <a:rPr kumimoji="1" lang="en-US" altLang="ja-JP" sz="2000" b="1" dirty="0">
                <a:solidFill>
                  <a:srgbClr val="E40008"/>
                </a:solidFill>
                <a:latin typeface="+mn-ea"/>
                <a:ea typeface="+mn-ea"/>
              </a:rPr>
              <a:t>4.4%</a:t>
            </a:r>
            <a:endParaRPr kumimoji="1" lang="ja-JP" altLang="en-US" sz="2000" b="1" dirty="0">
              <a:solidFill>
                <a:srgbClr val="E40008"/>
              </a:solidFill>
              <a:latin typeface="+mn-ea"/>
              <a:ea typeface="+mn-ea"/>
            </a:endParaRPr>
          </a:p>
        </p:txBody>
      </p:sp>
      <p:sp>
        <p:nvSpPr>
          <p:cNvPr id="84" name="テキスト ボックス 83">
            <a:extLst>
              <a:ext uri="{FF2B5EF4-FFF2-40B4-BE49-F238E27FC236}">
                <a16:creationId xmlns:a16="http://schemas.microsoft.com/office/drawing/2014/main" id="{FADFD734-2BC0-9880-5E0A-DEF67C7380EE}"/>
              </a:ext>
            </a:extLst>
          </p:cNvPr>
          <p:cNvSpPr txBox="1"/>
          <p:nvPr/>
        </p:nvSpPr>
        <p:spPr>
          <a:xfrm>
            <a:off x="7886450" y="5484449"/>
            <a:ext cx="915635" cy="400110"/>
          </a:xfrm>
          <a:prstGeom prst="rect">
            <a:avLst/>
          </a:prstGeom>
          <a:noFill/>
        </p:spPr>
        <p:txBody>
          <a:bodyPr wrap="none" rtlCol="0">
            <a:spAutoFit/>
          </a:bodyPr>
          <a:lstStyle/>
          <a:p>
            <a:r>
              <a:rPr kumimoji="1" lang="en-US" altLang="ja-JP" sz="2000" b="1" dirty="0">
                <a:solidFill>
                  <a:srgbClr val="E40008"/>
                </a:solidFill>
                <a:latin typeface="+mn-ea"/>
                <a:ea typeface="+mn-ea"/>
              </a:rPr>
              <a:t>28.7%</a:t>
            </a:r>
            <a:endParaRPr kumimoji="1" lang="ja-JP" altLang="en-US" sz="2000" b="1" dirty="0">
              <a:solidFill>
                <a:srgbClr val="E40008"/>
              </a:solidFill>
              <a:latin typeface="+mn-ea"/>
              <a:ea typeface="+mn-ea"/>
            </a:endParaRPr>
          </a:p>
        </p:txBody>
      </p:sp>
      <p:pic>
        <p:nvPicPr>
          <p:cNvPr id="14" name="図 13">
            <a:extLst>
              <a:ext uri="{FF2B5EF4-FFF2-40B4-BE49-F238E27FC236}">
                <a16:creationId xmlns:a16="http://schemas.microsoft.com/office/drawing/2014/main" id="{9A435E70-2D93-7529-C46B-9E12A6084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pic>
        <p:nvPicPr>
          <p:cNvPr id="19" name="図 18">
            <a:extLst>
              <a:ext uri="{FF2B5EF4-FFF2-40B4-BE49-F238E27FC236}">
                <a16:creationId xmlns:a16="http://schemas.microsoft.com/office/drawing/2014/main" id="{BD23E629-09F0-E749-CDA1-5EC9831FC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605" y="2896980"/>
            <a:ext cx="3687568" cy="2286677"/>
          </a:xfrm>
          <a:prstGeom prst="rect">
            <a:avLst/>
          </a:prstGeom>
        </p:spPr>
      </p:pic>
      <p:pic>
        <p:nvPicPr>
          <p:cNvPr id="54" name="図 53" descr="グラフ, タイムライン&#10;&#10;AI によって生成されたコンテンツは間違っている可能性があります。">
            <a:extLst>
              <a:ext uri="{FF2B5EF4-FFF2-40B4-BE49-F238E27FC236}">
                <a16:creationId xmlns:a16="http://schemas.microsoft.com/office/drawing/2014/main" id="{E927F30E-25EC-15C3-36D4-C95D8F592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823" y="2920448"/>
            <a:ext cx="3629025" cy="2286000"/>
          </a:xfrm>
          <a:prstGeom prst="rect">
            <a:avLst/>
          </a:prstGeom>
        </p:spPr>
      </p:pic>
    </p:spTree>
    <p:extLst>
      <p:ext uri="{BB962C8B-B14F-4D97-AF65-F5344CB8AC3E}">
        <p14:creationId xmlns:p14="http://schemas.microsoft.com/office/powerpoint/2010/main" val="3532361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7DF7-1C54-8E9A-30F5-F73EA05B5183}"/>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87596E1D-4C02-71AE-682F-E72462DC8B07}"/>
              </a:ext>
            </a:extLst>
          </p:cNvPr>
          <p:cNvSpPr/>
          <p:nvPr/>
        </p:nvSpPr>
        <p:spPr>
          <a:xfrm>
            <a:off x="830923" y="1708195"/>
            <a:ext cx="8303137" cy="4841331"/>
          </a:xfrm>
          <a:custGeom>
            <a:avLst/>
            <a:gdLst/>
            <a:ahLst/>
            <a:cxnLst/>
            <a:rect l="l" t="t" r="r" b="b"/>
            <a:pathLst>
              <a:path w="9679305" h="5323205">
                <a:moveTo>
                  <a:pt x="9678835" y="0"/>
                </a:moveTo>
                <a:lnTo>
                  <a:pt x="0" y="0"/>
                </a:lnTo>
                <a:lnTo>
                  <a:pt x="0" y="5323166"/>
                </a:lnTo>
                <a:lnTo>
                  <a:pt x="9678835" y="5323166"/>
                </a:lnTo>
                <a:lnTo>
                  <a:pt x="9678835" y="0"/>
                </a:lnTo>
                <a:close/>
              </a:path>
            </a:pathLst>
          </a:custGeom>
          <a:solidFill>
            <a:srgbClr val="FFFFFF"/>
          </a:solidFill>
        </p:spPr>
        <p:txBody>
          <a:bodyPr wrap="square" lIns="0" tIns="0" rIns="0" bIns="0" rtlCol="0"/>
          <a:lstStyle/>
          <a:p>
            <a:endParaRPr dirty="0"/>
          </a:p>
        </p:txBody>
      </p:sp>
      <p:sp>
        <p:nvSpPr>
          <p:cNvPr id="5" name="object 5">
            <a:extLst>
              <a:ext uri="{FF2B5EF4-FFF2-40B4-BE49-F238E27FC236}">
                <a16:creationId xmlns:a16="http://schemas.microsoft.com/office/drawing/2014/main" id="{3ED25B05-CF56-1964-3AEF-CFFAE4187BC6}"/>
              </a:ext>
            </a:extLst>
          </p:cNvPr>
          <p:cNvSpPr txBox="1">
            <a:spLocks noGrp="1"/>
          </p:cNvSpPr>
          <p:nvPr>
            <p:ph type="title"/>
          </p:nvPr>
        </p:nvSpPr>
        <p:spPr>
          <a:xfrm>
            <a:off x="822894" y="886502"/>
            <a:ext cx="8303136" cy="701359"/>
          </a:xfrm>
          <a:prstGeom prst="rect">
            <a:avLst/>
          </a:prstGeom>
        </p:spPr>
        <p:txBody>
          <a:bodyPr vert="horz" wrap="square" lIns="0" tIns="84976" rIns="0" bIns="0" rtlCol="0" anchor="ctr">
            <a:spAutoFit/>
          </a:bodyPr>
          <a:lstStyle/>
          <a:p>
            <a:pPr marL="10795">
              <a:spcBef>
                <a:spcPts val="669"/>
              </a:spcBef>
            </a:pPr>
            <a:r>
              <a:rPr sz="2000" dirty="0" err="1">
                <a:latin typeface="Yu Gothic UI" panose="020B0500000000000000" pitchFamily="34" charset="-128"/>
                <a:ea typeface="Yu Gothic UI" panose="020B0500000000000000" pitchFamily="34" charset="-128"/>
              </a:rPr>
              <a:t>支援を受けていない理由</a:t>
            </a:r>
            <a:r>
              <a:rPr sz="2000" dirty="0">
                <a:latin typeface="Yu Gothic UI" panose="020B0500000000000000" pitchFamily="34" charset="-128"/>
                <a:ea typeface="Yu Gothic UI" panose="020B0500000000000000" pitchFamily="34" charset="-128"/>
              </a:rPr>
              <a:t>、</a:t>
            </a:r>
            <a:br>
              <a:rPr lang="en-US" sz="2000" dirty="0">
                <a:latin typeface="Yu Gothic UI" panose="020B0500000000000000" pitchFamily="34" charset="-128"/>
                <a:ea typeface="Yu Gothic UI" panose="020B0500000000000000" pitchFamily="34" charset="-128"/>
              </a:rPr>
            </a:br>
            <a:r>
              <a:rPr sz="2000" dirty="0">
                <a:latin typeface="Yu Gothic UI"/>
                <a:ea typeface="Yu Gothic UI"/>
              </a:rPr>
              <a:t>「</a:t>
            </a:r>
            <a:r>
              <a:rPr lang="ja-JP" altLang="en-US" sz="2000" dirty="0">
                <a:latin typeface="Yu Gothic UI"/>
                <a:ea typeface="Yu Gothic UI"/>
              </a:rPr>
              <a:t>受け方がわからない</a:t>
            </a:r>
            <a:r>
              <a:rPr sz="2000" dirty="0">
                <a:latin typeface="Yu Gothic UI"/>
                <a:ea typeface="Yu Gothic UI"/>
              </a:rPr>
              <a:t>」</a:t>
            </a:r>
            <a:r>
              <a:rPr lang="ja-JP" altLang="en-US" sz="2000" dirty="0">
                <a:latin typeface="Yu Gothic UI"/>
                <a:ea typeface="Yu Gothic UI"/>
              </a:rPr>
              <a:t>が約４割、</a:t>
            </a:r>
            <a:r>
              <a:rPr sz="2000" dirty="0">
                <a:latin typeface="Yu Gothic UI"/>
                <a:ea typeface="Yu Gothic UI"/>
              </a:rPr>
              <a:t>「</a:t>
            </a:r>
            <a:r>
              <a:rPr lang="ja-JP" altLang="en-US" sz="2000" dirty="0">
                <a:latin typeface="Yu Gothic UI"/>
                <a:ea typeface="Yu Gothic UI"/>
              </a:rPr>
              <a:t>必要でない</a:t>
            </a:r>
            <a:r>
              <a:rPr sz="2000" dirty="0">
                <a:latin typeface="Yu Gothic UI"/>
                <a:ea typeface="Yu Gothic UI"/>
              </a:rPr>
              <a:t>」</a:t>
            </a:r>
            <a:r>
              <a:rPr lang="ja-JP" altLang="en-US" sz="2000" dirty="0">
                <a:latin typeface="Yu Gothic UI"/>
                <a:ea typeface="Yu Gothic UI"/>
              </a:rPr>
              <a:t>が約３割</a:t>
            </a:r>
            <a:endParaRPr lang="ja-JP" altLang="en-US" sz="2000" dirty="0">
              <a:ea typeface="Yu Gothic UI"/>
            </a:endParaRPr>
          </a:p>
        </p:txBody>
      </p:sp>
      <p:sp>
        <p:nvSpPr>
          <p:cNvPr id="6" name="object 6">
            <a:extLst>
              <a:ext uri="{FF2B5EF4-FFF2-40B4-BE49-F238E27FC236}">
                <a16:creationId xmlns:a16="http://schemas.microsoft.com/office/drawing/2014/main" id="{19251834-F252-3E07-36ED-5C1DDCF42716}"/>
              </a:ext>
            </a:extLst>
          </p:cNvPr>
          <p:cNvSpPr txBox="1"/>
          <p:nvPr/>
        </p:nvSpPr>
        <p:spPr>
          <a:xfrm>
            <a:off x="944788" y="1822361"/>
            <a:ext cx="7402173" cy="261072"/>
          </a:xfrm>
          <a:prstGeom prst="rect">
            <a:avLst/>
          </a:prstGeom>
        </p:spPr>
        <p:txBody>
          <a:bodyPr vert="horz" wrap="square" lIns="0" tIns="14707" rIns="0" bIns="0" rtlCol="0">
            <a:spAutoFit/>
          </a:bodyPr>
          <a:lstStyle/>
          <a:p>
            <a:pPr marL="10894">
              <a:spcBef>
                <a:spcPts val="116"/>
              </a:spcBef>
            </a:pPr>
            <a:r>
              <a:rPr lang="ja-JP" altLang="en-US" sz="1600" b="1" dirty="0">
                <a:solidFill>
                  <a:srgbClr val="231F20"/>
                </a:solidFill>
                <a:latin typeface="Yu Gothic UI" panose="020B0500000000000000" pitchFamily="34" charset="-128"/>
                <a:ea typeface="Yu Gothic UI" panose="020B0500000000000000" pitchFamily="34" charset="-128"/>
                <a:cs typeface="YuGothic"/>
              </a:rPr>
              <a:t>行政機関や</a:t>
            </a:r>
            <a:r>
              <a:rPr lang="en" sz="1600" b="1" dirty="0">
                <a:solidFill>
                  <a:srgbClr val="231F20"/>
                </a:solidFill>
                <a:latin typeface="Yu Gothic UI" panose="020B0500000000000000" pitchFamily="34" charset="-128"/>
                <a:ea typeface="Yu Gothic UI" panose="020B0500000000000000" pitchFamily="34" charset="-128"/>
                <a:cs typeface="YuGothic"/>
              </a:rPr>
              <a:t>NPO</a:t>
            </a:r>
            <a:r>
              <a:rPr lang="ja-JP" altLang="en-US" sz="1600" b="1" dirty="0">
                <a:solidFill>
                  <a:srgbClr val="231F20"/>
                </a:solidFill>
                <a:latin typeface="Yu Gothic UI" panose="020B0500000000000000" pitchFamily="34" charset="-128"/>
                <a:ea typeface="Yu Gothic UI" panose="020B0500000000000000" pitchFamily="34" charset="-128"/>
                <a:cs typeface="YuGothic"/>
              </a:rPr>
              <a:t>等の民間団体からの支援を</a:t>
            </a:r>
            <a:r>
              <a:rPr lang="en-US" altLang="ja-JP" sz="1600" b="1" dirty="0">
                <a:solidFill>
                  <a:srgbClr val="231F20"/>
                </a:solidFill>
                <a:latin typeface="Yu Gothic UI" panose="020B0500000000000000" pitchFamily="34" charset="-128"/>
                <a:ea typeface="Yu Gothic UI" panose="020B0500000000000000" pitchFamily="34" charset="-128"/>
                <a:cs typeface="YuGothic"/>
              </a:rPr>
              <a:t>『</a:t>
            </a:r>
            <a:r>
              <a:rPr lang="ja-JP" altLang="en-US" sz="1600" b="1" dirty="0">
                <a:solidFill>
                  <a:srgbClr val="231F20"/>
                </a:solidFill>
                <a:latin typeface="Yu Gothic UI" panose="020B0500000000000000" pitchFamily="34" charset="-128"/>
                <a:ea typeface="Yu Gothic UI" panose="020B0500000000000000" pitchFamily="34" charset="-128"/>
                <a:cs typeface="YuGothic"/>
              </a:rPr>
              <a:t>受けていない</a:t>
            </a:r>
            <a:r>
              <a:rPr lang="en-US" altLang="ja-JP" sz="1600" b="1" dirty="0">
                <a:solidFill>
                  <a:srgbClr val="231F20"/>
                </a:solidFill>
                <a:latin typeface="Yu Gothic UI" panose="020B0500000000000000" pitchFamily="34" charset="-128"/>
                <a:ea typeface="Yu Gothic UI" panose="020B0500000000000000" pitchFamily="34" charset="-128"/>
                <a:cs typeface="YuGothic"/>
              </a:rPr>
              <a:t>』</a:t>
            </a:r>
            <a:r>
              <a:rPr lang="ja-JP" altLang="en-US" sz="1600" b="1" dirty="0">
                <a:solidFill>
                  <a:srgbClr val="231F20"/>
                </a:solidFill>
                <a:latin typeface="Yu Gothic UI" panose="020B0500000000000000" pitchFamily="34" charset="-128"/>
                <a:ea typeface="Yu Gothic UI" panose="020B0500000000000000" pitchFamily="34" charset="-128"/>
                <a:cs typeface="YuGothic"/>
              </a:rPr>
              <a:t>人の理由は</a:t>
            </a:r>
            <a:r>
              <a:rPr sz="1600" b="1" dirty="0">
                <a:solidFill>
                  <a:srgbClr val="231F20"/>
                </a:solidFill>
                <a:latin typeface="Yu Gothic UI" panose="020B0500000000000000" pitchFamily="34" charset="-128"/>
                <a:ea typeface="Yu Gothic UI" panose="020B0500000000000000" pitchFamily="34" charset="-128"/>
                <a:cs typeface="YuGothic"/>
              </a:rPr>
              <a:t>？</a:t>
            </a:r>
            <a:r>
              <a:rPr lang="ja-JP" altLang="en-US" sz="1600" b="1" dirty="0">
                <a:solidFill>
                  <a:srgbClr val="231F20"/>
                </a:solidFill>
                <a:latin typeface="Yu Gothic UI" panose="020B0500000000000000" pitchFamily="34" charset="-128"/>
                <a:ea typeface="Yu Gothic UI" panose="020B0500000000000000" pitchFamily="34" charset="-128"/>
                <a:cs typeface="YuGothic"/>
              </a:rPr>
              <a:t>（複数回答）</a:t>
            </a:r>
            <a:endParaRPr sz="1600" b="1" dirty="0">
              <a:latin typeface="Yu Gothic UI" panose="020B0500000000000000" pitchFamily="34" charset="-128"/>
              <a:ea typeface="Yu Gothic UI" panose="020B0500000000000000" pitchFamily="34" charset="-128"/>
              <a:cs typeface="YuGothic"/>
            </a:endParaRPr>
          </a:p>
        </p:txBody>
      </p:sp>
      <p:sp>
        <p:nvSpPr>
          <p:cNvPr id="23" name="スライド番号プレースホルダー 22">
            <a:extLst>
              <a:ext uri="{FF2B5EF4-FFF2-40B4-BE49-F238E27FC236}">
                <a16:creationId xmlns:a16="http://schemas.microsoft.com/office/drawing/2014/main" id="{264DAC32-45A5-43D8-20D0-FCB983211BAE}"/>
              </a:ext>
            </a:extLst>
          </p:cNvPr>
          <p:cNvSpPr>
            <a:spLocks noGrp="1"/>
          </p:cNvSpPr>
          <p:nvPr>
            <p:ph type="sldNum" sz="quarter" idx="7"/>
          </p:nvPr>
        </p:nvSpPr>
        <p:spPr/>
        <p:txBody>
          <a:bodyPr/>
          <a:lstStyle/>
          <a:p>
            <a:r>
              <a:rPr lang="en-US" altLang="ja-JP" dirty="0"/>
              <a:t>39</a:t>
            </a:r>
            <a:endParaRPr lang="ja-JP" altLang="en-US" dirty="0"/>
          </a:p>
        </p:txBody>
      </p:sp>
      <p:sp>
        <p:nvSpPr>
          <p:cNvPr id="7" name="object 7">
            <a:extLst>
              <a:ext uri="{FF2B5EF4-FFF2-40B4-BE49-F238E27FC236}">
                <a16:creationId xmlns:a16="http://schemas.microsoft.com/office/drawing/2014/main" id="{A992089C-38A2-A85D-48FF-9629A59C7DAD}"/>
              </a:ext>
            </a:extLst>
          </p:cNvPr>
          <p:cNvSpPr txBox="1"/>
          <p:nvPr/>
        </p:nvSpPr>
        <p:spPr>
          <a:xfrm>
            <a:off x="1753474" y="5244516"/>
            <a:ext cx="7663042" cy="850093"/>
          </a:xfrm>
          <a:prstGeom prst="rect">
            <a:avLst/>
          </a:prstGeom>
        </p:spPr>
        <p:txBody>
          <a:bodyPr vert="horz" wrap="square" lIns="0" tIns="54472" rIns="0" bIns="0" rtlCol="0">
            <a:spAutoFit/>
          </a:bodyPr>
          <a:lstStyle/>
          <a:p>
            <a:pPr marL="10894">
              <a:spcBef>
                <a:spcPts val="429"/>
              </a:spcBef>
            </a:pPr>
            <a:r>
              <a:rPr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・孤独感が「しばしばある・常にある」</a:t>
            </a:r>
            <a:r>
              <a:rPr sz="1500" dirty="0">
                <a:solidFill>
                  <a:schemeClr val="tx1"/>
                </a:solidFill>
                <a:latin typeface="Yu Gothic UI" panose="020B0500000000000000" pitchFamily="34" charset="-128"/>
                <a:ea typeface="Yu Gothic UI" panose="020B0500000000000000" pitchFamily="34" charset="-128"/>
                <a:cs typeface="YuGo-Medium"/>
              </a:rPr>
              <a:t>人の</a:t>
            </a:r>
            <a:r>
              <a:rPr sz="1500" b="1" dirty="0">
                <a:solidFill>
                  <a:srgbClr val="C00000"/>
                </a:solidFill>
                <a:latin typeface="Yu Gothic UI" panose="020B0500000000000000" pitchFamily="34" charset="-128"/>
                <a:ea typeface="Yu Gothic UI" panose="020B0500000000000000" pitchFamily="34" charset="-128"/>
                <a:cs typeface="YuGo-Medium"/>
              </a:rPr>
              <a:t>約4割が「支援の受け方がわからない」</a:t>
            </a:r>
            <a:r>
              <a:rPr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と回答</a:t>
            </a:r>
          </a:p>
          <a:p>
            <a:pPr marL="10894">
              <a:spcBef>
                <a:spcPts val="355"/>
              </a:spcBef>
            </a:pPr>
            <a:r>
              <a:rPr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・孤独感が「しばしばある・常にある」人でも、</a:t>
            </a:r>
            <a:r>
              <a:rPr sz="1500" b="1" dirty="0">
                <a:solidFill>
                  <a:srgbClr val="C00000"/>
                </a:solidFill>
                <a:latin typeface="Yu Gothic UI" panose="020B0500000000000000" pitchFamily="34" charset="-128"/>
                <a:ea typeface="Yu Gothic UI" panose="020B0500000000000000" pitchFamily="34" charset="-128"/>
                <a:cs typeface="YuGo-Medium"/>
              </a:rPr>
              <a:t>約</a:t>
            </a:r>
            <a:r>
              <a:rPr lang="en-US" sz="1500" b="1" dirty="0">
                <a:solidFill>
                  <a:srgbClr val="C00000"/>
                </a:solidFill>
                <a:latin typeface="Yu Gothic UI" panose="020B0500000000000000" pitchFamily="34" charset="-128"/>
                <a:ea typeface="Yu Gothic UI" panose="020B0500000000000000" pitchFamily="34" charset="-128"/>
                <a:cs typeface="YuGo-Medium"/>
              </a:rPr>
              <a:t>3</a:t>
            </a:r>
            <a:r>
              <a:rPr sz="1500" b="1" dirty="0">
                <a:solidFill>
                  <a:srgbClr val="C00000"/>
                </a:solidFill>
                <a:latin typeface="Yu Gothic UI" panose="020B0500000000000000" pitchFamily="34" charset="-128"/>
                <a:ea typeface="Yu Gothic UI" panose="020B0500000000000000" pitchFamily="34" charset="-128"/>
                <a:cs typeface="YuGo-Medium"/>
              </a:rPr>
              <a:t>割が「支援が必要ではないため」</a:t>
            </a:r>
            <a:r>
              <a:rPr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と回答</a:t>
            </a:r>
            <a:endParaRPr lang="en-US"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endParaRPr>
          </a:p>
          <a:p>
            <a:pPr marL="10894">
              <a:spcBef>
                <a:spcPts val="355"/>
              </a:spcBef>
            </a:pPr>
            <a:r>
              <a:rPr lang="ja-JP" altLang="en-US"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　</a:t>
            </a:r>
            <a:r>
              <a:rPr sz="1500" dirty="0" err="1">
                <a:solidFill>
                  <a:schemeClr val="tx1">
                    <a:lumMod val="85000"/>
                    <a:lumOff val="15000"/>
                  </a:schemeClr>
                </a:solidFill>
                <a:latin typeface="Yu Gothic UI" panose="020B0500000000000000" pitchFamily="34" charset="-128"/>
                <a:ea typeface="Yu Gothic UI" panose="020B0500000000000000" pitchFamily="34" charset="-128"/>
                <a:cs typeface="YuGo-Medium"/>
              </a:rPr>
              <a:t>その中には、ひとりで抱え込</a:t>
            </a:r>
            <a:r>
              <a:rPr lang="ja-JP" altLang="en-US"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rPr>
              <a:t>んでしまう</a:t>
            </a:r>
            <a:r>
              <a:rPr sz="1500" dirty="0" err="1">
                <a:solidFill>
                  <a:schemeClr val="tx1">
                    <a:lumMod val="85000"/>
                    <a:lumOff val="15000"/>
                  </a:schemeClr>
                </a:solidFill>
                <a:latin typeface="Yu Gothic UI" panose="020B0500000000000000" pitchFamily="34" charset="-128"/>
                <a:ea typeface="Yu Gothic UI" panose="020B0500000000000000" pitchFamily="34" charset="-128"/>
                <a:cs typeface="YuGo-Medium"/>
              </a:rPr>
              <a:t>人も多いだろうということが推測される</a:t>
            </a:r>
            <a:endParaRPr lang="en-US" sz="1500" dirty="0">
              <a:solidFill>
                <a:schemeClr val="tx1">
                  <a:lumMod val="85000"/>
                  <a:lumOff val="15000"/>
                </a:schemeClr>
              </a:solidFill>
              <a:latin typeface="Yu Gothic UI" panose="020B0500000000000000" pitchFamily="34" charset="-128"/>
              <a:ea typeface="Yu Gothic UI" panose="020B0500000000000000" pitchFamily="34" charset="-128"/>
              <a:cs typeface="YuGo-Medium"/>
            </a:endParaRPr>
          </a:p>
        </p:txBody>
      </p:sp>
      <p:sp>
        <p:nvSpPr>
          <p:cNvPr id="3" name="テキスト ボックス 2">
            <a:extLst>
              <a:ext uri="{FF2B5EF4-FFF2-40B4-BE49-F238E27FC236}">
                <a16:creationId xmlns:a16="http://schemas.microsoft.com/office/drawing/2014/main" id="{8DBB80BC-AAB2-D7BF-32CC-524675F89B37}"/>
              </a:ext>
            </a:extLst>
          </p:cNvPr>
          <p:cNvSpPr txBox="1"/>
          <p:nvPr/>
        </p:nvSpPr>
        <p:spPr>
          <a:xfrm>
            <a:off x="838134" y="6318557"/>
            <a:ext cx="849856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dirty="0">
                <a:solidFill>
                  <a:srgbClr val="58595B"/>
                </a:solidFill>
                <a:latin typeface="Yu Gothic UI" panose="020B0500000000000000" pitchFamily="34" charset="-128"/>
                <a:ea typeface="Yu Gothic UI" panose="020B0500000000000000" pitchFamily="34" charset="-128"/>
              </a:rPr>
              <a:t>※</a:t>
            </a:r>
            <a:r>
              <a:rPr lang="ja-JP" altLang="en-US" sz="900">
                <a:solidFill>
                  <a:srgbClr val="58595B"/>
                </a:solidFill>
                <a:latin typeface="Yu Gothic UI" panose="020B0500000000000000" pitchFamily="34" charset="-128"/>
                <a:ea typeface="Yu Gothic UI" panose="020B0500000000000000" pitchFamily="34" charset="-128"/>
              </a:rPr>
              <a:t>本グラフは「</a:t>
            </a:r>
            <a:r>
              <a:rPr lang="ja-JP" sz="900">
                <a:solidFill>
                  <a:srgbClr val="58595B"/>
                </a:solidFill>
                <a:latin typeface="Yu Gothic UI" panose="020B0500000000000000" pitchFamily="34" charset="-128"/>
                <a:ea typeface="Yu Gothic UI" panose="020B0500000000000000" pitchFamily="34" charset="-128"/>
              </a:rPr>
              <a:t>行政機関やNPO等の民間団体からの支援を</a:t>
            </a:r>
            <a:r>
              <a:rPr lang="en-US" altLang="ja-JP" sz="900" dirty="0">
                <a:solidFill>
                  <a:srgbClr val="58595B"/>
                </a:solidFill>
                <a:latin typeface="Yu Gothic UI" panose="020B0500000000000000" pitchFamily="34" charset="-128"/>
                <a:ea typeface="Yu Gothic UI" panose="020B0500000000000000" pitchFamily="34" charset="-128"/>
              </a:rPr>
              <a:t>『</a:t>
            </a:r>
            <a:r>
              <a:rPr lang="ja-JP" sz="900">
                <a:solidFill>
                  <a:srgbClr val="58595B"/>
                </a:solidFill>
                <a:latin typeface="Yu Gothic UI" panose="020B0500000000000000" pitchFamily="34" charset="-128"/>
                <a:ea typeface="Yu Gothic UI" panose="020B0500000000000000" pitchFamily="34" charset="-128"/>
              </a:rPr>
              <a:t>受けていない』人の理由</a:t>
            </a:r>
            <a:r>
              <a:rPr lang="ja-JP" altLang="en-US" sz="900">
                <a:solidFill>
                  <a:srgbClr val="58595B"/>
                </a:solidFill>
                <a:latin typeface="Yu Gothic UI" panose="020B0500000000000000" pitchFamily="34" charset="-128"/>
                <a:ea typeface="Yu Gothic UI" panose="020B0500000000000000" pitchFamily="34" charset="-128"/>
              </a:rPr>
              <a:t>」から「受け方がわからないため」「支援が必要でないため」という理由を抜き出して編集しています</a:t>
            </a:r>
            <a:endParaRPr lang="ja-JP" altLang="en-US" sz="900">
              <a:latin typeface="Yu Gothic UI" panose="020B0500000000000000" pitchFamily="34" charset="-128"/>
              <a:ea typeface="Yu Gothic UI" panose="020B0500000000000000" pitchFamily="34" charset="-128"/>
            </a:endParaRPr>
          </a:p>
        </p:txBody>
      </p:sp>
      <p:sp>
        <p:nvSpPr>
          <p:cNvPr id="14" name="object 18">
            <a:extLst>
              <a:ext uri="{FF2B5EF4-FFF2-40B4-BE49-F238E27FC236}">
                <a16:creationId xmlns:a16="http://schemas.microsoft.com/office/drawing/2014/main" id="{5D97B4BE-C900-CC9B-631D-074AA283CB51}"/>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8" name="object 6">
            <a:extLst>
              <a:ext uri="{FF2B5EF4-FFF2-40B4-BE49-F238E27FC236}">
                <a16:creationId xmlns:a16="http://schemas.microsoft.com/office/drawing/2014/main" id="{992C39B7-CAD4-B86B-1792-737FA163A8D5}"/>
              </a:ext>
            </a:extLst>
          </p:cNvPr>
          <p:cNvSpPr txBox="1">
            <a:spLocks/>
          </p:cNvSpPr>
          <p:nvPr/>
        </p:nvSpPr>
        <p:spPr>
          <a:xfrm>
            <a:off x="838136" y="352096"/>
            <a:ext cx="8073811" cy="399022"/>
          </a:xfrm>
          <a:prstGeom prst="rect">
            <a:avLst/>
          </a:prstGeom>
        </p:spPr>
        <p:txBody>
          <a:bodyPr vert="horz" wrap="square" lIns="0" tIns="14163" rIns="0" bIns="0" rtlCol="0" anchor="ctr">
            <a:spAutoFit/>
          </a:bodyPr>
          <a:lstStyle>
            <a:lvl1pPr>
              <a:defRPr sz="3217" b="1" i="0">
                <a:solidFill>
                  <a:srgbClr val="231F20"/>
                </a:solidFill>
                <a:latin typeface="YuGothic"/>
                <a:ea typeface="+mj-ea"/>
                <a:cs typeface="YuGothic"/>
              </a:defRPr>
            </a:lvl1pPr>
          </a:lstStyle>
          <a:p>
            <a:pPr marL="10894">
              <a:spcBef>
                <a:spcPts val="112"/>
              </a:spcBef>
            </a:pPr>
            <a:r>
              <a:rPr lang="ja-JP" altLang="en-US" sz="2500">
                <a:latin typeface="Yu Gothic UI" panose="020B0500000000000000" pitchFamily="34" charset="-128"/>
                <a:ea typeface="Yu Gothic UI" panose="020B0500000000000000" pitchFamily="34" charset="-128"/>
              </a:rPr>
              <a:t>調査結果のポイント</a:t>
            </a:r>
            <a:r>
              <a:rPr lang="en-US" altLang="ja-JP" sz="2500" dirty="0">
                <a:latin typeface="Yu Gothic UI" panose="020B0500000000000000" pitchFamily="34" charset="-128"/>
                <a:ea typeface="Yu Gothic UI" panose="020B0500000000000000" pitchFamily="34" charset="-128"/>
              </a:rPr>
              <a:t>③</a:t>
            </a:r>
            <a:endParaRPr lang="ja-JP" altLang="en-US" sz="2500">
              <a:latin typeface="Yu Gothic UI" panose="020B0500000000000000" pitchFamily="34" charset="-128"/>
              <a:ea typeface="Yu Gothic UI" panose="020B0500000000000000" pitchFamily="34" charset="-128"/>
            </a:endParaRPr>
          </a:p>
        </p:txBody>
      </p:sp>
      <p:sp>
        <p:nvSpPr>
          <p:cNvPr id="13" name="正方形/長方形 12">
            <a:extLst>
              <a:ext uri="{FF2B5EF4-FFF2-40B4-BE49-F238E27FC236}">
                <a16:creationId xmlns:a16="http://schemas.microsoft.com/office/drawing/2014/main" id="{6360F6CC-455C-CDFF-1A42-D9F34984C34D}"/>
              </a:ext>
            </a:extLst>
          </p:cNvPr>
          <p:cNvSpPr/>
          <p:nvPr/>
        </p:nvSpPr>
        <p:spPr>
          <a:xfrm>
            <a:off x="6845263" y="2611859"/>
            <a:ext cx="1416632" cy="32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4337126-7891-6D19-802F-7ECC9C327C4D}"/>
              </a:ext>
            </a:extLst>
          </p:cNvPr>
          <p:cNvSpPr/>
          <p:nvPr/>
        </p:nvSpPr>
        <p:spPr>
          <a:xfrm>
            <a:off x="6807200" y="3115519"/>
            <a:ext cx="1234440" cy="32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5CB6754-F637-1000-7FB2-0BA6D1D3F098}"/>
              </a:ext>
            </a:extLst>
          </p:cNvPr>
          <p:cNvSpPr/>
          <p:nvPr/>
        </p:nvSpPr>
        <p:spPr>
          <a:xfrm>
            <a:off x="6756399" y="4138996"/>
            <a:ext cx="1080089" cy="32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3F7D4C5-69E2-CD36-E9E9-CF3708749C0F}"/>
              </a:ext>
            </a:extLst>
          </p:cNvPr>
          <p:cNvSpPr/>
          <p:nvPr/>
        </p:nvSpPr>
        <p:spPr>
          <a:xfrm>
            <a:off x="7249160" y="4662216"/>
            <a:ext cx="967657" cy="32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B62C9386-0FC3-218B-3509-C05D3DC39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sp>
        <p:nvSpPr>
          <p:cNvPr id="24" name="テキスト ボックス 23">
            <a:extLst>
              <a:ext uri="{FF2B5EF4-FFF2-40B4-BE49-F238E27FC236}">
                <a16:creationId xmlns:a16="http://schemas.microsoft.com/office/drawing/2014/main" id="{317046A3-2FCE-F434-EBC8-461A85CE1B31}"/>
              </a:ext>
            </a:extLst>
          </p:cNvPr>
          <p:cNvSpPr txBox="1"/>
          <p:nvPr/>
        </p:nvSpPr>
        <p:spPr>
          <a:xfrm>
            <a:off x="894738" y="2680054"/>
            <a:ext cx="2678651" cy="261610"/>
          </a:xfrm>
          <a:prstGeom prst="rect">
            <a:avLst/>
          </a:prstGeom>
          <a:noFill/>
        </p:spPr>
        <p:txBody>
          <a:bodyPr wrap="square" rtlCol="0">
            <a:spAutoFit/>
          </a:bodyPr>
          <a:lstStyle/>
          <a:p>
            <a:r>
              <a:rPr kumimoji="1" lang="en-US" altLang="ja-JP" sz="1100" dirty="0"/>
              <a:t>【</a:t>
            </a:r>
            <a:r>
              <a:rPr kumimoji="1" lang="ja-JP" altLang="en-US" sz="1100" dirty="0"/>
              <a:t>直接質問</a:t>
            </a:r>
            <a:r>
              <a:rPr kumimoji="1" lang="en-US" altLang="ja-JP" sz="1100" dirty="0"/>
              <a:t>】</a:t>
            </a:r>
            <a:r>
              <a:rPr kumimoji="1" lang="ja-JP" altLang="en-US" sz="1100" dirty="0"/>
              <a:t>しばしばある・常にある</a:t>
            </a:r>
          </a:p>
        </p:txBody>
      </p:sp>
      <p:sp>
        <p:nvSpPr>
          <p:cNvPr id="25" name="テキスト ボックス 24">
            <a:extLst>
              <a:ext uri="{FF2B5EF4-FFF2-40B4-BE49-F238E27FC236}">
                <a16:creationId xmlns:a16="http://schemas.microsoft.com/office/drawing/2014/main" id="{C04767D8-9EBA-B7DE-1F47-A7EEC37C9A4A}"/>
              </a:ext>
            </a:extLst>
          </p:cNvPr>
          <p:cNvSpPr txBox="1"/>
          <p:nvPr/>
        </p:nvSpPr>
        <p:spPr>
          <a:xfrm>
            <a:off x="1056813" y="3016469"/>
            <a:ext cx="2515041" cy="261610"/>
          </a:xfrm>
          <a:prstGeom prst="rect">
            <a:avLst/>
          </a:prstGeom>
          <a:noFill/>
        </p:spPr>
        <p:txBody>
          <a:bodyPr wrap="square" rtlCol="0">
            <a:spAutoFit/>
          </a:bodyPr>
          <a:lstStyle/>
          <a:p>
            <a:r>
              <a:rPr kumimoji="1" lang="en-US" altLang="ja-JP" sz="1100" dirty="0"/>
              <a:t>【</a:t>
            </a:r>
            <a:r>
              <a:rPr kumimoji="1" lang="ja-JP" altLang="en-US" sz="1100" dirty="0"/>
              <a:t>間接質問</a:t>
            </a:r>
            <a:r>
              <a:rPr kumimoji="1" lang="en-US" altLang="ja-JP" sz="1100" dirty="0"/>
              <a:t>】10</a:t>
            </a:r>
            <a:r>
              <a:rPr kumimoji="1" lang="ja-JP" altLang="en-US" sz="1100" dirty="0"/>
              <a:t>～</a:t>
            </a:r>
            <a:r>
              <a:rPr kumimoji="1" lang="en-US" altLang="ja-JP" sz="1100" dirty="0"/>
              <a:t>12</a:t>
            </a:r>
            <a:r>
              <a:rPr kumimoji="1" lang="ja-JP" altLang="en-US" sz="1100" dirty="0"/>
              <a:t>点（常にある）</a:t>
            </a:r>
          </a:p>
        </p:txBody>
      </p:sp>
      <p:pic>
        <p:nvPicPr>
          <p:cNvPr id="29" name="図 28">
            <a:extLst>
              <a:ext uri="{FF2B5EF4-FFF2-40B4-BE49-F238E27FC236}">
                <a16:creationId xmlns:a16="http://schemas.microsoft.com/office/drawing/2014/main" id="{CCEF8FAD-A151-0129-58D8-123BECDEA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314" y="2164495"/>
            <a:ext cx="4792309" cy="3069806"/>
          </a:xfrm>
          <a:prstGeom prst="rect">
            <a:avLst/>
          </a:prstGeom>
        </p:spPr>
      </p:pic>
      <p:sp>
        <p:nvSpPr>
          <p:cNvPr id="30" name="テキスト ボックス 29">
            <a:extLst>
              <a:ext uri="{FF2B5EF4-FFF2-40B4-BE49-F238E27FC236}">
                <a16:creationId xmlns:a16="http://schemas.microsoft.com/office/drawing/2014/main" id="{229851CE-C328-7832-2FCF-28C1A39BF6D3}"/>
              </a:ext>
            </a:extLst>
          </p:cNvPr>
          <p:cNvSpPr txBox="1"/>
          <p:nvPr/>
        </p:nvSpPr>
        <p:spPr>
          <a:xfrm>
            <a:off x="894738" y="4008191"/>
            <a:ext cx="2678651" cy="261610"/>
          </a:xfrm>
          <a:prstGeom prst="rect">
            <a:avLst/>
          </a:prstGeom>
          <a:noFill/>
        </p:spPr>
        <p:txBody>
          <a:bodyPr wrap="square" rtlCol="0">
            <a:spAutoFit/>
          </a:bodyPr>
          <a:lstStyle/>
          <a:p>
            <a:r>
              <a:rPr kumimoji="1" lang="en-US" altLang="ja-JP" sz="1100" dirty="0"/>
              <a:t>【</a:t>
            </a:r>
            <a:r>
              <a:rPr kumimoji="1" lang="ja-JP" altLang="en-US" sz="1100" dirty="0"/>
              <a:t>直接質問</a:t>
            </a:r>
            <a:r>
              <a:rPr kumimoji="1" lang="en-US" altLang="ja-JP" sz="1100" dirty="0"/>
              <a:t>】</a:t>
            </a:r>
            <a:r>
              <a:rPr kumimoji="1" lang="ja-JP" altLang="en-US" sz="1100" dirty="0"/>
              <a:t>しばしばある・常にある</a:t>
            </a:r>
          </a:p>
        </p:txBody>
      </p:sp>
      <p:sp>
        <p:nvSpPr>
          <p:cNvPr id="31" name="テキスト ボックス 30">
            <a:extLst>
              <a:ext uri="{FF2B5EF4-FFF2-40B4-BE49-F238E27FC236}">
                <a16:creationId xmlns:a16="http://schemas.microsoft.com/office/drawing/2014/main" id="{521903F7-CCC0-24B7-2733-B368A0D4645F}"/>
              </a:ext>
            </a:extLst>
          </p:cNvPr>
          <p:cNvSpPr txBox="1"/>
          <p:nvPr/>
        </p:nvSpPr>
        <p:spPr>
          <a:xfrm>
            <a:off x="1056813" y="4400606"/>
            <a:ext cx="2515041" cy="261610"/>
          </a:xfrm>
          <a:prstGeom prst="rect">
            <a:avLst/>
          </a:prstGeom>
          <a:noFill/>
        </p:spPr>
        <p:txBody>
          <a:bodyPr wrap="square" rtlCol="0">
            <a:spAutoFit/>
          </a:bodyPr>
          <a:lstStyle/>
          <a:p>
            <a:r>
              <a:rPr kumimoji="1" lang="en-US" altLang="ja-JP" sz="1100" dirty="0"/>
              <a:t>【</a:t>
            </a:r>
            <a:r>
              <a:rPr kumimoji="1" lang="ja-JP" altLang="en-US" sz="1100" dirty="0"/>
              <a:t>間接質問</a:t>
            </a:r>
            <a:r>
              <a:rPr kumimoji="1" lang="en-US" altLang="ja-JP" sz="1100" dirty="0"/>
              <a:t>】10</a:t>
            </a:r>
            <a:r>
              <a:rPr kumimoji="1" lang="ja-JP" altLang="en-US" sz="1100" dirty="0"/>
              <a:t>～</a:t>
            </a:r>
            <a:r>
              <a:rPr kumimoji="1" lang="en-US" altLang="ja-JP" sz="1100" dirty="0"/>
              <a:t>12</a:t>
            </a:r>
            <a:r>
              <a:rPr kumimoji="1" lang="ja-JP" altLang="en-US" sz="1100" dirty="0"/>
              <a:t>点（常にある）</a:t>
            </a:r>
          </a:p>
        </p:txBody>
      </p:sp>
      <p:sp>
        <p:nvSpPr>
          <p:cNvPr id="32" name="テキスト ボックス 31">
            <a:extLst>
              <a:ext uri="{FF2B5EF4-FFF2-40B4-BE49-F238E27FC236}">
                <a16:creationId xmlns:a16="http://schemas.microsoft.com/office/drawing/2014/main" id="{16B3F675-4751-DC07-6C81-D90C1C0C9627}"/>
              </a:ext>
            </a:extLst>
          </p:cNvPr>
          <p:cNvSpPr txBox="1"/>
          <p:nvPr/>
        </p:nvSpPr>
        <p:spPr>
          <a:xfrm>
            <a:off x="944787" y="2313929"/>
            <a:ext cx="2466527" cy="307777"/>
          </a:xfrm>
          <a:prstGeom prst="rect">
            <a:avLst/>
          </a:prstGeom>
          <a:noFill/>
        </p:spPr>
        <p:txBody>
          <a:bodyPr wrap="square" rtlCol="0">
            <a:spAutoFit/>
          </a:bodyPr>
          <a:lstStyle/>
          <a:p>
            <a:r>
              <a:rPr kumimoji="1" lang="ja-JP" altLang="en-US" sz="1400" dirty="0"/>
              <a:t>支援の受け方がわからない</a:t>
            </a:r>
          </a:p>
        </p:txBody>
      </p:sp>
      <p:sp>
        <p:nvSpPr>
          <p:cNvPr id="33" name="テキスト ボックス 32">
            <a:extLst>
              <a:ext uri="{FF2B5EF4-FFF2-40B4-BE49-F238E27FC236}">
                <a16:creationId xmlns:a16="http://schemas.microsoft.com/office/drawing/2014/main" id="{2674DC16-BF1B-B40C-86FA-486AD25CC984}"/>
              </a:ext>
            </a:extLst>
          </p:cNvPr>
          <p:cNvSpPr txBox="1"/>
          <p:nvPr/>
        </p:nvSpPr>
        <p:spPr>
          <a:xfrm>
            <a:off x="944786" y="3674632"/>
            <a:ext cx="1844133" cy="307777"/>
          </a:xfrm>
          <a:prstGeom prst="rect">
            <a:avLst/>
          </a:prstGeom>
          <a:noFill/>
        </p:spPr>
        <p:txBody>
          <a:bodyPr wrap="square" rtlCol="0">
            <a:spAutoFit/>
          </a:bodyPr>
          <a:lstStyle/>
          <a:p>
            <a:r>
              <a:rPr kumimoji="1" lang="ja-JP" altLang="en-US" sz="1400" dirty="0"/>
              <a:t>支援が必要ではない</a:t>
            </a:r>
          </a:p>
        </p:txBody>
      </p:sp>
    </p:spTree>
    <p:extLst>
      <p:ext uri="{BB962C8B-B14F-4D97-AF65-F5344CB8AC3E}">
        <p14:creationId xmlns:p14="http://schemas.microsoft.com/office/powerpoint/2010/main" val="754522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4B6B-B43B-C41A-CD58-83560D24F810}"/>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D5144B9D-0284-FD9C-DA8F-E01E6FD37EDD}"/>
              </a:ext>
            </a:extLst>
          </p:cNvPr>
          <p:cNvSpPr/>
          <p:nvPr/>
        </p:nvSpPr>
        <p:spPr>
          <a:xfrm>
            <a:off x="801431" y="1274146"/>
            <a:ext cx="8303137" cy="5254532"/>
          </a:xfrm>
          <a:custGeom>
            <a:avLst/>
            <a:gdLst/>
            <a:ahLst/>
            <a:cxnLst/>
            <a:rect l="l" t="t" r="r" b="b"/>
            <a:pathLst>
              <a:path w="9679305" h="5323205">
                <a:moveTo>
                  <a:pt x="9678835" y="0"/>
                </a:moveTo>
                <a:lnTo>
                  <a:pt x="0" y="0"/>
                </a:lnTo>
                <a:lnTo>
                  <a:pt x="0" y="5323166"/>
                </a:lnTo>
                <a:lnTo>
                  <a:pt x="9678835" y="5323166"/>
                </a:lnTo>
                <a:lnTo>
                  <a:pt x="9678835" y="0"/>
                </a:lnTo>
                <a:close/>
              </a:path>
            </a:pathLst>
          </a:custGeom>
          <a:solidFill>
            <a:srgbClr val="FFFFFF"/>
          </a:solidFill>
        </p:spPr>
        <p:txBody>
          <a:bodyPr wrap="square" lIns="0" tIns="0" rIns="0" bIns="0" rtlCol="0"/>
          <a:lstStyle/>
          <a:p>
            <a:endParaRPr/>
          </a:p>
        </p:txBody>
      </p:sp>
      <p:sp>
        <p:nvSpPr>
          <p:cNvPr id="5" name="object 5">
            <a:extLst>
              <a:ext uri="{FF2B5EF4-FFF2-40B4-BE49-F238E27FC236}">
                <a16:creationId xmlns:a16="http://schemas.microsoft.com/office/drawing/2014/main" id="{0616238A-A86D-FCBF-3A9D-8A7F63BB3366}"/>
              </a:ext>
            </a:extLst>
          </p:cNvPr>
          <p:cNvSpPr txBox="1">
            <a:spLocks noGrp="1"/>
          </p:cNvSpPr>
          <p:nvPr>
            <p:ph type="title"/>
          </p:nvPr>
        </p:nvSpPr>
        <p:spPr>
          <a:xfrm>
            <a:off x="927938" y="898670"/>
            <a:ext cx="5824670" cy="322078"/>
          </a:xfrm>
          <a:prstGeom prst="rect">
            <a:avLst/>
          </a:prstGeom>
        </p:spPr>
        <p:txBody>
          <a:bodyPr vert="horz" wrap="square" lIns="0" tIns="14163" rIns="0" bIns="0" rtlCol="0" anchor="ctr">
            <a:spAutoFit/>
          </a:bodyPr>
          <a:lstStyle/>
          <a:p>
            <a:pPr marL="10894">
              <a:spcBef>
                <a:spcPts val="112"/>
              </a:spcBef>
            </a:pPr>
            <a:r>
              <a:rPr lang="ja-JP" altLang="en-US" sz="2000">
                <a:latin typeface="Yu Gothic UI" panose="020B0500000000000000" pitchFamily="34" charset="-128"/>
                <a:ea typeface="Yu Gothic UI" panose="020B0500000000000000" pitchFamily="34" charset="-128"/>
              </a:rPr>
              <a:t>約</a:t>
            </a:r>
            <a:r>
              <a:rPr lang="en-US" sz="2000" dirty="0">
                <a:latin typeface="Yu Gothic UI" panose="020B0500000000000000" pitchFamily="34" charset="-128"/>
                <a:ea typeface="Yu Gothic UI" panose="020B0500000000000000" pitchFamily="34" charset="-128"/>
              </a:rPr>
              <a:t>7</a:t>
            </a:r>
            <a:r>
              <a:rPr lang="ja-JP" altLang="en-US" sz="2000">
                <a:latin typeface="Yu Gothic UI" panose="020B0500000000000000" pitchFamily="34" charset="-128"/>
                <a:ea typeface="Yu Gothic UI" panose="020B0500000000000000" pitchFamily="34" charset="-128"/>
              </a:rPr>
              <a:t>割</a:t>
            </a:r>
            <a:r>
              <a:rPr lang="ja-JP" altLang="en-US" sz="2000" err="1">
                <a:latin typeface="Yu Gothic UI" panose="020B0500000000000000" pitchFamily="34" charset="-128"/>
                <a:ea typeface="Yu Gothic UI" panose="020B0500000000000000" pitchFamily="34" charset="-128"/>
              </a:rPr>
              <a:t>の人が「相談することで楽になる</a:t>
            </a:r>
            <a:r>
              <a:rPr sz="2000" dirty="0">
                <a:latin typeface="Yu Gothic UI" panose="020B0500000000000000" pitchFamily="34" charset="-128"/>
                <a:ea typeface="Yu Gothic UI" panose="020B0500000000000000" pitchFamily="34" charset="-128"/>
              </a:rPr>
              <a:t>」</a:t>
            </a:r>
          </a:p>
        </p:txBody>
      </p:sp>
      <p:sp>
        <p:nvSpPr>
          <p:cNvPr id="6" name="object 6">
            <a:extLst>
              <a:ext uri="{FF2B5EF4-FFF2-40B4-BE49-F238E27FC236}">
                <a16:creationId xmlns:a16="http://schemas.microsoft.com/office/drawing/2014/main" id="{0E6CB5B6-0615-2557-5CF0-8098CA2C366A}"/>
              </a:ext>
            </a:extLst>
          </p:cNvPr>
          <p:cNvSpPr txBox="1"/>
          <p:nvPr/>
        </p:nvSpPr>
        <p:spPr>
          <a:xfrm>
            <a:off x="976729" y="1343675"/>
            <a:ext cx="4911048" cy="261072"/>
          </a:xfrm>
          <a:prstGeom prst="rect">
            <a:avLst/>
          </a:prstGeom>
        </p:spPr>
        <p:txBody>
          <a:bodyPr vert="horz" wrap="square" lIns="0" tIns="14707" rIns="0" bIns="0" rtlCol="0" anchor="t">
            <a:spAutoFit/>
          </a:bodyPr>
          <a:lstStyle/>
          <a:p>
            <a:pPr marL="10795">
              <a:spcBef>
                <a:spcPts val="116"/>
              </a:spcBef>
            </a:pPr>
            <a:r>
              <a:rPr lang="ja-JP" sz="1600" b="1" dirty="0">
                <a:solidFill>
                  <a:srgbClr val="231F20"/>
                </a:solidFill>
                <a:latin typeface="Yu Gothic UI"/>
                <a:ea typeface="Yu Gothic UI"/>
                <a:cs typeface="YuGothic"/>
              </a:rPr>
              <a:t>不安や悩みを相談することへの感情は</a:t>
            </a:r>
            <a:r>
              <a:rPr lang="ja-JP" altLang="en-US" sz="1600" b="1" dirty="0">
                <a:solidFill>
                  <a:srgbClr val="231F20"/>
                </a:solidFill>
                <a:latin typeface="Yu Gothic UI"/>
                <a:ea typeface="Yu Gothic UI"/>
                <a:cs typeface="YuGothic"/>
              </a:rPr>
              <a:t>？（複数回答）</a:t>
            </a:r>
            <a:endParaRPr lang="ja-JP" altLang="en-US" sz="1600" b="1" dirty="0">
              <a:latin typeface="Yu Gothic UI" panose="020B0500000000000000" pitchFamily="34" charset="-128"/>
              <a:ea typeface="Yu Gothic UI" panose="020B0500000000000000" pitchFamily="34" charset="-128"/>
              <a:cs typeface="YuGothic"/>
            </a:endParaRPr>
          </a:p>
        </p:txBody>
      </p:sp>
      <p:sp>
        <p:nvSpPr>
          <p:cNvPr id="7" name="object 7">
            <a:extLst>
              <a:ext uri="{FF2B5EF4-FFF2-40B4-BE49-F238E27FC236}">
                <a16:creationId xmlns:a16="http://schemas.microsoft.com/office/drawing/2014/main" id="{F857192B-53CF-0E38-5AD3-C35D1CD92CEC}"/>
              </a:ext>
            </a:extLst>
          </p:cNvPr>
          <p:cNvSpPr txBox="1"/>
          <p:nvPr/>
        </p:nvSpPr>
        <p:spPr>
          <a:xfrm>
            <a:off x="2135914" y="6169666"/>
            <a:ext cx="6939163" cy="256122"/>
          </a:xfrm>
          <a:prstGeom prst="rect">
            <a:avLst/>
          </a:prstGeom>
        </p:spPr>
        <p:txBody>
          <a:bodyPr vert="horz" wrap="square" lIns="0" tIns="9805" rIns="0" bIns="0" rtlCol="0">
            <a:spAutoFit/>
          </a:bodyPr>
          <a:lstStyle/>
          <a:p>
            <a:pPr marL="10894">
              <a:spcBef>
                <a:spcPts val="77"/>
              </a:spcBef>
            </a:pPr>
            <a:r>
              <a:rPr sz="1600" dirty="0">
                <a:solidFill>
                  <a:srgbClr val="231F20"/>
                </a:solidFill>
                <a:latin typeface="Yu Gothic UI" panose="020B0500000000000000" pitchFamily="34" charset="-128"/>
                <a:ea typeface="Yu Gothic UI" panose="020B0500000000000000" pitchFamily="34" charset="-128"/>
                <a:cs typeface="YuGo-Medium"/>
              </a:rPr>
              <a:t>「</a:t>
            </a:r>
            <a:r>
              <a:rPr sz="1600" dirty="0" err="1">
                <a:solidFill>
                  <a:srgbClr val="231F20"/>
                </a:solidFill>
                <a:latin typeface="Yu Gothic UI" panose="020B0500000000000000" pitchFamily="34" charset="-128"/>
                <a:ea typeface="Yu Gothic UI" panose="020B0500000000000000" pitchFamily="34" charset="-128"/>
                <a:cs typeface="YuGo-Medium"/>
              </a:rPr>
              <a:t>相談することで解決しなくとも気持ちが楽になる」と答えた人が</a:t>
            </a:r>
            <a:r>
              <a:rPr lang="ja-JP" altLang="en-US" sz="1600" b="1" dirty="0">
                <a:solidFill>
                  <a:srgbClr val="C00000"/>
                </a:solidFill>
                <a:latin typeface="Yu Gothic UI" panose="020B0500000000000000" pitchFamily="34" charset="-128"/>
                <a:ea typeface="Yu Gothic UI" panose="020B0500000000000000" pitchFamily="34" charset="-128"/>
                <a:cs typeface="YuGothic"/>
              </a:rPr>
              <a:t>約</a:t>
            </a:r>
            <a:r>
              <a:rPr lang="en-US" altLang="ja-JP" sz="1600" b="1" dirty="0">
                <a:solidFill>
                  <a:srgbClr val="C00000"/>
                </a:solidFill>
                <a:latin typeface="Yu Gothic UI" panose="020B0500000000000000" pitchFamily="34" charset="-128"/>
                <a:ea typeface="Yu Gothic UI" panose="020B0500000000000000" pitchFamily="34" charset="-128"/>
                <a:cs typeface="YuGothic"/>
              </a:rPr>
              <a:t>7</a:t>
            </a:r>
            <a:r>
              <a:rPr lang="ja-JP" altLang="en-US" sz="1600" b="1" dirty="0">
                <a:solidFill>
                  <a:srgbClr val="C00000"/>
                </a:solidFill>
                <a:latin typeface="Yu Gothic UI" panose="020B0500000000000000" pitchFamily="34" charset="-128"/>
                <a:ea typeface="Yu Gothic UI" panose="020B0500000000000000" pitchFamily="34" charset="-128"/>
                <a:cs typeface="YuGothic"/>
              </a:rPr>
              <a:t>割</a:t>
            </a:r>
            <a:endParaRPr sz="1600" dirty="0">
              <a:latin typeface="Yu Gothic UI" panose="020B0500000000000000" pitchFamily="34" charset="-128"/>
              <a:ea typeface="Yu Gothic UI" panose="020B0500000000000000" pitchFamily="34" charset="-128"/>
              <a:cs typeface="YuGo-Medium"/>
            </a:endParaRPr>
          </a:p>
        </p:txBody>
      </p:sp>
      <p:sp>
        <p:nvSpPr>
          <p:cNvPr id="28" name="スライド番号プレースホルダー 27">
            <a:extLst>
              <a:ext uri="{FF2B5EF4-FFF2-40B4-BE49-F238E27FC236}">
                <a16:creationId xmlns:a16="http://schemas.microsoft.com/office/drawing/2014/main" id="{55401F42-D8AB-032F-B023-337BC7CF3745}"/>
              </a:ext>
            </a:extLst>
          </p:cNvPr>
          <p:cNvSpPr>
            <a:spLocks noGrp="1"/>
          </p:cNvSpPr>
          <p:nvPr>
            <p:ph type="sldNum" sz="quarter" idx="7"/>
          </p:nvPr>
        </p:nvSpPr>
        <p:spPr/>
        <p:txBody>
          <a:bodyPr/>
          <a:lstStyle/>
          <a:p>
            <a:r>
              <a:rPr lang="en-US" altLang="ja-JP" dirty="0"/>
              <a:t>40</a:t>
            </a:r>
            <a:endParaRPr lang="ja-JP" altLang="en-US" dirty="0"/>
          </a:p>
        </p:txBody>
      </p:sp>
      <p:sp>
        <p:nvSpPr>
          <p:cNvPr id="10" name="object 18">
            <a:extLst>
              <a:ext uri="{FF2B5EF4-FFF2-40B4-BE49-F238E27FC236}">
                <a16:creationId xmlns:a16="http://schemas.microsoft.com/office/drawing/2014/main" id="{F8A178AE-5E85-A39B-D7A0-AAEA192D4600}"/>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9" name="object 6">
            <a:extLst>
              <a:ext uri="{FF2B5EF4-FFF2-40B4-BE49-F238E27FC236}">
                <a16:creationId xmlns:a16="http://schemas.microsoft.com/office/drawing/2014/main" id="{62C8A06F-1E6A-92C4-5217-CF679792B419}"/>
              </a:ext>
            </a:extLst>
          </p:cNvPr>
          <p:cNvSpPr txBox="1">
            <a:spLocks/>
          </p:cNvSpPr>
          <p:nvPr/>
        </p:nvSpPr>
        <p:spPr>
          <a:xfrm>
            <a:off x="838136" y="352096"/>
            <a:ext cx="8073811" cy="399022"/>
          </a:xfrm>
          <a:prstGeom prst="rect">
            <a:avLst/>
          </a:prstGeom>
        </p:spPr>
        <p:txBody>
          <a:bodyPr vert="horz" wrap="square" lIns="0" tIns="14163" rIns="0" bIns="0" rtlCol="0" anchor="ctr">
            <a:spAutoFit/>
          </a:bodyPr>
          <a:lstStyle>
            <a:lvl1pPr>
              <a:defRPr sz="3217" b="1" i="0">
                <a:solidFill>
                  <a:srgbClr val="231F20"/>
                </a:solidFill>
                <a:latin typeface="YuGothic"/>
                <a:ea typeface="+mj-ea"/>
                <a:cs typeface="YuGothic"/>
              </a:defRPr>
            </a:lvl1pPr>
          </a:lstStyle>
          <a:p>
            <a:pPr marL="10894">
              <a:spcBef>
                <a:spcPts val="112"/>
              </a:spcBef>
            </a:pPr>
            <a:r>
              <a:rPr lang="ja-JP" altLang="en-US" sz="2500">
                <a:latin typeface="Yu Gothic UI" panose="020B0500000000000000" pitchFamily="34" charset="-128"/>
                <a:ea typeface="Yu Gothic UI" panose="020B0500000000000000" pitchFamily="34" charset="-128"/>
              </a:rPr>
              <a:t>調査結果のポイント</a:t>
            </a:r>
            <a:r>
              <a:rPr lang="en-US" altLang="ja-JP" sz="2500" dirty="0">
                <a:latin typeface="Yu Gothic UI" panose="020B0500000000000000" pitchFamily="34" charset="-128"/>
                <a:ea typeface="Yu Gothic UI" panose="020B0500000000000000" pitchFamily="34" charset="-128"/>
              </a:rPr>
              <a:t>④</a:t>
            </a:r>
            <a:endParaRPr lang="ja-JP" altLang="en-US" sz="2500">
              <a:latin typeface="Yu Gothic UI" panose="020B0500000000000000" pitchFamily="34" charset="-128"/>
              <a:ea typeface="Yu Gothic UI" panose="020B0500000000000000" pitchFamily="34" charset="-128"/>
            </a:endParaRPr>
          </a:p>
        </p:txBody>
      </p:sp>
      <p:sp>
        <p:nvSpPr>
          <p:cNvPr id="11" name="正方形/長方形 10">
            <a:extLst>
              <a:ext uri="{FF2B5EF4-FFF2-40B4-BE49-F238E27FC236}">
                <a16:creationId xmlns:a16="http://schemas.microsoft.com/office/drawing/2014/main" id="{19344400-6679-8903-42C3-A3551250C555}"/>
              </a:ext>
            </a:extLst>
          </p:cNvPr>
          <p:cNvSpPr/>
          <p:nvPr/>
        </p:nvSpPr>
        <p:spPr>
          <a:xfrm>
            <a:off x="3158490" y="3645534"/>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156B3C-5C6F-3A6C-7573-EAEFA9B10BCD}"/>
              </a:ext>
            </a:extLst>
          </p:cNvPr>
          <p:cNvSpPr/>
          <p:nvPr/>
        </p:nvSpPr>
        <p:spPr>
          <a:xfrm>
            <a:off x="3156843" y="3905113"/>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7031D65-6398-AD8B-D394-5F189C6BA81A}"/>
              </a:ext>
            </a:extLst>
          </p:cNvPr>
          <p:cNvSpPr/>
          <p:nvPr/>
        </p:nvSpPr>
        <p:spPr>
          <a:xfrm>
            <a:off x="3166626" y="4128879"/>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60FF4FE-4F2F-A12A-4171-8C68EBDF1C59}"/>
              </a:ext>
            </a:extLst>
          </p:cNvPr>
          <p:cNvSpPr/>
          <p:nvPr/>
        </p:nvSpPr>
        <p:spPr>
          <a:xfrm>
            <a:off x="3166626" y="4352645"/>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B0698A9-A517-B205-9A48-678604E0B3A7}"/>
              </a:ext>
            </a:extLst>
          </p:cNvPr>
          <p:cNvSpPr/>
          <p:nvPr/>
        </p:nvSpPr>
        <p:spPr>
          <a:xfrm>
            <a:off x="3166626" y="4568120"/>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3B5D1D7-3EBF-2E83-812A-E303F1D7D6F5}"/>
              </a:ext>
            </a:extLst>
          </p:cNvPr>
          <p:cNvSpPr/>
          <p:nvPr/>
        </p:nvSpPr>
        <p:spPr>
          <a:xfrm>
            <a:off x="3168789" y="4806599"/>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94EDCAC-DE32-8903-3759-0D517CF2022E}"/>
              </a:ext>
            </a:extLst>
          </p:cNvPr>
          <p:cNvSpPr/>
          <p:nvPr/>
        </p:nvSpPr>
        <p:spPr>
          <a:xfrm>
            <a:off x="3156843" y="5144583"/>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2F606EA-26EC-768F-EFB7-426D95941CE2}"/>
              </a:ext>
            </a:extLst>
          </p:cNvPr>
          <p:cNvSpPr/>
          <p:nvPr/>
        </p:nvSpPr>
        <p:spPr>
          <a:xfrm>
            <a:off x="3184545" y="5383062"/>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68CA899-5982-49B7-B8A4-FDD23538FC6B}"/>
              </a:ext>
            </a:extLst>
          </p:cNvPr>
          <p:cNvSpPr/>
          <p:nvPr/>
        </p:nvSpPr>
        <p:spPr>
          <a:xfrm>
            <a:off x="3166626" y="5650508"/>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680B00B-730F-FF59-C17D-36A34983E1F9}"/>
              </a:ext>
            </a:extLst>
          </p:cNvPr>
          <p:cNvSpPr/>
          <p:nvPr/>
        </p:nvSpPr>
        <p:spPr>
          <a:xfrm>
            <a:off x="3185119" y="5865729"/>
            <a:ext cx="40005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8186ED3-222E-3620-3DC1-EA2B8118DEEE}"/>
              </a:ext>
            </a:extLst>
          </p:cNvPr>
          <p:cNvSpPr/>
          <p:nvPr/>
        </p:nvSpPr>
        <p:spPr>
          <a:xfrm>
            <a:off x="6247074" y="364553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C27A15A-212B-3E1E-E28F-D4D4E7DC371A}"/>
              </a:ext>
            </a:extLst>
          </p:cNvPr>
          <p:cNvSpPr/>
          <p:nvPr/>
        </p:nvSpPr>
        <p:spPr>
          <a:xfrm>
            <a:off x="6245427"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47D8046-5DF6-395E-C075-4F4A7240FFCF}"/>
              </a:ext>
            </a:extLst>
          </p:cNvPr>
          <p:cNvSpPr/>
          <p:nvPr/>
        </p:nvSpPr>
        <p:spPr>
          <a:xfrm>
            <a:off x="6255210"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49E95601-C707-7F6A-9233-9F9DB0F56171}"/>
              </a:ext>
            </a:extLst>
          </p:cNvPr>
          <p:cNvSpPr/>
          <p:nvPr/>
        </p:nvSpPr>
        <p:spPr>
          <a:xfrm>
            <a:off x="6255210"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0A23263-05DC-2B39-6975-98392CD0E19E}"/>
              </a:ext>
            </a:extLst>
          </p:cNvPr>
          <p:cNvSpPr/>
          <p:nvPr/>
        </p:nvSpPr>
        <p:spPr>
          <a:xfrm>
            <a:off x="6255210" y="4568120"/>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4B6A9E2-E051-94A4-7C34-05AF6012E158}"/>
              </a:ext>
            </a:extLst>
          </p:cNvPr>
          <p:cNvSpPr/>
          <p:nvPr/>
        </p:nvSpPr>
        <p:spPr>
          <a:xfrm>
            <a:off x="6257373"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53923EC-2988-05FF-AC34-BBDE82A43B1B}"/>
              </a:ext>
            </a:extLst>
          </p:cNvPr>
          <p:cNvSpPr/>
          <p:nvPr/>
        </p:nvSpPr>
        <p:spPr>
          <a:xfrm>
            <a:off x="6245427"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4FAB056-D3E7-5CD4-DA6C-2DF22845BC7A}"/>
              </a:ext>
            </a:extLst>
          </p:cNvPr>
          <p:cNvSpPr/>
          <p:nvPr/>
        </p:nvSpPr>
        <p:spPr>
          <a:xfrm>
            <a:off x="6273129"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32B9DBA-82D5-0457-0819-1AFD343BA04D}"/>
              </a:ext>
            </a:extLst>
          </p:cNvPr>
          <p:cNvSpPr/>
          <p:nvPr/>
        </p:nvSpPr>
        <p:spPr>
          <a:xfrm>
            <a:off x="6255210" y="565050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5C38617-ADA9-3E79-8FAF-C8B0EB49B4D5}"/>
              </a:ext>
            </a:extLst>
          </p:cNvPr>
          <p:cNvSpPr/>
          <p:nvPr/>
        </p:nvSpPr>
        <p:spPr>
          <a:xfrm>
            <a:off x="6273703"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31FA11D-00DB-102F-B5FE-B11008F42552}"/>
              </a:ext>
            </a:extLst>
          </p:cNvPr>
          <p:cNvSpPr/>
          <p:nvPr/>
        </p:nvSpPr>
        <p:spPr>
          <a:xfrm>
            <a:off x="6666541" y="364553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35E6F507-B95B-E97E-663D-8809FEA87007}"/>
              </a:ext>
            </a:extLst>
          </p:cNvPr>
          <p:cNvSpPr/>
          <p:nvPr/>
        </p:nvSpPr>
        <p:spPr>
          <a:xfrm>
            <a:off x="6664894"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3CB50F11-667A-3199-A2BE-C046C97FDE2D}"/>
              </a:ext>
            </a:extLst>
          </p:cNvPr>
          <p:cNvSpPr/>
          <p:nvPr/>
        </p:nvSpPr>
        <p:spPr>
          <a:xfrm>
            <a:off x="6674677"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D16395C4-BF39-014E-0DE4-13B7F8177D2B}"/>
              </a:ext>
            </a:extLst>
          </p:cNvPr>
          <p:cNvSpPr/>
          <p:nvPr/>
        </p:nvSpPr>
        <p:spPr>
          <a:xfrm>
            <a:off x="6674677"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3741CAA-A382-410A-7A6F-A5520EB9579F}"/>
              </a:ext>
            </a:extLst>
          </p:cNvPr>
          <p:cNvSpPr/>
          <p:nvPr/>
        </p:nvSpPr>
        <p:spPr>
          <a:xfrm>
            <a:off x="6674677" y="4568120"/>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93FFAD7-2DB3-3E85-6071-6B915F685372}"/>
              </a:ext>
            </a:extLst>
          </p:cNvPr>
          <p:cNvSpPr/>
          <p:nvPr/>
        </p:nvSpPr>
        <p:spPr>
          <a:xfrm>
            <a:off x="6676840"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DA36C1D-68D2-2DF3-D8F0-8C3530783A7B}"/>
              </a:ext>
            </a:extLst>
          </p:cNvPr>
          <p:cNvSpPr/>
          <p:nvPr/>
        </p:nvSpPr>
        <p:spPr>
          <a:xfrm>
            <a:off x="6664894"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189E14E8-2122-F2E4-7976-5BFFCF0CE0F0}"/>
              </a:ext>
            </a:extLst>
          </p:cNvPr>
          <p:cNvSpPr/>
          <p:nvPr/>
        </p:nvSpPr>
        <p:spPr>
          <a:xfrm>
            <a:off x="6692596"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1C9B2272-4C55-77EE-041D-C2DF24080FAD}"/>
              </a:ext>
            </a:extLst>
          </p:cNvPr>
          <p:cNvSpPr/>
          <p:nvPr/>
        </p:nvSpPr>
        <p:spPr>
          <a:xfrm>
            <a:off x="6674677" y="565050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01D2DDA-0932-C656-259F-9BC496001A24}"/>
              </a:ext>
            </a:extLst>
          </p:cNvPr>
          <p:cNvSpPr/>
          <p:nvPr/>
        </p:nvSpPr>
        <p:spPr>
          <a:xfrm>
            <a:off x="6693170"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DB8F4B4-5FA5-167A-BB57-6DF2571B93C9}"/>
              </a:ext>
            </a:extLst>
          </p:cNvPr>
          <p:cNvSpPr/>
          <p:nvPr/>
        </p:nvSpPr>
        <p:spPr>
          <a:xfrm>
            <a:off x="7136408"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212E6047-D6E0-6689-121B-C6924BE58E9D}"/>
              </a:ext>
            </a:extLst>
          </p:cNvPr>
          <p:cNvSpPr/>
          <p:nvPr/>
        </p:nvSpPr>
        <p:spPr>
          <a:xfrm>
            <a:off x="7146191"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FFF10960-7374-84D6-0464-D85CCE630264}"/>
              </a:ext>
            </a:extLst>
          </p:cNvPr>
          <p:cNvSpPr/>
          <p:nvPr/>
        </p:nvSpPr>
        <p:spPr>
          <a:xfrm>
            <a:off x="7146191"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20985220-75C4-D87C-BC8D-71D0F052B7D1}"/>
              </a:ext>
            </a:extLst>
          </p:cNvPr>
          <p:cNvSpPr/>
          <p:nvPr/>
        </p:nvSpPr>
        <p:spPr>
          <a:xfrm>
            <a:off x="7146191" y="4568120"/>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50FB632B-6E29-A9B6-2A54-4A60EC855244}"/>
              </a:ext>
            </a:extLst>
          </p:cNvPr>
          <p:cNvSpPr/>
          <p:nvPr/>
        </p:nvSpPr>
        <p:spPr>
          <a:xfrm>
            <a:off x="7148354"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1EFD0484-69C0-C7C6-CE6C-F719775ABD89}"/>
              </a:ext>
            </a:extLst>
          </p:cNvPr>
          <p:cNvSpPr/>
          <p:nvPr/>
        </p:nvSpPr>
        <p:spPr>
          <a:xfrm>
            <a:off x="7136408"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C38EB63-BC19-D8A4-88FB-BA7CF6BAE97A}"/>
              </a:ext>
            </a:extLst>
          </p:cNvPr>
          <p:cNvSpPr/>
          <p:nvPr/>
        </p:nvSpPr>
        <p:spPr>
          <a:xfrm>
            <a:off x="7164684"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E85FD91C-E88E-55DF-5F98-F03D70772EA7}"/>
              </a:ext>
            </a:extLst>
          </p:cNvPr>
          <p:cNvSpPr/>
          <p:nvPr/>
        </p:nvSpPr>
        <p:spPr>
          <a:xfrm>
            <a:off x="7547739" y="364553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44F8EE37-76D6-A02B-4274-0CEA38E6D8F8}"/>
              </a:ext>
            </a:extLst>
          </p:cNvPr>
          <p:cNvSpPr/>
          <p:nvPr/>
        </p:nvSpPr>
        <p:spPr>
          <a:xfrm>
            <a:off x="7546092"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9E1DB420-4AC8-5D12-D10F-208E5D1A2B84}"/>
              </a:ext>
            </a:extLst>
          </p:cNvPr>
          <p:cNvSpPr/>
          <p:nvPr/>
        </p:nvSpPr>
        <p:spPr>
          <a:xfrm>
            <a:off x="7555875"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E3C23C8-654D-4CC5-FF2B-6B9048F08858}"/>
              </a:ext>
            </a:extLst>
          </p:cNvPr>
          <p:cNvSpPr/>
          <p:nvPr/>
        </p:nvSpPr>
        <p:spPr>
          <a:xfrm>
            <a:off x="7555875"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2043F50C-B9E5-DE76-3041-3CEB330D6342}"/>
              </a:ext>
            </a:extLst>
          </p:cNvPr>
          <p:cNvSpPr/>
          <p:nvPr/>
        </p:nvSpPr>
        <p:spPr>
          <a:xfrm>
            <a:off x="7558038"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94E67B98-FAFE-DF4D-91E7-3BE1FAF8714D}"/>
              </a:ext>
            </a:extLst>
          </p:cNvPr>
          <p:cNvSpPr/>
          <p:nvPr/>
        </p:nvSpPr>
        <p:spPr>
          <a:xfrm>
            <a:off x="7546092"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201543-E214-F808-963A-7D76699FB43B}"/>
              </a:ext>
            </a:extLst>
          </p:cNvPr>
          <p:cNvSpPr/>
          <p:nvPr/>
        </p:nvSpPr>
        <p:spPr>
          <a:xfrm>
            <a:off x="7573794"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0C81F43-D843-D492-650D-76B0886F9F6E}"/>
              </a:ext>
            </a:extLst>
          </p:cNvPr>
          <p:cNvSpPr/>
          <p:nvPr/>
        </p:nvSpPr>
        <p:spPr>
          <a:xfrm>
            <a:off x="7555875" y="565050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F7005B1-8EA3-4CD2-3BC3-34BB0015A28C}"/>
              </a:ext>
            </a:extLst>
          </p:cNvPr>
          <p:cNvSpPr/>
          <p:nvPr/>
        </p:nvSpPr>
        <p:spPr>
          <a:xfrm>
            <a:off x="7574368"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A1E3405B-BA86-5651-057D-81D09BCFB939}"/>
              </a:ext>
            </a:extLst>
          </p:cNvPr>
          <p:cNvSpPr/>
          <p:nvPr/>
        </p:nvSpPr>
        <p:spPr>
          <a:xfrm>
            <a:off x="7993714" y="364553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459C7496-20D1-693F-1633-3CA8FFF67BB4}"/>
              </a:ext>
            </a:extLst>
          </p:cNvPr>
          <p:cNvSpPr/>
          <p:nvPr/>
        </p:nvSpPr>
        <p:spPr>
          <a:xfrm>
            <a:off x="7992067"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FB6F744D-0B34-3653-273B-1DD789BB75E2}"/>
              </a:ext>
            </a:extLst>
          </p:cNvPr>
          <p:cNvSpPr/>
          <p:nvPr/>
        </p:nvSpPr>
        <p:spPr>
          <a:xfrm>
            <a:off x="8001850"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3AD51F82-8B28-AB06-29B6-115E521E6650}"/>
              </a:ext>
            </a:extLst>
          </p:cNvPr>
          <p:cNvSpPr/>
          <p:nvPr/>
        </p:nvSpPr>
        <p:spPr>
          <a:xfrm>
            <a:off x="8004013"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87D33326-B30F-9602-E6F9-2AD41785A9A4}"/>
              </a:ext>
            </a:extLst>
          </p:cNvPr>
          <p:cNvSpPr/>
          <p:nvPr/>
        </p:nvSpPr>
        <p:spPr>
          <a:xfrm>
            <a:off x="7992067"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21728190-99A5-F3BE-E4CA-3699DDA7212A}"/>
              </a:ext>
            </a:extLst>
          </p:cNvPr>
          <p:cNvSpPr/>
          <p:nvPr/>
        </p:nvSpPr>
        <p:spPr>
          <a:xfrm>
            <a:off x="8019769"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1904F1F2-FDE4-439D-44B3-4F568102A71E}"/>
              </a:ext>
            </a:extLst>
          </p:cNvPr>
          <p:cNvSpPr/>
          <p:nvPr/>
        </p:nvSpPr>
        <p:spPr>
          <a:xfrm>
            <a:off x="8020343"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23ACC45B-622D-5E10-58DF-10E4F102C1D7}"/>
              </a:ext>
            </a:extLst>
          </p:cNvPr>
          <p:cNvSpPr/>
          <p:nvPr/>
        </p:nvSpPr>
        <p:spPr>
          <a:xfrm>
            <a:off x="5617395" y="364183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C8BD9D90-FF6A-1E82-2F9D-1FC003AE87B8}"/>
              </a:ext>
            </a:extLst>
          </p:cNvPr>
          <p:cNvSpPr/>
          <p:nvPr/>
        </p:nvSpPr>
        <p:spPr>
          <a:xfrm>
            <a:off x="5615748" y="390141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1A1EE6E-9539-D640-3AE4-21AF61B3AAD7}"/>
              </a:ext>
            </a:extLst>
          </p:cNvPr>
          <p:cNvSpPr/>
          <p:nvPr/>
        </p:nvSpPr>
        <p:spPr>
          <a:xfrm>
            <a:off x="5625531" y="412517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B707FBFD-74FC-4B3F-72BF-40CF95F4CACE}"/>
              </a:ext>
            </a:extLst>
          </p:cNvPr>
          <p:cNvSpPr/>
          <p:nvPr/>
        </p:nvSpPr>
        <p:spPr>
          <a:xfrm>
            <a:off x="5625531" y="434894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C9FB13A3-9D54-24F8-936A-8C0EF85F015B}"/>
              </a:ext>
            </a:extLst>
          </p:cNvPr>
          <p:cNvSpPr/>
          <p:nvPr/>
        </p:nvSpPr>
        <p:spPr>
          <a:xfrm>
            <a:off x="5693216" y="4802250"/>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598D56B8-E085-C219-D3C2-81A0F4B0CB71}"/>
              </a:ext>
            </a:extLst>
          </p:cNvPr>
          <p:cNvSpPr/>
          <p:nvPr/>
        </p:nvSpPr>
        <p:spPr>
          <a:xfrm>
            <a:off x="5615748" y="514088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940478C0-540C-47AF-DDD1-9768BDB38B28}"/>
              </a:ext>
            </a:extLst>
          </p:cNvPr>
          <p:cNvSpPr/>
          <p:nvPr/>
        </p:nvSpPr>
        <p:spPr>
          <a:xfrm>
            <a:off x="5643450" y="5379361"/>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7E210955-DB7D-F60C-D021-E3597AEFA524}"/>
              </a:ext>
            </a:extLst>
          </p:cNvPr>
          <p:cNvSpPr/>
          <p:nvPr/>
        </p:nvSpPr>
        <p:spPr>
          <a:xfrm>
            <a:off x="5625531" y="5646807"/>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6E32D8B8-D61C-2383-2B5A-864A684FF69C}"/>
              </a:ext>
            </a:extLst>
          </p:cNvPr>
          <p:cNvSpPr/>
          <p:nvPr/>
        </p:nvSpPr>
        <p:spPr>
          <a:xfrm>
            <a:off x="5644024" y="586202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0B37B3B6-A52F-C9DD-A179-D3C0CF5EF095}"/>
              </a:ext>
            </a:extLst>
          </p:cNvPr>
          <p:cNvSpPr/>
          <p:nvPr/>
        </p:nvSpPr>
        <p:spPr>
          <a:xfrm>
            <a:off x="3923486" y="3645534"/>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053B4EA5-FA32-2BA2-4BDF-2BDA8965C463}"/>
              </a:ext>
            </a:extLst>
          </p:cNvPr>
          <p:cNvSpPr/>
          <p:nvPr/>
        </p:nvSpPr>
        <p:spPr>
          <a:xfrm>
            <a:off x="3921839"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DB7876B6-114C-F776-6572-F5CCE691F9C6}"/>
              </a:ext>
            </a:extLst>
          </p:cNvPr>
          <p:cNvSpPr/>
          <p:nvPr/>
        </p:nvSpPr>
        <p:spPr>
          <a:xfrm>
            <a:off x="3931622"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076E08B2-D5B6-4E26-47DF-988C673D5A8B}"/>
              </a:ext>
            </a:extLst>
          </p:cNvPr>
          <p:cNvSpPr/>
          <p:nvPr/>
        </p:nvSpPr>
        <p:spPr>
          <a:xfrm>
            <a:off x="3931622"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F02CC4F2-DF07-26B7-C7B4-BA40D9756111}"/>
              </a:ext>
            </a:extLst>
          </p:cNvPr>
          <p:cNvSpPr/>
          <p:nvPr/>
        </p:nvSpPr>
        <p:spPr>
          <a:xfrm>
            <a:off x="3933785"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AEBE9BFC-2D26-919E-D834-5BA0674107A3}"/>
              </a:ext>
            </a:extLst>
          </p:cNvPr>
          <p:cNvSpPr/>
          <p:nvPr/>
        </p:nvSpPr>
        <p:spPr>
          <a:xfrm>
            <a:off x="3921839"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41B7B59D-3CC0-3BBF-A313-4B4E5637850D}"/>
              </a:ext>
            </a:extLst>
          </p:cNvPr>
          <p:cNvSpPr/>
          <p:nvPr/>
        </p:nvSpPr>
        <p:spPr>
          <a:xfrm>
            <a:off x="3949541"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8E957419-92CB-45F0-0D1F-E138270C4572}"/>
              </a:ext>
            </a:extLst>
          </p:cNvPr>
          <p:cNvSpPr/>
          <p:nvPr/>
        </p:nvSpPr>
        <p:spPr>
          <a:xfrm>
            <a:off x="3931622" y="565050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BD8CF995-5DC8-D6D9-4B1D-6515BF599D4D}"/>
              </a:ext>
            </a:extLst>
          </p:cNvPr>
          <p:cNvSpPr/>
          <p:nvPr/>
        </p:nvSpPr>
        <p:spPr>
          <a:xfrm>
            <a:off x="3950115"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41CC5EAA-8670-FF7A-BAB4-892F3744E2D7}"/>
              </a:ext>
            </a:extLst>
          </p:cNvPr>
          <p:cNvSpPr/>
          <p:nvPr/>
        </p:nvSpPr>
        <p:spPr>
          <a:xfrm>
            <a:off x="4808301" y="390511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442D8F90-9D72-EB6E-5E7E-BFAB8A6840CD}"/>
              </a:ext>
            </a:extLst>
          </p:cNvPr>
          <p:cNvSpPr/>
          <p:nvPr/>
        </p:nvSpPr>
        <p:spPr>
          <a:xfrm>
            <a:off x="4818084" y="412887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CD571E9C-826C-4B4D-3607-A8BB49FA3609}"/>
              </a:ext>
            </a:extLst>
          </p:cNvPr>
          <p:cNvSpPr/>
          <p:nvPr/>
        </p:nvSpPr>
        <p:spPr>
          <a:xfrm>
            <a:off x="4818084" y="4352645"/>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E8F58037-35BC-89F4-37B7-E9253F8097EA}"/>
              </a:ext>
            </a:extLst>
          </p:cNvPr>
          <p:cNvSpPr/>
          <p:nvPr/>
        </p:nvSpPr>
        <p:spPr>
          <a:xfrm>
            <a:off x="4818084" y="4568120"/>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9EB0BE13-4FA0-7DBF-DCC2-2B0AD354AEB3}"/>
              </a:ext>
            </a:extLst>
          </p:cNvPr>
          <p:cNvSpPr/>
          <p:nvPr/>
        </p:nvSpPr>
        <p:spPr>
          <a:xfrm>
            <a:off x="4820247" y="480659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1F227EC5-86A0-5895-83C7-4614209FDBBE}"/>
              </a:ext>
            </a:extLst>
          </p:cNvPr>
          <p:cNvSpPr/>
          <p:nvPr/>
        </p:nvSpPr>
        <p:spPr>
          <a:xfrm>
            <a:off x="4808301" y="5144583"/>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6F599A96-EDA8-624C-E347-A5DBA0D23727}"/>
              </a:ext>
            </a:extLst>
          </p:cNvPr>
          <p:cNvSpPr/>
          <p:nvPr/>
        </p:nvSpPr>
        <p:spPr>
          <a:xfrm>
            <a:off x="4836003" y="5383062"/>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18377E0F-A7A3-8489-DD58-B29605A41B13}"/>
              </a:ext>
            </a:extLst>
          </p:cNvPr>
          <p:cNvSpPr/>
          <p:nvPr/>
        </p:nvSpPr>
        <p:spPr>
          <a:xfrm>
            <a:off x="4818084" y="5650508"/>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AE02367B-520F-4EA7-AE51-BD0892D27C20}"/>
              </a:ext>
            </a:extLst>
          </p:cNvPr>
          <p:cNvSpPr/>
          <p:nvPr/>
        </p:nvSpPr>
        <p:spPr>
          <a:xfrm>
            <a:off x="4836577" y="5865729"/>
            <a:ext cx="341170" cy="158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a:extLst>
              <a:ext uri="{FF2B5EF4-FFF2-40B4-BE49-F238E27FC236}">
                <a16:creationId xmlns:a16="http://schemas.microsoft.com/office/drawing/2014/main" id="{8319388C-9414-73B9-04C5-D7B584BCE3A4}"/>
              </a:ext>
            </a:extLst>
          </p:cNvPr>
          <p:cNvSpPr txBox="1"/>
          <p:nvPr/>
        </p:nvSpPr>
        <p:spPr>
          <a:xfrm>
            <a:off x="8003973" y="5805988"/>
            <a:ext cx="394660" cy="276999"/>
          </a:xfrm>
          <a:prstGeom prst="rect">
            <a:avLst/>
          </a:prstGeom>
          <a:noFill/>
        </p:spPr>
        <p:txBody>
          <a:bodyPr wrap="none" rtlCol="0">
            <a:spAutoFit/>
          </a:bodyPr>
          <a:lstStyle/>
          <a:p>
            <a:r>
              <a:rPr kumimoji="1" lang="en-US" altLang="ja-JP" sz="1200" dirty="0">
                <a:latin typeface="+mn-ea"/>
                <a:ea typeface="+mn-ea"/>
              </a:rPr>
              <a:t>0.7</a:t>
            </a:r>
            <a:endParaRPr kumimoji="1" lang="ja-JP" altLang="en-US" sz="1200" dirty="0">
              <a:latin typeface="+mn-ea"/>
              <a:ea typeface="+mn-ea"/>
            </a:endParaRPr>
          </a:p>
        </p:txBody>
      </p:sp>
      <p:pic>
        <p:nvPicPr>
          <p:cNvPr id="13" name="図 12">
            <a:extLst>
              <a:ext uri="{FF2B5EF4-FFF2-40B4-BE49-F238E27FC236}">
                <a16:creationId xmlns:a16="http://schemas.microsoft.com/office/drawing/2014/main" id="{97CEDD63-E7B4-F3C6-2F04-9F91CC7C9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pic>
        <p:nvPicPr>
          <p:cNvPr id="116" name="図 115">
            <a:extLst>
              <a:ext uri="{FF2B5EF4-FFF2-40B4-BE49-F238E27FC236}">
                <a16:creationId xmlns:a16="http://schemas.microsoft.com/office/drawing/2014/main" id="{455521B7-978B-4A66-2FD9-592F10485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911" y="1636122"/>
            <a:ext cx="7637204" cy="4464000"/>
          </a:xfrm>
          <a:prstGeom prst="rect">
            <a:avLst/>
          </a:prstGeom>
        </p:spPr>
      </p:pic>
      <p:sp>
        <p:nvSpPr>
          <p:cNvPr id="117" name="正方形/長方形 116">
            <a:extLst>
              <a:ext uri="{FF2B5EF4-FFF2-40B4-BE49-F238E27FC236}">
                <a16:creationId xmlns:a16="http://schemas.microsoft.com/office/drawing/2014/main" id="{85A31BE2-9B2A-FFA0-CD5D-8C1FE10E5C31}"/>
              </a:ext>
            </a:extLst>
          </p:cNvPr>
          <p:cNvSpPr/>
          <p:nvPr/>
        </p:nvSpPr>
        <p:spPr>
          <a:xfrm>
            <a:off x="4422508" y="1812866"/>
            <a:ext cx="659622" cy="18480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1A9B859-5C7B-2A4C-B2AA-477C7CBAAA93}"/>
              </a:ext>
            </a:extLst>
          </p:cNvPr>
          <p:cNvSpPr txBox="1"/>
          <p:nvPr/>
        </p:nvSpPr>
        <p:spPr>
          <a:xfrm>
            <a:off x="4424810" y="3583543"/>
            <a:ext cx="658800" cy="307777"/>
          </a:xfrm>
          <a:prstGeom prst="rect">
            <a:avLst/>
          </a:prstGeom>
          <a:solidFill>
            <a:srgbClr val="FF0000"/>
          </a:solidFill>
        </p:spPr>
        <p:txBody>
          <a:bodyPr wrap="square" rtlCol="0">
            <a:spAutoFit/>
          </a:bodyPr>
          <a:lstStyle/>
          <a:p>
            <a:pPr algn="ctr"/>
            <a:r>
              <a:rPr kumimoji="1" lang="en-US" altLang="ja-JP" sz="1400" b="1" dirty="0">
                <a:solidFill>
                  <a:schemeClr val="bg1"/>
                </a:solidFill>
              </a:rPr>
              <a:t>71.3</a:t>
            </a:r>
            <a:endParaRPr kumimoji="1" lang="ja-JP" altLang="en-US" sz="1400" b="1" dirty="0">
              <a:solidFill>
                <a:schemeClr val="bg1"/>
              </a:solidFill>
            </a:endParaRPr>
          </a:p>
        </p:txBody>
      </p:sp>
    </p:spTree>
    <p:extLst>
      <p:ext uri="{BB962C8B-B14F-4D97-AF65-F5344CB8AC3E}">
        <p14:creationId xmlns:p14="http://schemas.microsoft.com/office/powerpoint/2010/main" val="3636663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424514F-5447-2B8F-5005-728DD2CD5FAB}"/>
              </a:ext>
            </a:extLst>
          </p:cNvPr>
          <p:cNvSpPr/>
          <p:nvPr/>
        </p:nvSpPr>
        <p:spPr>
          <a:xfrm>
            <a:off x="560778" y="1503162"/>
            <a:ext cx="8303137" cy="4928968"/>
          </a:xfrm>
          <a:custGeom>
            <a:avLst/>
            <a:gdLst/>
            <a:ahLst/>
            <a:cxnLst/>
            <a:rect l="l" t="t" r="r" b="b"/>
            <a:pathLst>
              <a:path w="9679305" h="5323205">
                <a:moveTo>
                  <a:pt x="9678835" y="0"/>
                </a:moveTo>
                <a:lnTo>
                  <a:pt x="0" y="0"/>
                </a:lnTo>
                <a:lnTo>
                  <a:pt x="0" y="5323166"/>
                </a:lnTo>
                <a:lnTo>
                  <a:pt x="9678835" y="5323166"/>
                </a:lnTo>
                <a:lnTo>
                  <a:pt x="9678835" y="0"/>
                </a:lnTo>
                <a:close/>
              </a:path>
            </a:pathLst>
          </a:custGeom>
          <a:solidFill>
            <a:srgbClr val="FFFFFF"/>
          </a:solidFill>
        </p:spPr>
        <p:txBody>
          <a:bodyPr wrap="square" lIns="0" tIns="0" rIns="0" bIns="0" rtlCol="0"/>
          <a:lstStyle/>
          <a:p>
            <a:endParaRPr dirty="0"/>
          </a:p>
        </p:txBody>
      </p:sp>
      <p:sp>
        <p:nvSpPr>
          <p:cNvPr id="5" name="object 5"/>
          <p:cNvSpPr txBox="1">
            <a:spLocks noGrp="1"/>
          </p:cNvSpPr>
          <p:nvPr>
            <p:ph type="title"/>
          </p:nvPr>
        </p:nvSpPr>
        <p:spPr>
          <a:xfrm>
            <a:off x="838133" y="1056351"/>
            <a:ext cx="7748429" cy="322078"/>
          </a:xfrm>
          <a:prstGeom prst="rect">
            <a:avLst/>
          </a:prstGeom>
        </p:spPr>
        <p:txBody>
          <a:bodyPr vert="horz" wrap="square" lIns="0" tIns="14163" rIns="0" bIns="0" rtlCol="0" anchor="ctr">
            <a:spAutoFit/>
          </a:bodyPr>
          <a:lstStyle/>
          <a:p>
            <a:pPr marL="10795">
              <a:spcBef>
                <a:spcPts val="112"/>
              </a:spcBef>
            </a:pPr>
            <a:r>
              <a:rPr lang="ja-JP" altLang="en-US" sz="2000">
                <a:latin typeface="Yu Gothic UI"/>
                <a:ea typeface="Yu Gothic UI"/>
              </a:rPr>
              <a:t>相談相手は「家族」が約9割、「友人・知人」が約6割</a:t>
            </a:r>
            <a:endParaRPr lang="ja-JP" altLang="en-US" sz="2000">
              <a:latin typeface="Yu Gothic UI" panose="020B0500000000000000" pitchFamily="34" charset="-128"/>
              <a:ea typeface="Yu Gothic UI" panose="020B0500000000000000" pitchFamily="34" charset="-128"/>
            </a:endParaRPr>
          </a:p>
        </p:txBody>
      </p:sp>
      <p:sp>
        <p:nvSpPr>
          <p:cNvPr id="28" name="スライド番号プレースホルダー 27">
            <a:extLst>
              <a:ext uri="{FF2B5EF4-FFF2-40B4-BE49-F238E27FC236}">
                <a16:creationId xmlns:a16="http://schemas.microsoft.com/office/drawing/2014/main" id="{10194F45-2C4E-0DD4-3F54-0642B2FDCEED}"/>
              </a:ext>
            </a:extLst>
          </p:cNvPr>
          <p:cNvSpPr>
            <a:spLocks noGrp="1"/>
          </p:cNvSpPr>
          <p:nvPr>
            <p:ph type="sldNum" sz="quarter" idx="7"/>
          </p:nvPr>
        </p:nvSpPr>
        <p:spPr/>
        <p:txBody>
          <a:bodyPr/>
          <a:lstStyle/>
          <a:p>
            <a:r>
              <a:rPr lang="en-US" altLang="ja-JP" dirty="0"/>
              <a:t>41</a:t>
            </a:r>
            <a:endParaRPr lang="ja-JP" altLang="en-US" dirty="0"/>
          </a:p>
        </p:txBody>
      </p:sp>
      <p:sp>
        <p:nvSpPr>
          <p:cNvPr id="16" name="object 7">
            <a:extLst>
              <a:ext uri="{FF2B5EF4-FFF2-40B4-BE49-F238E27FC236}">
                <a16:creationId xmlns:a16="http://schemas.microsoft.com/office/drawing/2014/main" id="{AA9EDA7A-7E7C-7F32-4CB9-F490E041D7B5}"/>
              </a:ext>
            </a:extLst>
          </p:cNvPr>
          <p:cNvSpPr txBox="1"/>
          <p:nvPr/>
        </p:nvSpPr>
        <p:spPr>
          <a:xfrm>
            <a:off x="1070802" y="5420465"/>
            <a:ext cx="6937811" cy="774213"/>
          </a:xfrm>
          <a:prstGeom prst="rect">
            <a:avLst/>
          </a:prstGeom>
        </p:spPr>
        <p:txBody>
          <a:bodyPr vert="horz" wrap="square" lIns="0" tIns="9805" rIns="0" bIns="0" rtlCol="0">
            <a:spAutoFit/>
          </a:bodyPr>
          <a:lstStyle/>
          <a:p>
            <a:pPr marL="10894">
              <a:spcBef>
                <a:spcPts val="77"/>
              </a:spcBef>
            </a:pPr>
            <a:r>
              <a:rPr lang="ja-JP" altLang="en-US" sz="1600" b="1">
                <a:solidFill>
                  <a:srgbClr val="C00000"/>
                </a:solidFill>
                <a:latin typeface="Yu Gothic UI" panose="020B0500000000000000" pitchFamily="34" charset="-128"/>
                <a:ea typeface="Yu Gothic UI" panose="020B0500000000000000" pitchFamily="34" charset="-128"/>
                <a:cs typeface="YuGo-Medium"/>
              </a:rPr>
              <a:t>「家族・親族」と答えた人が約</a:t>
            </a:r>
            <a:r>
              <a:rPr lang="en-US" altLang="ja-JP" sz="1600" b="1" dirty="0">
                <a:solidFill>
                  <a:srgbClr val="C00000"/>
                </a:solidFill>
                <a:latin typeface="Yu Gothic UI" panose="020B0500000000000000" pitchFamily="34" charset="-128"/>
                <a:ea typeface="Yu Gothic UI" panose="020B0500000000000000" pitchFamily="34" charset="-128"/>
                <a:cs typeface="YuGo-Medium"/>
              </a:rPr>
              <a:t>9</a:t>
            </a:r>
            <a:r>
              <a:rPr lang="ja-JP" altLang="en-US" sz="1600" b="1">
                <a:solidFill>
                  <a:srgbClr val="C00000"/>
                </a:solidFill>
                <a:latin typeface="Yu Gothic UI" panose="020B0500000000000000" pitchFamily="34" charset="-128"/>
                <a:ea typeface="Yu Gothic UI" panose="020B0500000000000000" pitchFamily="34" charset="-128"/>
                <a:cs typeface="YuGo-Medium"/>
              </a:rPr>
              <a:t>割</a:t>
            </a:r>
            <a:r>
              <a:rPr lang="ja-JP" altLang="en-US" sz="1600">
                <a:solidFill>
                  <a:srgbClr val="231F20"/>
                </a:solidFill>
                <a:latin typeface="Yu Gothic UI" panose="020B0500000000000000" pitchFamily="34" charset="-128"/>
                <a:ea typeface="Yu Gothic UI" panose="020B0500000000000000" pitchFamily="34" charset="-128"/>
                <a:cs typeface="YuGo-Medium"/>
              </a:rPr>
              <a:t>と最も多く、</a:t>
            </a:r>
            <a:r>
              <a:rPr lang="ja-JP" altLang="en-US" sz="1600" b="1">
                <a:solidFill>
                  <a:srgbClr val="C00000"/>
                </a:solidFill>
                <a:latin typeface="Yu Gothic UI" panose="020B0500000000000000" pitchFamily="34" charset="-128"/>
                <a:ea typeface="Yu Gothic UI" panose="020B0500000000000000" pitchFamily="34" charset="-128"/>
                <a:cs typeface="YuGo-Medium"/>
              </a:rPr>
              <a:t>「友人・知人」</a:t>
            </a: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b="1">
                <a:solidFill>
                  <a:srgbClr val="C00000"/>
                </a:solidFill>
                <a:latin typeface="Yu Gothic UI" panose="020B0500000000000000" pitchFamily="34" charset="-128"/>
                <a:ea typeface="Yu Gothic UI" panose="020B0500000000000000" pitchFamily="34" charset="-128"/>
                <a:cs typeface="YuGo-Medium"/>
              </a:rPr>
              <a:t>約</a:t>
            </a:r>
            <a:r>
              <a:rPr lang="en-US" altLang="ja-JP" sz="1600" b="1" dirty="0">
                <a:solidFill>
                  <a:srgbClr val="C00000"/>
                </a:solidFill>
                <a:latin typeface="Yu Gothic UI" panose="020B0500000000000000" pitchFamily="34" charset="-128"/>
                <a:ea typeface="Yu Gothic UI" panose="020B0500000000000000" pitchFamily="34" charset="-128"/>
                <a:cs typeface="YuGo-Medium"/>
              </a:rPr>
              <a:t>6</a:t>
            </a:r>
            <a:r>
              <a:rPr lang="ja-JP" altLang="en-US" sz="1600" b="1">
                <a:solidFill>
                  <a:srgbClr val="C00000"/>
                </a:solidFill>
                <a:latin typeface="Yu Gothic UI" panose="020B0500000000000000" pitchFamily="34" charset="-128"/>
                <a:ea typeface="Yu Gothic UI" panose="020B0500000000000000" pitchFamily="34" charset="-128"/>
                <a:cs typeface="YuGo-Medium"/>
              </a:rPr>
              <a:t>割</a:t>
            </a: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a:solidFill>
                  <a:srgbClr val="231F20"/>
                </a:solidFill>
                <a:latin typeface="Yu Gothic UI" panose="020B0500000000000000" pitchFamily="34" charset="-128"/>
                <a:ea typeface="Yu Gothic UI" panose="020B0500000000000000" pitchFamily="34" charset="-128"/>
                <a:cs typeface="YuGo-Medium"/>
              </a:rPr>
              <a:t>、</a:t>
            </a:r>
            <a:endParaRPr lang="en-US" altLang="ja-JP" sz="1600" dirty="0">
              <a:solidFill>
                <a:srgbClr val="231F20"/>
              </a:solidFill>
              <a:latin typeface="Yu Gothic UI" panose="020B0500000000000000" pitchFamily="34" charset="-128"/>
              <a:ea typeface="Yu Gothic UI" panose="020B0500000000000000" pitchFamily="34" charset="-128"/>
              <a:cs typeface="YuGo-Medium"/>
            </a:endParaRPr>
          </a:p>
          <a:p>
            <a:pPr marL="10894">
              <a:spcBef>
                <a:spcPts val="77"/>
              </a:spcBef>
            </a:pPr>
            <a:r>
              <a:rPr lang="ja-JP" altLang="en-US" sz="1600">
                <a:solidFill>
                  <a:srgbClr val="231F20"/>
                </a:solidFill>
                <a:latin typeface="Yu Gothic UI" panose="020B0500000000000000" pitchFamily="34" charset="-128"/>
                <a:ea typeface="Yu Gothic UI" panose="020B0500000000000000" pitchFamily="34" charset="-128"/>
                <a:cs typeface="YuGo-Medium"/>
              </a:rPr>
              <a:t>「仕事・学校関係者（職場の同僚・学校の先生等）」</a:t>
            </a: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a:solidFill>
                  <a:srgbClr val="231F20"/>
                </a:solidFill>
                <a:latin typeface="Yu Gothic UI" panose="020B0500000000000000" pitchFamily="34" charset="-128"/>
                <a:ea typeface="Yu Gothic UI" panose="020B0500000000000000" pitchFamily="34" charset="-128"/>
                <a:cs typeface="YuGo-Medium"/>
              </a:rPr>
              <a:t>約</a:t>
            </a:r>
            <a:r>
              <a:rPr lang="en-US" altLang="ja-JP" sz="1600" dirty="0">
                <a:solidFill>
                  <a:srgbClr val="231F20"/>
                </a:solidFill>
                <a:latin typeface="Yu Gothic UI" panose="020B0500000000000000" pitchFamily="34" charset="-128"/>
                <a:ea typeface="Yu Gothic UI" panose="020B0500000000000000" pitchFamily="34" charset="-128"/>
                <a:cs typeface="YuGo-Medium"/>
              </a:rPr>
              <a:t>2</a:t>
            </a:r>
            <a:r>
              <a:rPr lang="ja-JP" altLang="en-US" sz="1600">
                <a:solidFill>
                  <a:srgbClr val="231F20"/>
                </a:solidFill>
                <a:latin typeface="Yu Gothic UI" panose="020B0500000000000000" pitchFamily="34" charset="-128"/>
                <a:ea typeface="Yu Gothic UI" panose="020B0500000000000000" pitchFamily="34" charset="-128"/>
                <a:cs typeface="YuGo-Medium"/>
              </a:rPr>
              <a:t>割</a:t>
            </a:r>
            <a:r>
              <a:rPr lang="en-US" altLang="ja-JP" sz="1600" dirty="0">
                <a:solidFill>
                  <a:srgbClr val="231F20"/>
                </a:solidFill>
                <a:latin typeface="Yu Gothic UI" panose="020B0500000000000000" pitchFamily="34" charset="-128"/>
                <a:ea typeface="Yu Gothic UI" panose="020B0500000000000000" pitchFamily="34" charset="-128"/>
                <a:cs typeface="YuGo-Medium"/>
              </a:rPr>
              <a:t>)</a:t>
            </a:r>
            <a:r>
              <a:rPr lang="ja-JP" altLang="en-US" sz="1600">
                <a:solidFill>
                  <a:srgbClr val="231F20"/>
                </a:solidFill>
                <a:latin typeface="Yu Gothic UI" panose="020B0500000000000000" pitchFamily="34" charset="-128"/>
                <a:ea typeface="Yu Gothic UI" panose="020B0500000000000000" pitchFamily="34" charset="-128"/>
                <a:cs typeface="YuGo-Medium"/>
              </a:rPr>
              <a:t>と続く</a:t>
            </a:r>
          </a:p>
          <a:p>
            <a:pPr marL="10894">
              <a:spcBef>
                <a:spcPts val="77"/>
              </a:spcBef>
            </a:pPr>
            <a:endParaRPr lang="ja-JP" altLang="en-US" sz="1600">
              <a:solidFill>
                <a:srgbClr val="231F20"/>
              </a:solidFill>
              <a:latin typeface="Yu Gothic UI" panose="020B0500000000000000" pitchFamily="34" charset="-128"/>
              <a:ea typeface="Yu Gothic UI" panose="020B0500000000000000" pitchFamily="34" charset="-128"/>
              <a:cs typeface="YuGo-Medium"/>
            </a:endParaRPr>
          </a:p>
        </p:txBody>
      </p:sp>
      <p:sp>
        <p:nvSpPr>
          <p:cNvPr id="4" name="object 6">
            <a:extLst>
              <a:ext uri="{FF2B5EF4-FFF2-40B4-BE49-F238E27FC236}">
                <a16:creationId xmlns:a16="http://schemas.microsoft.com/office/drawing/2014/main" id="{25E2277B-B162-7FEB-0846-E9767AC952EB}"/>
              </a:ext>
            </a:extLst>
          </p:cNvPr>
          <p:cNvSpPr txBox="1"/>
          <p:nvPr/>
        </p:nvSpPr>
        <p:spPr>
          <a:xfrm>
            <a:off x="1081194" y="1723707"/>
            <a:ext cx="5328316" cy="291850"/>
          </a:xfrm>
          <a:prstGeom prst="rect">
            <a:avLst/>
          </a:prstGeom>
        </p:spPr>
        <p:txBody>
          <a:bodyPr vert="horz" wrap="square" lIns="0" tIns="14707" rIns="0" bIns="0" rtlCol="0" anchor="t">
            <a:spAutoFit/>
          </a:bodyPr>
          <a:lstStyle/>
          <a:p>
            <a:pPr marL="10795">
              <a:spcBef>
                <a:spcPts val="116"/>
              </a:spcBef>
            </a:pPr>
            <a:r>
              <a:rPr lang="ja-JP" altLang="en-US" b="1" dirty="0">
                <a:solidFill>
                  <a:srgbClr val="231F20"/>
                </a:solidFill>
                <a:latin typeface="Yu Gothic UI"/>
                <a:ea typeface="Yu Gothic UI"/>
                <a:cs typeface="YuGothic"/>
              </a:rPr>
              <a:t>不安や悩みの相談相手の種類は？（複数回答）</a:t>
            </a:r>
            <a:endParaRPr lang="ja-JP" altLang="en-US" b="1" dirty="0">
              <a:latin typeface="Yu Gothic UI" panose="020B0500000000000000" pitchFamily="34" charset="-128"/>
              <a:ea typeface="Yu Gothic UI" panose="020B0500000000000000" pitchFamily="34" charset="-128"/>
              <a:cs typeface="YuGothic"/>
            </a:endParaRPr>
          </a:p>
        </p:txBody>
      </p:sp>
      <p:sp>
        <p:nvSpPr>
          <p:cNvPr id="10" name="テキスト ボックス 9">
            <a:extLst>
              <a:ext uri="{FF2B5EF4-FFF2-40B4-BE49-F238E27FC236}">
                <a16:creationId xmlns:a16="http://schemas.microsoft.com/office/drawing/2014/main" id="{3DA86B80-E065-EC47-81E0-8FDCF5584FCB}"/>
              </a:ext>
            </a:extLst>
          </p:cNvPr>
          <p:cNvSpPr txBox="1"/>
          <p:nvPr/>
        </p:nvSpPr>
        <p:spPr>
          <a:xfrm>
            <a:off x="1050714" y="6097892"/>
            <a:ext cx="693387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dirty="0">
                <a:solidFill>
                  <a:srgbClr val="58595B"/>
                </a:solidFill>
                <a:latin typeface="Yu Gothic UI" panose="020B0500000000000000" pitchFamily="34" charset="-128"/>
                <a:ea typeface="Yu Gothic UI" panose="020B0500000000000000" pitchFamily="34" charset="-128"/>
              </a:rPr>
              <a:t>※</a:t>
            </a:r>
            <a:r>
              <a:rPr lang="ja-JP" altLang="en-US" sz="900">
                <a:solidFill>
                  <a:srgbClr val="58595B"/>
                </a:solidFill>
                <a:latin typeface="Yu Gothic UI" panose="020B0500000000000000" pitchFamily="34" charset="-128"/>
                <a:ea typeface="Yu Gothic UI" panose="020B0500000000000000" pitchFamily="34" charset="-128"/>
              </a:rPr>
              <a:t>本グラフは「不安</a:t>
            </a:r>
            <a:r>
              <a:rPr lang="ja-JP" sz="900">
                <a:solidFill>
                  <a:srgbClr val="58595B"/>
                </a:solidFill>
                <a:latin typeface="Yu Gothic UI" panose="020B0500000000000000" pitchFamily="34" charset="-128"/>
                <a:ea typeface="Yu Gothic UI" panose="020B0500000000000000" pitchFamily="34" charset="-128"/>
              </a:rPr>
              <a:t>や</a:t>
            </a:r>
            <a:r>
              <a:rPr lang="ja-JP" altLang="en-US" sz="900">
                <a:solidFill>
                  <a:srgbClr val="58595B"/>
                </a:solidFill>
                <a:latin typeface="Yu Gothic UI" panose="020B0500000000000000" pitchFamily="34" charset="-128"/>
                <a:ea typeface="Yu Gothic UI" panose="020B0500000000000000" pitchFamily="34" charset="-128"/>
              </a:rPr>
              <a:t>悩み</a:t>
            </a:r>
            <a:r>
              <a:rPr lang="ja-JP" sz="900">
                <a:solidFill>
                  <a:srgbClr val="58595B"/>
                </a:solidFill>
                <a:latin typeface="Yu Gothic UI" panose="020B0500000000000000" pitchFamily="34" charset="-128"/>
                <a:ea typeface="Yu Gothic UI" panose="020B0500000000000000" pitchFamily="34" charset="-128"/>
              </a:rPr>
              <a:t>の</a:t>
            </a:r>
            <a:r>
              <a:rPr lang="ja-JP" altLang="en-US" sz="900">
                <a:solidFill>
                  <a:srgbClr val="58595B"/>
                </a:solidFill>
                <a:latin typeface="Yu Gothic UI" panose="020B0500000000000000" pitchFamily="34" charset="-128"/>
                <a:ea typeface="Yu Gothic UI" panose="020B0500000000000000" pitchFamily="34" charset="-128"/>
              </a:rPr>
              <a:t>相談相手</a:t>
            </a:r>
            <a:r>
              <a:rPr lang="ja-JP" sz="900">
                <a:solidFill>
                  <a:srgbClr val="58595B"/>
                </a:solidFill>
                <a:latin typeface="Yu Gothic UI" panose="020B0500000000000000" pitchFamily="34" charset="-128"/>
                <a:ea typeface="Yu Gothic UI" panose="020B0500000000000000" pitchFamily="34" charset="-128"/>
              </a:rPr>
              <a:t>の</a:t>
            </a:r>
            <a:r>
              <a:rPr lang="ja-JP" altLang="en-US" sz="900">
                <a:solidFill>
                  <a:srgbClr val="58595B"/>
                </a:solidFill>
                <a:latin typeface="Yu Gothic UI" panose="020B0500000000000000" pitchFamily="34" charset="-128"/>
                <a:ea typeface="Yu Gothic UI" panose="020B0500000000000000" pitchFamily="34" charset="-128"/>
              </a:rPr>
              <a:t>種類」の回答から全体の回答結果を抜き出して編集しています</a:t>
            </a:r>
            <a:endParaRPr lang="ja-JP" altLang="en-US" sz="900">
              <a:latin typeface="Yu Gothic UI" panose="020B0500000000000000" pitchFamily="34" charset="-128"/>
              <a:ea typeface="Yu Gothic UI" panose="020B0500000000000000" pitchFamily="34" charset="-128"/>
            </a:endParaRPr>
          </a:p>
        </p:txBody>
      </p:sp>
      <p:sp>
        <p:nvSpPr>
          <p:cNvPr id="12" name="object 18">
            <a:extLst>
              <a:ext uri="{FF2B5EF4-FFF2-40B4-BE49-F238E27FC236}">
                <a16:creationId xmlns:a16="http://schemas.microsoft.com/office/drawing/2014/main" id="{F7B42F24-3E94-516C-4848-1A2E39EED694}"/>
              </a:ext>
            </a:extLst>
          </p:cNvPr>
          <p:cNvSpPr txBox="1"/>
          <p:nvPr/>
        </p:nvSpPr>
        <p:spPr>
          <a:xfrm>
            <a:off x="8586562" y="224170"/>
            <a:ext cx="1198924" cy="157397"/>
          </a:xfrm>
          <a:prstGeom prst="rect">
            <a:avLst/>
          </a:prstGeom>
        </p:spPr>
        <p:txBody>
          <a:bodyPr vert="horz" wrap="square" lIns="0" tIns="11984" rIns="0" bIns="0" rtlCol="0">
            <a:spAutoFit/>
          </a:bodyPr>
          <a:lstStyle/>
          <a:p>
            <a:pPr marL="10894">
              <a:spcBef>
                <a:spcPts val="94"/>
              </a:spcBef>
            </a:pPr>
            <a:r>
              <a:rPr sz="944" spc="-43">
                <a:solidFill>
                  <a:srgbClr val="231F20"/>
                </a:solidFill>
                <a:latin typeface="Yu Gothic UI" panose="020B0500000000000000" pitchFamily="34" charset="-128"/>
                <a:ea typeface="Yu Gothic UI" panose="020B0500000000000000" pitchFamily="34" charset="-128"/>
                <a:cs typeface="YuGothic"/>
              </a:rPr>
              <a:t>↓</a:t>
            </a:r>
            <a:r>
              <a:rPr sz="944" spc="-43" err="1">
                <a:solidFill>
                  <a:srgbClr val="231F20"/>
                </a:solidFill>
                <a:latin typeface="Yu Gothic UI" panose="020B0500000000000000" pitchFamily="34" charset="-128"/>
                <a:ea typeface="Yu Gothic UI" panose="020B0500000000000000" pitchFamily="34" charset="-128"/>
                <a:cs typeface="YuGothic"/>
              </a:rPr>
              <a:t>調査結果の詳細は</a:t>
            </a:r>
            <a:r>
              <a:rPr sz="944" spc="-43">
                <a:solidFill>
                  <a:srgbClr val="231F20"/>
                </a:solidFill>
                <a:latin typeface="Yu Gothic UI" panose="020B0500000000000000" pitchFamily="34" charset="-128"/>
                <a:ea typeface="Yu Gothic UI" panose="020B0500000000000000" pitchFamily="34" charset="-128"/>
                <a:cs typeface="YuGothic"/>
              </a:rPr>
              <a:t>↓</a:t>
            </a:r>
            <a:endParaRPr sz="944">
              <a:latin typeface="Yu Gothic UI" panose="020B0500000000000000" pitchFamily="34" charset="-128"/>
              <a:ea typeface="Yu Gothic UI" panose="020B0500000000000000" pitchFamily="34" charset="-128"/>
              <a:cs typeface="YuGothic"/>
            </a:endParaRPr>
          </a:p>
        </p:txBody>
      </p:sp>
      <p:sp>
        <p:nvSpPr>
          <p:cNvPr id="2" name="object 6">
            <a:extLst>
              <a:ext uri="{FF2B5EF4-FFF2-40B4-BE49-F238E27FC236}">
                <a16:creationId xmlns:a16="http://schemas.microsoft.com/office/drawing/2014/main" id="{5CA85C09-48F7-568B-31D5-CC5495E1FC6F}"/>
              </a:ext>
            </a:extLst>
          </p:cNvPr>
          <p:cNvSpPr txBox="1">
            <a:spLocks/>
          </p:cNvSpPr>
          <p:nvPr/>
        </p:nvSpPr>
        <p:spPr>
          <a:xfrm>
            <a:off x="838136" y="352096"/>
            <a:ext cx="8073811" cy="399022"/>
          </a:xfrm>
          <a:prstGeom prst="rect">
            <a:avLst/>
          </a:prstGeom>
        </p:spPr>
        <p:txBody>
          <a:bodyPr vert="horz" wrap="square" lIns="0" tIns="14163" rIns="0" bIns="0" rtlCol="0" anchor="ctr">
            <a:spAutoFit/>
          </a:bodyPr>
          <a:lstStyle>
            <a:lvl1pPr>
              <a:defRPr sz="3217" b="1" i="0">
                <a:solidFill>
                  <a:srgbClr val="231F20"/>
                </a:solidFill>
                <a:latin typeface="YuGothic"/>
                <a:ea typeface="+mj-ea"/>
                <a:cs typeface="YuGothic"/>
              </a:defRPr>
            </a:lvl1pPr>
          </a:lstStyle>
          <a:p>
            <a:pPr marL="10894">
              <a:spcBef>
                <a:spcPts val="112"/>
              </a:spcBef>
            </a:pPr>
            <a:r>
              <a:rPr lang="ja-JP" altLang="en-US" sz="2500">
                <a:latin typeface="Yu Gothic UI" panose="020B0500000000000000" pitchFamily="34" charset="-128"/>
                <a:ea typeface="Yu Gothic UI" panose="020B0500000000000000" pitchFamily="34" charset="-128"/>
              </a:rPr>
              <a:t>調査結果のポイント</a:t>
            </a:r>
            <a:r>
              <a:rPr lang="en-US" altLang="ja-JP" sz="2500" dirty="0">
                <a:latin typeface="Yu Gothic UI" panose="020B0500000000000000" pitchFamily="34" charset="-128"/>
                <a:ea typeface="Yu Gothic UI" panose="020B0500000000000000" pitchFamily="34" charset="-128"/>
              </a:rPr>
              <a:t>⑤</a:t>
            </a:r>
            <a:endParaRPr lang="ja-JP" altLang="en-US" sz="2500">
              <a:latin typeface="Yu Gothic UI" panose="020B0500000000000000" pitchFamily="34" charset="-128"/>
              <a:ea typeface="Yu Gothic UI" panose="020B0500000000000000" pitchFamily="34" charset="-128"/>
            </a:endParaRPr>
          </a:p>
        </p:txBody>
      </p:sp>
      <p:pic>
        <p:nvPicPr>
          <p:cNvPr id="7" name="図 6">
            <a:extLst>
              <a:ext uri="{FF2B5EF4-FFF2-40B4-BE49-F238E27FC236}">
                <a16:creationId xmlns:a16="http://schemas.microsoft.com/office/drawing/2014/main" id="{5CA3ACBA-FAFB-114A-F90E-1BE082CB8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12" y="425870"/>
            <a:ext cx="691200" cy="691200"/>
          </a:xfrm>
          <a:prstGeom prst="rect">
            <a:avLst/>
          </a:prstGeom>
        </p:spPr>
      </p:pic>
      <p:pic>
        <p:nvPicPr>
          <p:cNvPr id="9" name="図 8" descr="テーブル が含まれている画像&#10;&#10;AI によって生成されたコンテンツは間違っている可能性があります。">
            <a:extLst>
              <a:ext uri="{FF2B5EF4-FFF2-40B4-BE49-F238E27FC236}">
                <a16:creationId xmlns:a16="http://schemas.microsoft.com/office/drawing/2014/main" id="{BFCA96BF-6FBC-199D-5C4D-81076EE4B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569" y="2029604"/>
            <a:ext cx="6674276" cy="3207600"/>
          </a:xfrm>
          <a:prstGeom prst="rect">
            <a:avLst/>
          </a:prstGeom>
        </p:spPr>
      </p:pic>
      <p:sp>
        <p:nvSpPr>
          <p:cNvPr id="14" name="正方形/長方形 13">
            <a:extLst>
              <a:ext uri="{FF2B5EF4-FFF2-40B4-BE49-F238E27FC236}">
                <a16:creationId xmlns:a16="http://schemas.microsoft.com/office/drawing/2014/main" id="{0D6F5611-C1B7-C6BC-80CC-806EA40C747E}"/>
              </a:ext>
            </a:extLst>
          </p:cNvPr>
          <p:cNvSpPr/>
          <p:nvPr/>
        </p:nvSpPr>
        <p:spPr>
          <a:xfrm>
            <a:off x="3082095" y="2215320"/>
            <a:ext cx="516520" cy="27115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48CC0A5-0C06-35A3-C9BA-F0CBF03B63CE}"/>
              </a:ext>
            </a:extLst>
          </p:cNvPr>
          <p:cNvSpPr/>
          <p:nvPr/>
        </p:nvSpPr>
        <p:spPr>
          <a:xfrm>
            <a:off x="2547535" y="2215320"/>
            <a:ext cx="516520" cy="27115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09EBD28-93E8-65B5-22F5-9E2774CA7608}"/>
              </a:ext>
            </a:extLst>
          </p:cNvPr>
          <p:cNvSpPr txBox="1"/>
          <p:nvPr/>
        </p:nvSpPr>
        <p:spPr>
          <a:xfrm>
            <a:off x="2521031" y="4921721"/>
            <a:ext cx="558000" cy="307777"/>
          </a:xfrm>
          <a:prstGeom prst="rect">
            <a:avLst/>
          </a:prstGeom>
          <a:solidFill>
            <a:srgbClr val="FF0000"/>
          </a:solidFill>
        </p:spPr>
        <p:txBody>
          <a:bodyPr wrap="square" rtlCol="0">
            <a:spAutoFit/>
          </a:bodyPr>
          <a:lstStyle/>
          <a:p>
            <a:pPr algn="ctr"/>
            <a:r>
              <a:rPr kumimoji="1" lang="en-US" altLang="ja-JP" sz="1400" b="1" dirty="0">
                <a:solidFill>
                  <a:schemeClr val="bg1"/>
                </a:solidFill>
              </a:rPr>
              <a:t>93.4</a:t>
            </a:r>
            <a:endParaRPr kumimoji="1" lang="ja-JP" altLang="en-US" sz="1400" b="1" dirty="0">
              <a:solidFill>
                <a:schemeClr val="bg1"/>
              </a:solidFill>
            </a:endParaRPr>
          </a:p>
        </p:txBody>
      </p:sp>
      <p:sp>
        <p:nvSpPr>
          <p:cNvPr id="17" name="テキスト ボックス 16">
            <a:extLst>
              <a:ext uri="{FF2B5EF4-FFF2-40B4-BE49-F238E27FC236}">
                <a16:creationId xmlns:a16="http://schemas.microsoft.com/office/drawing/2014/main" id="{D901CFA4-6227-D541-0973-531A5A117E78}"/>
              </a:ext>
            </a:extLst>
          </p:cNvPr>
          <p:cNvSpPr txBox="1"/>
          <p:nvPr/>
        </p:nvSpPr>
        <p:spPr>
          <a:xfrm>
            <a:off x="3079371" y="4919893"/>
            <a:ext cx="558000" cy="307777"/>
          </a:xfrm>
          <a:prstGeom prst="rect">
            <a:avLst/>
          </a:prstGeom>
          <a:solidFill>
            <a:srgbClr val="FF0000"/>
          </a:solidFill>
        </p:spPr>
        <p:txBody>
          <a:bodyPr wrap="square" rtlCol="0">
            <a:spAutoFit/>
          </a:bodyPr>
          <a:lstStyle/>
          <a:p>
            <a:pPr algn="ctr"/>
            <a:r>
              <a:rPr kumimoji="1" lang="en-US" altLang="ja-JP" sz="1400" b="1" dirty="0">
                <a:solidFill>
                  <a:schemeClr val="bg1"/>
                </a:solidFill>
              </a:rPr>
              <a:t>59.6</a:t>
            </a:r>
            <a:endParaRPr kumimoji="1" lang="ja-JP" altLang="en-US" sz="1400" b="1" dirty="0">
              <a:solidFill>
                <a:schemeClr val="bg1"/>
              </a:solidFill>
            </a:endParaRPr>
          </a:p>
        </p:txBody>
      </p:sp>
    </p:spTree>
    <p:extLst>
      <p:ext uri="{BB962C8B-B14F-4D97-AF65-F5344CB8AC3E}">
        <p14:creationId xmlns:p14="http://schemas.microsoft.com/office/powerpoint/2010/main" val="538705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058037" y="2161397"/>
            <a:ext cx="5789927" cy="876076"/>
          </a:xfrm>
          <a:prstGeom prst="rect">
            <a:avLst/>
          </a:prstGeom>
        </p:spPr>
        <p:txBody>
          <a:bodyPr vert="horz" wrap="square" lIns="0" tIns="14163" rIns="0" bIns="0" rtlCol="0" anchor="ctr">
            <a:spAutoFit/>
          </a:bodyPr>
          <a:lstStyle/>
          <a:p>
            <a:pPr marL="10894" algn="ctr">
              <a:spcBef>
                <a:spcPts val="112"/>
              </a:spcBef>
            </a:pPr>
            <a:r>
              <a:rPr lang="ja-JP" altLang="en-US" sz="2800">
                <a:latin typeface="Yu Gothic UI" panose="020B0500000000000000" pitchFamily="34" charset="-128"/>
                <a:ea typeface="Yu Gothic UI" panose="020B0500000000000000" pitchFamily="34" charset="-128"/>
              </a:rPr>
              <a:t>講座の感想やご意見は</a:t>
            </a:r>
            <a:br>
              <a:rPr lang="en-US" altLang="ja-JP" sz="2800" dirty="0">
                <a:latin typeface="Yu Gothic UI" panose="020B0500000000000000" pitchFamily="34" charset="-128"/>
                <a:ea typeface="Yu Gothic UI" panose="020B0500000000000000" pitchFamily="34" charset="-128"/>
              </a:rPr>
            </a:br>
            <a:r>
              <a:rPr lang="ja-JP" altLang="en-US" sz="2800">
                <a:latin typeface="Yu Gothic UI" panose="020B0500000000000000" pitchFamily="34" charset="-128"/>
                <a:ea typeface="Yu Gothic UI" panose="020B0500000000000000" pitchFamily="34" charset="-128"/>
              </a:rPr>
              <a:t>こちらで受け付けています</a:t>
            </a:r>
            <a:endParaRPr sz="2800" dirty="0">
              <a:latin typeface="Yu Gothic UI" panose="020B0500000000000000" pitchFamily="34" charset="-128"/>
              <a:ea typeface="Yu Gothic UI" panose="020B0500000000000000" pitchFamily="34" charset="-128"/>
            </a:endParaRPr>
          </a:p>
        </p:txBody>
      </p:sp>
      <p:sp>
        <p:nvSpPr>
          <p:cNvPr id="5" name="テキスト ボックス 4">
            <a:extLst>
              <a:ext uri="{FF2B5EF4-FFF2-40B4-BE49-F238E27FC236}">
                <a16:creationId xmlns:a16="http://schemas.microsoft.com/office/drawing/2014/main" id="{43A60214-A9DB-E906-C4EB-5EAD450BC5D4}"/>
              </a:ext>
            </a:extLst>
          </p:cNvPr>
          <p:cNvSpPr txBox="1"/>
          <p:nvPr/>
        </p:nvSpPr>
        <p:spPr>
          <a:xfrm>
            <a:off x="1535837" y="3674915"/>
            <a:ext cx="7065127" cy="646331"/>
          </a:xfrm>
          <a:prstGeom prst="rect">
            <a:avLst/>
          </a:prstGeom>
          <a:noFill/>
        </p:spPr>
        <p:txBody>
          <a:bodyPr wrap="square">
            <a:spAutoFit/>
          </a:bodyPr>
          <a:lstStyle/>
          <a:p>
            <a:pPr algn="ctr" rtl="0"/>
            <a:r>
              <a:rPr lang="ja-JP" altLang="en-US" dirty="0">
                <a:solidFill>
                  <a:srgbClr val="231F20"/>
                </a:solidFill>
                <a:latin typeface="Meiryo UI"/>
                <a:ea typeface="Yu Gothic UI"/>
              </a:rPr>
              <a:t>運営事務局：</a:t>
            </a:r>
            <a:r>
              <a:rPr lang="zh-TW" altLang="en-US" dirty="0">
                <a:solidFill>
                  <a:srgbClr val="231F20"/>
                </a:solidFill>
                <a:latin typeface="Meiryo UI"/>
                <a:ea typeface="Yu Gothic UI"/>
              </a:rPr>
              <a:t>熊本市健康福祉局　健康福祉部　健康福祉政策課</a:t>
            </a:r>
            <a:endParaRPr lang="en-US" altLang="ja-JP" dirty="0">
              <a:solidFill>
                <a:srgbClr val="231F20"/>
              </a:solidFill>
              <a:latin typeface="Meiryo UI"/>
              <a:ea typeface="Yu Gothic UI"/>
            </a:endParaRPr>
          </a:p>
          <a:p>
            <a:pPr algn="ctr" rtl="0"/>
            <a:r>
              <a:rPr lang="ja-JP" altLang="en-US" dirty="0">
                <a:solidFill>
                  <a:srgbClr val="231F20"/>
                </a:solidFill>
                <a:latin typeface="Meiryo UI"/>
                <a:ea typeface="Yu Gothic UI"/>
              </a:rPr>
              <a:t>連絡先：</a:t>
            </a:r>
            <a:r>
              <a:rPr lang="en-US" altLang="ja-JP" dirty="0">
                <a:solidFill>
                  <a:srgbClr val="231F20"/>
                </a:solidFill>
                <a:latin typeface="Meiryo UI"/>
                <a:ea typeface="Yu Gothic UI"/>
              </a:rPr>
              <a:t>096-328-2340</a:t>
            </a:r>
          </a:p>
        </p:txBody>
      </p:sp>
    </p:spTree>
    <p:extLst>
      <p:ext uri="{BB962C8B-B14F-4D97-AF65-F5344CB8AC3E}">
        <p14:creationId xmlns:p14="http://schemas.microsoft.com/office/powerpoint/2010/main" val="34707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2" name="object 2"/>
          <p:cNvSpPr txBox="1"/>
          <p:nvPr/>
        </p:nvSpPr>
        <p:spPr>
          <a:xfrm>
            <a:off x="1164565" y="939635"/>
            <a:ext cx="7576869" cy="583688"/>
          </a:xfrm>
          <a:prstGeom prst="rect">
            <a:avLst/>
          </a:prstGeom>
        </p:spPr>
        <p:txBody>
          <a:bodyPr vert="horz" wrap="square" lIns="0" tIns="14163" rIns="0" bIns="0" rtlCol="0">
            <a:spAutoFit/>
          </a:bodyPr>
          <a:lstStyle/>
          <a:p>
            <a:pPr marL="10894" algn="ctr">
              <a:spcBef>
                <a:spcPts val="112"/>
              </a:spcBef>
            </a:pPr>
            <a:r>
              <a:rPr lang="ja-JP" altLang="en-US" sz="3700" b="1">
                <a:solidFill>
                  <a:srgbClr val="231F20"/>
                </a:solidFill>
                <a:latin typeface="Yu Gothic UI" panose="020B0500000000000000" pitchFamily="34" charset="-128"/>
                <a:ea typeface="Yu Gothic UI" panose="020B0500000000000000" pitchFamily="34" charset="-128"/>
                <a:cs typeface="YuGothic"/>
              </a:rPr>
              <a:t>「つながりサポーター養成講座」とは？</a:t>
            </a:r>
            <a:endParaRPr sz="3700">
              <a:latin typeface="Yu Gothic UI" panose="020B0500000000000000" pitchFamily="34" charset="-128"/>
              <a:ea typeface="Yu Gothic UI" panose="020B0500000000000000" pitchFamily="34" charset="-128"/>
              <a:cs typeface="YuGothic"/>
            </a:endParaRPr>
          </a:p>
        </p:txBody>
      </p:sp>
      <p:sp>
        <p:nvSpPr>
          <p:cNvPr id="6" name="正方形/長方形 5">
            <a:extLst>
              <a:ext uri="{FF2B5EF4-FFF2-40B4-BE49-F238E27FC236}">
                <a16:creationId xmlns:a16="http://schemas.microsoft.com/office/drawing/2014/main" id="{423F0B04-A292-9DCB-CA62-57EE42E9C3CA}"/>
              </a:ext>
            </a:extLst>
          </p:cNvPr>
          <p:cNvSpPr/>
          <p:nvPr/>
        </p:nvSpPr>
        <p:spPr>
          <a:xfrm>
            <a:off x="838134" y="308474"/>
            <a:ext cx="846558"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はじめに</a:t>
            </a:r>
          </a:p>
        </p:txBody>
      </p:sp>
      <p:sp>
        <p:nvSpPr>
          <p:cNvPr id="10" name="スライド番号プレースホルダー 9">
            <a:extLst>
              <a:ext uri="{FF2B5EF4-FFF2-40B4-BE49-F238E27FC236}">
                <a16:creationId xmlns:a16="http://schemas.microsoft.com/office/drawing/2014/main" id="{994D16D4-F7BE-E980-42D7-67B9F74CC4AF}"/>
              </a:ext>
            </a:extLst>
          </p:cNvPr>
          <p:cNvSpPr>
            <a:spLocks noGrp="1"/>
          </p:cNvSpPr>
          <p:nvPr>
            <p:ph type="sldNum" sz="quarter" idx="7"/>
          </p:nvPr>
        </p:nvSpPr>
        <p:spPr/>
        <p:txBody>
          <a:bodyPr/>
          <a:lstStyle/>
          <a:p>
            <a:r>
              <a:rPr lang="en-US" altLang="ja-JP" sz="1000"/>
              <a:t>3</a:t>
            </a:r>
          </a:p>
        </p:txBody>
      </p:sp>
      <p:sp>
        <p:nvSpPr>
          <p:cNvPr id="3" name="Google Shape;190;g2a9753715aa_0_48">
            <a:extLst>
              <a:ext uri="{FF2B5EF4-FFF2-40B4-BE49-F238E27FC236}">
                <a16:creationId xmlns:a16="http://schemas.microsoft.com/office/drawing/2014/main" id="{57B66D66-67F6-619A-7D66-9B4DCA2A7950}"/>
              </a:ext>
            </a:extLst>
          </p:cNvPr>
          <p:cNvSpPr/>
          <p:nvPr/>
        </p:nvSpPr>
        <p:spPr>
          <a:xfrm>
            <a:off x="672660" y="1631114"/>
            <a:ext cx="8308648" cy="4398402"/>
          </a:xfrm>
          <a:prstGeom prst="rect">
            <a:avLst/>
          </a:prstGeom>
          <a:noFill/>
          <a:ln>
            <a:noFill/>
          </a:ln>
        </p:spPr>
        <p:txBody>
          <a:bodyPr spcFirstLastPara="1" wrap="square" lIns="78427" tIns="39203" rIns="78427" bIns="39203" anchor="t" anchorCtr="0">
            <a:noAutofit/>
          </a:bodyPr>
          <a:lstStyle/>
          <a:p>
            <a:pPr algn="ctr" rtl="0">
              <a:lnSpc>
                <a:spcPct val="120000"/>
              </a:lnSpc>
              <a:buClr>
                <a:schemeClr val="dk1"/>
              </a:buClr>
              <a:buSzPts val="1100"/>
            </a:pPr>
            <a:r>
              <a:rPr lang="ja-JP" altLang="en-US" sz="1600" b="1">
                <a:solidFill>
                  <a:schemeClr val="accent6">
                    <a:lumMod val="75000"/>
                  </a:schemeClr>
                </a:solidFill>
                <a:latin typeface="Yu Gothic UI"/>
                <a:ea typeface="Yu Gothic UI"/>
                <a:cs typeface="Meiryo"/>
                <a:sym typeface="Meiryo"/>
              </a:rPr>
              <a:t>孤独・孤立に関する知識を学び、</a:t>
            </a:r>
            <a:endParaRPr lang="en-US" altLang="ja-JP" sz="1600" b="1" dirty="0">
              <a:solidFill>
                <a:schemeClr val="accent6">
                  <a:lumMod val="75000"/>
                </a:schemeClr>
              </a:solidFill>
              <a:latin typeface="Yu Gothic UI"/>
              <a:ea typeface="Yu Gothic UI"/>
              <a:cs typeface="Meiryo"/>
              <a:sym typeface="Meiryo"/>
            </a:endParaRPr>
          </a:p>
          <a:p>
            <a:pPr algn="ctr" rtl="0">
              <a:lnSpc>
                <a:spcPct val="120000"/>
              </a:lnSpc>
              <a:buClr>
                <a:schemeClr val="dk1"/>
              </a:buClr>
              <a:buSzPts val="1100"/>
            </a:pPr>
            <a:r>
              <a:rPr lang="ja-JP" altLang="en-US" sz="1600" b="1">
                <a:solidFill>
                  <a:schemeClr val="accent6">
                    <a:lumMod val="75000"/>
                  </a:schemeClr>
                </a:solidFill>
                <a:latin typeface="Yu Gothic UI"/>
                <a:ea typeface="Yu Gothic UI"/>
                <a:cs typeface="Meiryo"/>
                <a:sym typeface="Meiryo"/>
              </a:rPr>
              <a:t>みんなで孤独・孤立について考える場所が「つながりサポーター養成講座」です。</a:t>
            </a:r>
            <a:endParaRPr lang="ja-JP" altLang="en-US" sz="1600">
              <a:solidFill>
                <a:schemeClr val="dk1"/>
              </a:solidFill>
              <a:latin typeface="Yu Gothic UI"/>
              <a:ea typeface="Yu Gothic UI"/>
              <a:cs typeface="Meiryo"/>
              <a:sym typeface="Meiryo"/>
            </a:endParaRPr>
          </a:p>
          <a:p>
            <a:pPr algn="ctr" rtl="0">
              <a:lnSpc>
                <a:spcPct val="120000"/>
              </a:lnSpc>
              <a:buClr>
                <a:schemeClr val="dk1"/>
              </a:buClr>
              <a:buSzPts val="1100"/>
            </a:pPr>
            <a:r>
              <a:rPr lang="ja-JP" altLang="en-US" sz="1600">
                <a:solidFill>
                  <a:schemeClr val="dk1"/>
                </a:solidFill>
                <a:latin typeface="Yu Gothic UI"/>
                <a:ea typeface="Yu Gothic UI"/>
                <a:cs typeface="Meiryo"/>
                <a:sym typeface="Meiryo"/>
              </a:rPr>
              <a:t>ここにいる皆さん同士のつながりも大切にしながら、</a:t>
            </a:r>
          </a:p>
          <a:p>
            <a:pPr algn="ctr" rtl="0">
              <a:lnSpc>
                <a:spcPct val="120000"/>
              </a:lnSpc>
              <a:buClr>
                <a:schemeClr val="dk1"/>
              </a:buClr>
              <a:buSzPts val="1100"/>
            </a:pPr>
            <a:r>
              <a:rPr lang="ja-JP" altLang="en-US" sz="1600">
                <a:solidFill>
                  <a:schemeClr val="dk1"/>
                </a:solidFill>
                <a:latin typeface="Yu Gothic UI"/>
                <a:ea typeface="Yu Gothic UI"/>
                <a:cs typeface="Meiryo"/>
                <a:sym typeface="Meiryo"/>
              </a:rPr>
              <a:t>「誰もが困ったときに気軽に声を上げられる・かけられる社会」の実現に向けて、</a:t>
            </a:r>
            <a:endParaRPr lang="en-US" altLang="ja-JP" sz="1600" dirty="0">
              <a:solidFill>
                <a:schemeClr val="dk1"/>
              </a:solidFill>
              <a:latin typeface="Yu Gothic UI"/>
              <a:ea typeface="Yu Gothic UI"/>
              <a:cs typeface="Meiryo"/>
              <a:sym typeface="Meiryo"/>
            </a:endParaRPr>
          </a:p>
          <a:p>
            <a:pPr algn="ctr" rtl="0">
              <a:lnSpc>
                <a:spcPct val="120000"/>
              </a:lnSpc>
              <a:buClr>
                <a:schemeClr val="dk1"/>
              </a:buClr>
              <a:buSzPts val="1100"/>
            </a:pPr>
            <a:r>
              <a:rPr lang="ja-JP" altLang="en-US" sz="1600">
                <a:solidFill>
                  <a:schemeClr val="dk1"/>
                </a:solidFill>
                <a:latin typeface="Yu Gothic UI"/>
                <a:ea typeface="Yu Gothic UI"/>
                <a:cs typeface="Meiryo"/>
                <a:sym typeface="Meiryo"/>
              </a:rPr>
              <a:t>一緒に踏み出していきましょう。</a:t>
            </a:r>
          </a:p>
          <a:p>
            <a:pPr algn="ctr" rtl="0">
              <a:lnSpc>
                <a:spcPct val="120000"/>
              </a:lnSpc>
              <a:buClr>
                <a:schemeClr val="dk1"/>
              </a:buClr>
              <a:buSzPts val="1100"/>
            </a:pPr>
            <a:endParaRPr lang="ja-JP" altLang="en-US" sz="1600">
              <a:solidFill>
                <a:schemeClr val="dk1"/>
              </a:solidFill>
              <a:latin typeface="Yu Gothic UI"/>
              <a:ea typeface="Yu Gothic UI"/>
              <a:cs typeface="Meiryo"/>
              <a:sym typeface="Meiryo"/>
            </a:endParaRPr>
          </a:p>
        </p:txBody>
      </p:sp>
      <p:pic>
        <p:nvPicPr>
          <p:cNvPr id="4" name="object 4">
            <a:extLst>
              <a:ext uri="{FF2B5EF4-FFF2-40B4-BE49-F238E27FC236}">
                <a16:creationId xmlns:a16="http://schemas.microsoft.com/office/drawing/2014/main" id="{37A4E004-12A8-116B-333F-35520BF26627}"/>
              </a:ext>
            </a:extLst>
          </p:cNvPr>
          <p:cNvPicPr/>
          <p:nvPr/>
        </p:nvPicPr>
        <p:blipFill>
          <a:blip r:embed="rId2" cstate="print">
            <a:extLst>
              <a:ext uri="{28A0092B-C50C-407E-A947-70E740481C1C}">
                <a14:useLocalDpi xmlns:a14="http://schemas.microsoft.com/office/drawing/2010/main" val="0"/>
              </a:ext>
            </a:extLst>
          </a:blip>
          <a:srcRect/>
          <a:stretch/>
        </p:blipFill>
        <p:spPr>
          <a:xfrm>
            <a:off x="3178283" y="3429000"/>
            <a:ext cx="3297402" cy="32818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D3"/>
        </a:solidFill>
        <a:effectLst/>
      </p:bgPr>
    </p:bg>
    <p:spTree>
      <p:nvGrpSpPr>
        <p:cNvPr id="1" name=""/>
        <p:cNvGrpSpPr/>
        <p:nvPr/>
      </p:nvGrpSpPr>
      <p:grpSpPr>
        <a:xfrm>
          <a:off x="0" y="0"/>
          <a:ext cx="0" cy="0"/>
          <a:chOff x="0" y="0"/>
          <a:chExt cx="0" cy="0"/>
        </a:xfrm>
      </p:grpSpPr>
      <p:sp>
        <p:nvSpPr>
          <p:cNvPr id="4" name="object 4"/>
          <p:cNvSpPr txBox="1"/>
          <p:nvPr/>
        </p:nvSpPr>
        <p:spPr>
          <a:xfrm>
            <a:off x="1470962" y="2219935"/>
            <a:ext cx="6964074" cy="1048171"/>
          </a:xfrm>
          <a:prstGeom prst="rect">
            <a:avLst/>
          </a:prstGeom>
        </p:spPr>
        <p:txBody>
          <a:bodyPr vert="horz" wrap="square" lIns="0" tIns="10350" rIns="0" bIns="0" rtlCol="0">
            <a:spAutoFit/>
          </a:bodyPr>
          <a:lstStyle/>
          <a:p>
            <a:pPr marL="10894" marR="4358" indent="259279" algn="ctr">
              <a:lnSpc>
                <a:spcPct val="126099"/>
              </a:lnSpc>
              <a:spcBef>
                <a:spcPts val="81"/>
              </a:spcBef>
            </a:pPr>
            <a:r>
              <a:rPr lang="ja-JP" altLang="en-US">
                <a:solidFill>
                  <a:srgbClr val="231F20"/>
                </a:solidFill>
                <a:latin typeface="Yu Gothic UI" panose="020B0500000000000000" pitchFamily="34" charset="-128"/>
                <a:ea typeface="Yu Gothic UI" panose="020B0500000000000000" pitchFamily="34" charset="-128"/>
                <a:cs typeface="YuGo-Medium"/>
              </a:rPr>
              <a:t>孤独・孤立とはどのような状態なのか？ </a:t>
            </a:r>
          </a:p>
          <a:p>
            <a:pPr marL="10894" marR="4358" indent="259279" algn="ctr">
              <a:lnSpc>
                <a:spcPct val="126099"/>
              </a:lnSpc>
              <a:spcBef>
                <a:spcPts val="81"/>
              </a:spcBef>
            </a:pPr>
            <a:r>
              <a:rPr lang="ja-JP" altLang="en-US">
                <a:solidFill>
                  <a:srgbClr val="231F20"/>
                </a:solidFill>
                <a:latin typeface="Yu Gothic UI" panose="020B0500000000000000" pitchFamily="34" charset="-128"/>
                <a:ea typeface="Yu Gothic UI" panose="020B0500000000000000" pitchFamily="34" charset="-128"/>
                <a:cs typeface="YuGo-Medium"/>
              </a:rPr>
              <a:t>なぜ、孤独・孤立は問題視されているのか？</a:t>
            </a:r>
          </a:p>
          <a:p>
            <a:pPr marL="10894" marR="4358" indent="259279" algn="ctr">
              <a:lnSpc>
                <a:spcPct val="126099"/>
              </a:lnSpc>
              <a:spcBef>
                <a:spcPts val="81"/>
              </a:spcBef>
            </a:pPr>
            <a:r>
              <a:rPr lang="ja-JP" altLang="en-US">
                <a:solidFill>
                  <a:srgbClr val="231F20"/>
                </a:solidFill>
                <a:latin typeface="Yu Gothic UI" panose="020B0500000000000000" pitchFamily="34" charset="-128"/>
                <a:ea typeface="Yu Gothic UI" panose="020B0500000000000000" pitchFamily="34" charset="-128"/>
                <a:cs typeface="YuGo-Medium"/>
              </a:rPr>
              <a:t>社会的な背景や具体例を交えながら見ていきます。</a:t>
            </a:r>
          </a:p>
        </p:txBody>
      </p:sp>
      <p:sp>
        <p:nvSpPr>
          <p:cNvPr id="5" name="object 5"/>
          <p:cNvSpPr txBox="1">
            <a:spLocks noGrp="1"/>
          </p:cNvSpPr>
          <p:nvPr>
            <p:ph type="title"/>
          </p:nvPr>
        </p:nvSpPr>
        <p:spPr>
          <a:xfrm>
            <a:off x="2570390" y="575822"/>
            <a:ext cx="4754083" cy="658800"/>
          </a:xfrm>
          <a:prstGeom prst="rect">
            <a:avLst/>
          </a:prstGeom>
        </p:spPr>
        <p:txBody>
          <a:bodyPr vert="horz" wrap="square" lIns="0" tIns="10894" rIns="0" bIns="0" rtlCol="0" anchor="ctr">
            <a:spAutoFit/>
          </a:bodyPr>
          <a:lstStyle/>
          <a:p>
            <a:pPr marL="10894" algn="ctr">
              <a:spcBef>
                <a:spcPts val="86"/>
              </a:spcBef>
            </a:pPr>
            <a:r>
              <a:rPr sz="4200" dirty="0" err="1">
                <a:latin typeface="Yu Gothic UI" panose="020B0500000000000000" pitchFamily="34" charset="-128"/>
                <a:ea typeface="Yu Gothic UI" panose="020B0500000000000000" pitchFamily="34" charset="-128"/>
              </a:rPr>
              <a:t>孤独・孤立とは</a:t>
            </a:r>
            <a:r>
              <a:rPr sz="4200" dirty="0">
                <a:latin typeface="Yu Gothic UI" panose="020B0500000000000000" pitchFamily="34" charset="-128"/>
                <a:ea typeface="Yu Gothic UI" panose="020B0500000000000000" pitchFamily="34" charset="-128"/>
              </a:rPr>
              <a:t>？</a:t>
            </a:r>
          </a:p>
        </p:txBody>
      </p:sp>
      <p:sp>
        <p:nvSpPr>
          <p:cNvPr id="6" name="object 6"/>
          <p:cNvSpPr txBox="1"/>
          <p:nvPr/>
        </p:nvSpPr>
        <p:spPr>
          <a:xfrm>
            <a:off x="1937943" y="1376398"/>
            <a:ext cx="6018976" cy="540066"/>
          </a:xfrm>
          <a:prstGeom prst="rect">
            <a:avLst/>
          </a:prstGeom>
        </p:spPr>
        <p:txBody>
          <a:bodyPr vert="horz" wrap="square" lIns="0" tIns="11984" rIns="0" bIns="0" rtlCol="0">
            <a:spAutoFit/>
          </a:bodyPr>
          <a:lstStyle/>
          <a:p>
            <a:pPr marL="10894" algn="ctr">
              <a:spcBef>
                <a:spcPts val="94"/>
              </a:spcBef>
            </a:pPr>
            <a:r>
              <a:rPr sz="3400" b="1" dirty="0">
                <a:solidFill>
                  <a:srgbClr val="231F20"/>
                </a:solidFill>
                <a:latin typeface="Yu Gothic UI" panose="020B0500000000000000" pitchFamily="34" charset="-128"/>
                <a:ea typeface="Yu Gothic UI" panose="020B0500000000000000" pitchFamily="34" charset="-128"/>
                <a:cs typeface="YuGothic"/>
              </a:rPr>
              <a:t>～</a:t>
            </a:r>
            <a:r>
              <a:rPr sz="3400" b="1" dirty="0" err="1">
                <a:solidFill>
                  <a:srgbClr val="231F20"/>
                </a:solidFill>
                <a:latin typeface="Yu Gothic UI" panose="020B0500000000000000" pitchFamily="34" charset="-128"/>
                <a:ea typeface="Yu Gothic UI" panose="020B0500000000000000" pitchFamily="34" charset="-128"/>
                <a:cs typeface="YuGothic"/>
              </a:rPr>
              <a:t>孤独・孤立の何が問題か</a:t>
            </a:r>
            <a:r>
              <a:rPr sz="3400" b="1" dirty="0">
                <a:solidFill>
                  <a:srgbClr val="231F20"/>
                </a:solidFill>
                <a:latin typeface="Yu Gothic UI" panose="020B0500000000000000" pitchFamily="34" charset="-128"/>
                <a:ea typeface="Yu Gothic UI" panose="020B0500000000000000" pitchFamily="34" charset="-128"/>
                <a:cs typeface="YuGothic"/>
              </a:rPr>
              <a:t>～</a:t>
            </a:r>
            <a:endParaRPr sz="3400" dirty="0">
              <a:latin typeface="Yu Gothic UI" panose="020B0500000000000000" pitchFamily="34" charset="-128"/>
              <a:ea typeface="Yu Gothic UI" panose="020B0500000000000000" pitchFamily="34" charset="-128"/>
              <a:cs typeface="YuGothic"/>
            </a:endParaRPr>
          </a:p>
        </p:txBody>
      </p:sp>
      <p:sp>
        <p:nvSpPr>
          <p:cNvPr id="8" name="スライド番号プレースホルダー 7">
            <a:extLst>
              <a:ext uri="{FF2B5EF4-FFF2-40B4-BE49-F238E27FC236}">
                <a16:creationId xmlns:a16="http://schemas.microsoft.com/office/drawing/2014/main" id="{DBA71F62-4B32-9D36-96D0-D240F52D9A6B}"/>
              </a:ext>
            </a:extLst>
          </p:cNvPr>
          <p:cNvSpPr>
            <a:spLocks noGrp="1"/>
          </p:cNvSpPr>
          <p:nvPr>
            <p:ph type="sldNum" sz="quarter" idx="7"/>
          </p:nvPr>
        </p:nvSpPr>
        <p:spPr/>
        <p:txBody>
          <a:bodyPr/>
          <a:lstStyle/>
          <a:p>
            <a:r>
              <a:rPr lang="en-US" altLang="ja-JP" sz="1000"/>
              <a:t>4</a:t>
            </a:r>
            <a:endParaRPr lang="ja-JP" altLang="en-US"/>
          </a:p>
        </p:txBody>
      </p:sp>
      <p:grpSp>
        <p:nvGrpSpPr>
          <p:cNvPr id="2" name="グループ化 1">
            <a:extLst>
              <a:ext uri="{FF2B5EF4-FFF2-40B4-BE49-F238E27FC236}">
                <a16:creationId xmlns:a16="http://schemas.microsoft.com/office/drawing/2014/main" id="{4ECEC576-8BD1-073C-DA1B-0D985473F802}"/>
              </a:ext>
            </a:extLst>
          </p:cNvPr>
          <p:cNvGrpSpPr/>
          <p:nvPr/>
        </p:nvGrpSpPr>
        <p:grpSpPr>
          <a:xfrm>
            <a:off x="4270891" y="3694702"/>
            <a:ext cx="1353080" cy="520206"/>
            <a:chOff x="4173471" y="2501576"/>
            <a:chExt cx="1353080" cy="520206"/>
          </a:xfrm>
        </p:grpSpPr>
        <p:sp>
          <p:nvSpPr>
            <p:cNvPr id="3" name="object 2">
              <a:extLst>
                <a:ext uri="{FF2B5EF4-FFF2-40B4-BE49-F238E27FC236}">
                  <a16:creationId xmlns:a16="http://schemas.microsoft.com/office/drawing/2014/main" id="{D4651587-1261-C392-630F-062C274245A8}"/>
                </a:ext>
              </a:extLst>
            </p:cNvPr>
            <p:cNvSpPr/>
            <p:nvPr/>
          </p:nvSpPr>
          <p:spPr>
            <a:xfrm>
              <a:off x="4173471" y="2501576"/>
              <a:ext cx="1353080" cy="520206"/>
            </a:xfrm>
            <a:custGeom>
              <a:avLst/>
              <a:gdLst/>
              <a:ahLst/>
              <a:cxnLst/>
              <a:rect l="l" t="t" r="r" b="b"/>
              <a:pathLst>
                <a:path w="1577339" h="606425">
                  <a:moveTo>
                    <a:pt x="1273606" y="0"/>
                  </a:moveTo>
                  <a:lnTo>
                    <a:pt x="303212" y="0"/>
                  </a:lnTo>
                  <a:lnTo>
                    <a:pt x="254029" y="3968"/>
                  </a:lnTo>
                  <a:lnTo>
                    <a:pt x="207372" y="15457"/>
                  </a:lnTo>
                  <a:lnTo>
                    <a:pt x="163867" y="33843"/>
                  </a:lnTo>
                  <a:lnTo>
                    <a:pt x="124138" y="58501"/>
                  </a:lnTo>
                  <a:lnTo>
                    <a:pt x="88807" y="88807"/>
                  </a:lnTo>
                  <a:lnTo>
                    <a:pt x="58501" y="124138"/>
                  </a:lnTo>
                  <a:lnTo>
                    <a:pt x="33843" y="163867"/>
                  </a:lnTo>
                  <a:lnTo>
                    <a:pt x="15457" y="207372"/>
                  </a:lnTo>
                  <a:lnTo>
                    <a:pt x="3968" y="254029"/>
                  </a:lnTo>
                  <a:lnTo>
                    <a:pt x="0" y="303212"/>
                  </a:lnTo>
                  <a:lnTo>
                    <a:pt x="3968" y="352395"/>
                  </a:lnTo>
                  <a:lnTo>
                    <a:pt x="15457" y="399052"/>
                  </a:lnTo>
                  <a:lnTo>
                    <a:pt x="33843" y="442557"/>
                  </a:lnTo>
                  <a:lnTo>
                    <a:pt x="58501" y="482286"/>
                  </a:lnTo>
                  <a:lnTo>
                    <a:pt x="88807" y="517617"/>
                  </a:lnTo>
                  <a:lnTo>
                    <a:pt x="124138" y="547923"/>
                  </a:lnTo>
                  <a:lnTo>
                    <a:pt x="163867" y="572581"/>
                  </a:lnTo>
                  <a:lnTo>
                    <a:pt x="207372" y="590967"/>
                  </a:lnTo>
                  <a:lnTo>
                    <a:pt x="254029" y="602456"/>
                  </a:lnTo>
                  <a:lnTo>
                    <a:pt x="303212" y="606425"/>
                  </a:lnTo>
                  <a:lnTo>
                    <a:pt x="1273606" y="606425"/>
                  </a:lnTo>
                  <a:lnTo>
                    <a:pt x="1322790" y="602456"/>
                  </a:lnTo>
                  <a:lnTo>
                    <a:pt x="1369446" y="590967"/>
                  </a:lnTo>
                  <a:lnTo>
                    <a:pt x="1412951" y="572581"/>
                  </a:lnTo>
                  <a:lnTo>
                    <a:pt x="1452681" y="547923"/>
                  </a:lnTo>
                  <a:lnTo>
                    <a:pt x="1488011" y="517617"/>
                  </a:lnTo>
                  <a:lnTo>
                    <a:pt x="1518317" y="482286"/>
                  </a:lnTo>
                  <a:lnTo>
                    <a:pt x="1542975" y="442557"/>
                  </a:lnTo>
                  <a:lnTo>
                    <a:pt x="1561361" y="399052"/>
                  </a:lnTo>
                  <a:lnTo>
                    <a:pt x="1572850" y="352395"/>
                  </a:lnTo>
                  <a:lnTo>
                    <a:pt x="1576819" y="303212"/>
                  </a:lnTo>
                  <a:lnTo>
                    <a:pt x="1572850" y="254029"/>
                  </a:lnTo>
                  <a:lnTo>
                    <a:pt x="1561361" y="207372"/>
                  </a:lnTo>
                  <a:lnTo>
                    <a:pt x="1542975" y="163867"/>
                  </a:lnTo>
                  <a:lnTo>
                    <a:pt x="1518317" y="124138"/>
                  </a:lnTo>
                  <a:lnTo>
                    <a:pt x="1488011" y="88807"/>
                  </a:lnTo>
                  <a:lnTo>
                    <a:pt x="1452681" y="58501"/>
                  </a:lnTo>
                  <a:lnTo>
                    <a:pt x="1412951" y="33843"/>
                  </a:lnTo>
                  <a:lnTo>
                    <a:pt x="1369446" y="15457"/>
                  </a:lnTo>
                  <a:lnTo>
                    <a:pt x="1322790" y="3968"/>
                  </a:lnTo>
                  <a:lnTo>
                    <a:pt x="12736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7" name="object 5">
              <a:extLst>
                <a:ext uri="{FF2B5EF4-FFF2-40B4-BE49-F238E27FC236}">
                  <a16:creationId xmlns:a16="http://schemas.microsoft.com/office/drawing/2014/main" id="{1F4561A4-46D4-00D5-3809-D5F7F5F26060}"/>
                </a:ext>
              </a:extLst>
            </p:cNvPr>
            <p:cNvSpPr txBox="1"/>
            <p:nvPr/>
          </p:nvSpPr>
          <p:spPr>
            <a:xfrm>
              <a:off x="4274779" y="2590903"/>
              <a:ext cx="1150463" cy="291300"/>
            </a:xfrm>
            <a:prstGeom prst="rect">
              <a:avLst/>
            </a:prstGeom>
          </p:spPr>
          <p:txBody>
            <a:bodyPr vert="horz" wrap="square" lIns="0" tIns="14163" rIns="0" bIns="0" rtlCol="0">
              <a:spAutoFit/>
            </a:bodyPr>
            <a:lstStyle/>
            <a:p>
              <a:pPr marL="10894" algn="ctr">
                <a:spcBef>
                  <a:spcPts val="112"/>
                </a:spcBef>
              </a:pPr>
              <a:r>
                <a:rPr lang="en-US" b="1" dirty="0" err="1">
                  <a:solidFill>
                    <a:srgbClr val="231F20"/>
                  </a:solidFill>
                  <a:latin typeface="Yu Gothic UI" panose="020B0500000000000000" pitchFamily="34" charset="-128"/>
                  <a:ea typeface="Yu Gothic UI" panose="020B0500000000000000" pitchFamily="34" charset="-128"/>
                  <a:cs typeface="YuGothic"/>
                </a:rPr>
                <a:t>ポイント</a:t>
              </a:r>
              <a:endParaRPr dirty="0">
                <a:latin typeface="Yu Gothic UI" panose="020B0500000000000000" pitchFamily="34" charset="-128"/>
                <a:ea typeface="Yu Gothic UI" panose="020B0500000000000000" pitchFamily="34" charset="-128"/>
                <a:cs typeface="YuGothic"/>
              </a:endParaRPr>
            </a:p>
          </p:txBody>
        </p:sp>
      </p:grpSp>
      <p:sp>
        <p:nvSpPr>
          <p:cNvPr id="9" name="object 6">
            <a:extLst>
              <a:ext uri="{FF2B5EF4-FFF2-40B4-BE49-F238E27FC236}">
                <a16:creationId xmlns:a16="http://schemas.microsoft.com/office/drawing/2014/main" id="{01D9359A-3E81-8155-C167-933B65A218CB}"/>
              </a:ext>
            </a:extLst>
          </p:cNvPr>
          <p:cNvSpPr txBox="1"/>
          <p:nvPr/>
        </p:nvSpPr>
        <p:spPr>
          <a:xfrm>
            <a:off x="1611468" y="4641504"/>
            <a:ext cx="7261599" cy="1798241"/>
          </a:xfrm>
          <a:prstGeom prst="rect">
            <a:avLst/>
          </a:prstGeom>
        </p:spPr>
        <p:txBody>
          <a:bodyPr vert="horz" wrap="square" lIns="0" tIns="13073" rIns="0" bIns="0" rtlCol="0" anchor="t">
            <a:spAutoFit/>
          </a:bodyPr>
          <a:lstStyle/>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rPr>
              <a:t>つながりが薄くなっている「社会構造上」孤独・孤立状態が生まれやすく</a:t>
            </a:r>
            <a:endParaRPr lang="en-US" altLang="ja-JP" dirty="0">
              <a:solidFill>
                <a:srgbClr val="231F20"/>
              </a:solidFill>
              <a:latin typeface="Yu Gothic UI"/>
              <a:ea typeface="Yu Gothic UI"/>
            </a:endParaRPr>
          </a:p>
          <a:p>
            <a:pPr marL="10795" marR="74930">
              <a:lnSpc>
                <a:spcPct val="120000"/>
              </a:lnSpc>
              <a:spcBef>
                <a:spcPts val="343"/>
              </a:spcBef>
              <a:tabLst>
                <a:tab pos="206442" algn="l"/>
              </a:tabLst>
            </a:pPr>
            <a:r>
              <a:rPr lang="ja-JP" altLang="en-US">
                <a:solidFill>
                  <a:srgbClr val="231F20"/>
                </a:solidFill>
                <a:latin typeface="Yu Gothic UI"/>
                <a:ea typeface="Yu Gothic UI"/>
              </a:rPr>
              <a:t>　なっている現状があり、 </a:t>
            </a:r>
            <a:r>
              <a:rPr lang="ja-JP" altLang="en-US" b="1" u="sng">
                <a:solidFill>
                  <a:schemeClr val="accent6">
                    <a:lumMod val="75000"/>
                  </a:schemeClr>
                </a:solidFill>
                <a:latin typeface="Yu Gothic UI"/>
                <a:ea typeface="Yu Gothic UI"/>
              </a:rPr>
              <a:t>「自己責任」ではない</a:t>
            </a:r>
            <a:endParaRPr lang="en-US" altLang="ja-JP" b="1" u="sng" dirty="0">
              <a:solidFill>
                <a:schemeClr val="accent6">
                  <a:lumMod val="75000"/>
                </a:schemeClr>
              </a:solidFill>
              <a:latin typeface="Yu Gothic UI"/>
              <a:ea typeface="Yu Gothic UI"/>
            </a:endParaRPr>
          </a:p>
          <a:p>
            <a:pPr marL="206375" marR="74930" indent="-195580">
              <a:lnSpc>
                <a:spcPct val="120000"/>
              </a:lnSpc>
              <a:spcBef>
                <a:spcPts val="343"/>
              </a:spcBef>
              <a:buChar char="•"/>
              <a:tabLst>
                <a:tab pos="206442" algn="l"/>
              </a:tabLst>
            </a:pPr>
            <a:r>
              <a:rPr lang="ja-JP" altLang="en-US">
                <a:solidFill>
                  <a:srgbClr val="231F20"/>
                </a:solidFill>
                <a:latin typeface="Yu Gothic UI"/>
                <a:ea typeface="Yu Gothic UI"/>
                <a:cs typeface="YuGo-Medium"/>
              </a:rPr>
              <a:t>孤独・孤立の問題は「一人でいること」ではなく、悩みや困りごとが生じた際に</a:t>
            </a:r>
            <a:endParaRPr lang="en-US" altLang="ja-JP" dirty="0">
              <a:solidFill>
                <a:srgbClr val="231F20"/>
              </a:solidFill>
              <a:latin typeface="Yu Gothic UI"/>
              <a:ea typeface="Yu Gothic UI"/>
              <a:cs typeface="YuGo-Medium"/>
            </a:endParaRPr>
          </a:p>
          <a:p>
            <a:pPr marL="10795" marR="74930">
              <a:lnSpc>
                <a:spcPct val="120000"/>
              </a:lnSpc>
              <a:spcBef>
                <a:spcPts val="343"/>
              </a:spcBef>
              <a:tabLst>
                <a:tab pos="206442" algn="l"/>
              </a:tabLst>
            </a:pPr>
            <a:r>
              <a:rPr lang="ja-JP" altLang="en-US">
                <a:solidFill>
                  <a:srgbClr val="231F20"/>
                </a:solidFill>
                <a:latin typeface="Yu Gothic UI"/>
                <a:ea typeface="Yu Gothic UI"/>
                <a:cs typeface="YuGo-Medium"/>
              </a:rPr>
              <a:t>　</a:t>
            </a:r>
            <a:r>
              <a:rPr lang="ja-JP" altLang="en-US" b="1" u="sng">
                <a:solidFill>
                  <a:schemeClr val="accent6">
                    <a:lumMod val="75000"/>
                  </a:schemeClr>
                </a:solidFill>
                <a:latin typeface="Yu Gothic UI"/>
                <a:ea typeface="Yu Gothic UI"/>
                <a:cs typeface="YuGo-Medium"/>
              </a:rPr>
              <a:t>一人で抱え込んでしまい、複雑化・深刻化すること</a:t>
            </a:r>
            <a:endParaRPr lang="en-US" altLang="ja-JP" b="1" u="sng" dirty="0">
              <a:solidFill>
                <a:schemeClr val="accent6">
                  <a:lumMod val="75000"/>
                </a:schemeClr>
              </a:solidFill>
              <a:latin typeface="Yu Gothic UI"/>
              <a:ea typeface="Yu Gothic UI"/>
              <a:cs typeface="YuGo-Medium"/>
            </a:endParaRPr>
          </a:p>
          <a:p>
            <a:pPr marL="206375" marR="74930" indent="-195580">
              <a:lnSpc>
                <a:spcPct val="120000"/>
              </a:lnSpc>
              <a:spcBef>
                <a:spcPts val="343"/>
              </a:spcBef>
              <a:buChar char="•"/>
              <a:tabLst>
                <a:tab pos="206442" algn="l"/>
              </a:tabLst>
            </a:pPr>
            <a:endParaRPr lang="ja-JP" altLang="en-US">
              <a:solidFill>
                <a:srgbClr val="231F20"/>
              </a:solidFill>
              <a:latin typeface="Yu Gothic UI"/>
              <a:ea typeface="Yu Gothic UI"/>
              <a:cs typeface="YuGo-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999779" y="4559887"/>
            <a:ext cx="3448610" cy="373132"/>
          </a:xfrm>
          <a:custGeom>
            <a:avLst/>
            <a:gdLst/>
            <a:ahLst/>
            <a:cxnLst/>
            <a:rect l="l" t="t" r="r" b="b"/>
            <a:pathLst>
              <a:path w="4020184" h="434975">
                <a:moveTo>
                  <a:pt x="3806177" y="0"/>
                </a:moveTo>
                <a:lnTo>
                  <a:pt x="213639" y="0"/>
                </a:lnTo>
                <a:lnTo>
                  <a:pt x="164655" y="5642"/>
                </a:lnTo>
                <a:lnTo>
                  <a:pt x="119689" y="21715"/>
                </a:lnTo>
                <a:lnTo>
                  <a:pt x="80021" y="46936"/>
                </a:lnTo>
                <a:lnTo>
                  <a:pt x="46936" y="80021"/>
                </a:lnTo>
                <a:lnTo>
                  <a:pt x="21715" y="119689"/>
                </a:lnTo>
                <a:lnTo>
                  <a:pt x="5642" y="164655"/>
                </a:lnTo>
                <a:lnTo>
                  <a:pt x="0" y="213639"/>
                </a:lnTo>
                <a:lnTo>
                  <a:pt x="0" y="221208"/>
                </a:lnTo>
                <a:lnTo>
                  <a:pt x="5642" y="270196"/>
                </a:lnTo>
                <a:lnTo>
                  <a:pt x="21715" y="315164"/>
                </a:lnTo>
                <a:lnTo>
                  <a:pt x="46936" y="354831"/>
                </a:lnTo>
                <a:lnTo>
                  <a:pt x="80021" y="387915"/>
                </a:lnTo>
                <a:lnTo>
                  <a:pt x="119689" y="413134"/>
                </a:lnTo>
                <a:lnTo>
                  <a:pt x="164655" y="429205"/>
                </a:lnTo>
                <a:lnTo>
                  <a:pt x="213639" y="434848"/>
                </a:lnTo>
                <a:lnTo>
                  <a:pt x="3806177" y="434848"/>
                </a:lnTo>
                <a:lnTo>
                  <a:pt x="3855164" y="429205"/>
                </a:lnTo>
                <a:lnTo>
                  <a:pt x="3900133" y="413134"/>
                </a:lnTo>
                <a:lnTo>
                  <a:pt x="3939800" y="387915"/>
                </a:lnTo>
                <a:lnTo>
                  <a:pt x="3972884" y="354831"/>
                </a:lnTo>
                <a:lnTo>
                  <a:pt x="3998103" y="315164"/>
                </a:lnTo>
                <a:lnTo>
                  <a:pt x="4014174" y="270196"/>
                </a:lnTo>
                <a:lnTo>
                  <a:pt x="4019816" y="221208"/>
                </a:lnTo>
                <a:lnTo>
                  <a:pt x="4019816" y="213639"/>
                </a:lnTo>
                <a:lnTo>
                  <a:pt x="4014174" y="164655"/>
                </a:lnTo>
                <a:lnTo>
                  <a:pt x="3998103" y="119689"/>
                </a:lnTo>
                <a:lnTo>
                  <a:pt x="3972884" y="80021"/>
                </a:lnTo>
                <a:lnTo>
                  <a:pt x="3939800" y="46936"/>
                </a:lnTo>
                <a:lnTo>
                  <a:pt x="3900133" y="21715"/>
                </a:lnTo>
                <a:lnTo>
                  <a:pt x="3855164" y="5642"/>
                </a:lnTo>
                <a:lnTo>
                  <a:pt x="3806177" y="0"/>
                </a:lnTo>
                <a:close/>
              </a:path>
            </a:pathLst>
          </a:custGeom>
          <a:solidFill>
            <a:srgbClr val="F6861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6" name="object 6"/>
          <p:cNvSpPr txBox="1">
            <a:spLocks noGrp="1"/>
          </p:cNvSpPr>
          <p:nvPr>
            <p:ph type="title"/>
          </p:nvPr>
        </p:nvSpPr>
        <p:spPr>
          <a:xfrm>
            <a:off x="790170" y="844775"/>
            <a:ext cx="6346558" cy="537521"/>
          </a:xfrm>
          <a:prstGeom prst="rect">
            <a:avLst/>
          </a:prstGeom>
        </p:spPr>
        <p:txBody>
          <a:bodyPr vert="horz" wrap="square" lIns="0" tIns="14163" rIns="0" bIns="0" rtlCol="0" anchor="ctr">
            <a:spAutoFit/>
          </a:bodyPr>
          <a:lstStyle/>
          <a:p>
            <a:pPr marL="10894">
              <a:spcBef>
                <a:spcPts val="112"/>
              </a:spcBef>
            </a:pPr>
            <a:r>
              <a:rPr lang="ja-JP" altLang="en-US" sz="3400" err="1">
                <a:latin typeface="Yu Gothic UI" panose="020B0500000000000000" pitchFamily="34" charset="-128"/>
                <a:ea typeface="Yu Gothic UI" panose="020B0500000000000000" pitchFamily="34" charset="-128"/>
              </a:rPr>
              <a:t>孤独・孤立とはどのような状態</a:t>
            </a:r>
            <a:r>
              <a:rPr lang="ja-JP" altLang="en-US" sz="3400">
                <a:latin typeface="Yu Gothic UI" panose="020B0500000000000000" pitchFamily="34" charset="-128"/>
                <a:ea typeface="Yu Gothic UI" panose="020B0500000000000000" pitchFamily="34" charset="-128"/>
              </a:rPr>
              <a:t>？</a:t>
            </a:r>
          </a:p>
        </p:txBody>
      </p:sp>
      <p:grpSp>
        <p:nvGrpSpPr>
          <p:cNvPr id="8" name="object 8"/>
          <p:cNvGrpSpPr/>
          <p:nvPr/>
        </p:nvGrpSpPr>
        <p:grpSpPr>
          <a:xfrm>
            <a:off x="1047524" y="2059480"/>
            <a:ext cx="7879346" cy="1958284"/>
            <a:chOff x="584377" y="2303487"/>
            <a:chExt cx="9185275" cy="2477548"/>
          </a:xfrm>
        </p:grpSpPr>
        <p:sp>
          <p:nvSpPr>
            <p:cNvPr id="9" name="object 9"/>
            <p:cNvSpPr/>
            <p:nvPr/>
          </p:nvSpPr>
          <p:spPr>
            <a:xfrm>
              <a:off x="584377" y="2303487"/>
              <a:ext cx="9185275" cy="2197101"/>
            </a:xfrm>
            <a:custGeom>
              <a:avLst/>
              <a:gdLst/>
              <a:ahLst/>
              <a:cxnLst/>
              <a:rect l="l" t="t" r="r" b="b"/>
              <a:pathLst>
                <a:path w="9185275" h="2197100">
                  <a:moveTo>
                    <a:pt x="9184817" y="0"/>
                  </a:moveTo>
                  <a:lnTo>
                    <a:pt x="0" y="0"/>
                  </a:lnTo>
                  <a:lnTo>
                    <a:pt x="0" y="2196655"/>
                  </a:lnTo>
                  <a:lnTo>
                    <a:pt x="9184817" y="2196655"/>
                  </a:lnTo>
                  <a:lnTo>
                    <a:pt x="9184817" y="0"/>
                  </a:lnTo>
                  <a:close/>
                </a:path>
              </a:pathLst>
            </a:custGeom>
            <a:solidFill>
              <a:schemeClr val="bg1"/>
            </a:solidFill>
            <a:ln w="28575">
              <a:solidFill>
                <a:schemeClr val="accent6">
                  <a:lumMod val="40000"/>
                  <a:lumOff val="60000"/>
                </a:schemeClr>
              </a:solidFill>
            </a:ln>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sp>
          <p:nvSpPr>
            <p:cNvPr id="10" name="object 10"/>
            <p:cNvSpPr/>
            <p:nvPr/>
          </p:nvSpPr>
          <p:spPr>
            <a:xfrm>
              <a:off x="4742051" y="4498460"/>
              <a:ext cx="790575" cy="282575"/>
            </a:xfrm>
            <a:custGeom>
              <a:avLst/>
              <a:gdLst/>
              <a:ahLst/>
              <a:cxnLst/>
              <a:rect l="l" t="t" r="r" b="b"/>
              <a:pathLst>
                <a:path w="790575" h="282575">
                  <a:moveTo>
                    <a:pt x="790295" y="0"/>
                  </a:moveTo>
                  <a:lnTo>
                    <a:pt x="0" y="0"/>
                  </a:lnTo>
                  <a:lnTo>
                    <a:pt x="395147" y="282079"/>
                  </a:lnTo>
                  <a:lnTo>
                    <a:pt x="790295" y="0"/>
                  </a:lnTo>
                  <a:close/>
                </a:path>
              </a:pathLst>
            </a:custGeom>
            <a:solidFill>
              <a:srgbClr val="F6861F"/>
            </a:solidFill>
          </p:spPr>
          <p:txBody>
            <a:bodyPr wrap="square" lIns="0" tIns="0" rIns="0" bIns="0" rtlCol="0"/>
            <a:lstStyle/>
            <a:p>
              <a:endParaRPr dirty="0">
                <a:latin typeface="Yu Gothic UI" panose="020B0500000000000000" pitchFamily="34" charset="-128"/>
                <a:ea typeface="Yu Gothic UI" panose="020B0500000000000000" pitchFamily="34" charset="-128"/>
              </a:endParaRPr>
            </a:p>
          </p:txBody>
        </p:sp>
      </p:grpSp>
      <p:sp>
        <p:nvSpPr>
          <p:cNvPr id="11" name="object 11"/>
          <p:cNvSpPr txBox="1"/>
          <p:nvPr/>
        </p:nvSpPr>
        <p:spPr>
          <a:xfrm>
            <a:off x="790170" y="1537748"/>
            <a:ext cx="5633036" cy="258872"/>
          </a:xfrm>
          <a:prstGeom prst="rect">
            <a:avLst/>
          </a:prstGeom>
        </p:spPr>
        <p:txBody>
          <a:bodyPr vert="horz" wrap="square" lIns="0" tIns="12528" rIns="0" bIns="0" rtlCol="0">
            <a:spAutoFit/>
          </a:bodyPr>
          <a:lstStyle/>
          <a:p>
            <a:pPr marL="10894">
              <a:spcBef>
                <a:spcPts val="98"/>
              </a:spcBef>
            </a:pPr>
            <a:r>
              <a:rPr sz="1600" err="1">
                <a:solidFill>
                  <a:srgbClr val="231F20"/>
                </a:solidFill>
                <a:latin typeface="Yu Gothic UI" panose="020B0500000000000000" pitchFamily="34" charset="-128"/>
                <a:ea typeface="Yu Gothic UI" panose="020B0500000000000000" pitchFamily="34" charset="-128"/>
                <a:cs typeface="YuGo-Medium"/>
              </a:rPr>
              <a:t>孤独・孤立とは、一般的には以下のように言われています</a:t>
            </a:r>
            <a:r>
              <a:rPr sz="1600">
                <a:solidFill>
                  <a:srgbClr val="231F20"/>
                </a:solidFill>
                <a:latin typeface="Yu Gothic UI" panose="020B0500000000000000" pitchFamily="34" charset="-128"/>
                <a:ea typeface="Yu Gothic UI" panose="020B0500000000000000" pitchFamily="34" charset="-128"/>
                <a:cs typeface="YuGo-Medium"/>
              </a:rPr>
              <a:t>。</a:t>
            </a:r>
            <a:endParaRPr sz="1600">
              <a:latin typeface="Yu Gothic UI" panose="020B0500000000000000" pitchFamily="34" charset="-128"/>
              <a:ea typeface="Yu Gothic UI" panose="020B0500000000000000" pitchFamily="34" charset="-128"/>
              <a:cs typeface="YuGo-Medium"/>
            </a:endParaRPr>
          </a:p>
        </p:txBody>
      </p:sp>
      <p:sp>
        <p:nvSpPr>
          <p:cNvPr id="12" name="object 12"/>
          <p:cNvSpPr/>
          <p:nvPr/>
        </p:nvSpPr>
        <p:spPr>
          <a:xfrm>
            <a:off x="1458016" y="4559887"/>
            <a:ext cx="3440984" cy="373132"/>
          </a:xfrm>
          <a:custGeom>
            <a:avLst/>
            <a:gdLst/>
            <a:ahLst/>
            <a:cxnLst/>
            <a:rect l="l" t="t" r="r" b="b"/>
            <a:pathLst>
              <a:path w="4011295" h="434975">
                <a:moveTo>
                  <a:pt x="3797782" y="0"/>
                </a:moveTo>
                <a:lnTo>
                  <a:pt x="213410" y="0"/>
                </a:lnTo>
                <a:lnTo>
                  <a:pt x="164476" y="5636"/>
                </a:lnTo>
                <a:lnTo>
                  <a:pt x="119555" y="21692"/>
                </a:lnTo>
                <a:lnTo>
                  <a:pt x="79931" y="46886"/>
                </a:lnTo>
                <a:lnTo>
                  <a:pt x="46882" y="79936"/>
                </a:lnTo>
                <a:lnTo>
                  <a:pt x="21690" y="119561"/>
                </a:lnTo>
                <a:lnTo>
                  <a:pt x="5636" y="164480"/>
                </a:lnTo>
                <a:lnTo>
                  <a:pt x="0" y="213410"/>
                </a:lnTo>
                <a:lnTo>
                  <a:pt x="0" y="221437"/>
                </a:lnTo>
                <a:lnTo>
                  <a:pt x="5636" y="270371"/>
                </a:lnTo>
                <a:lnTo>
                  <a:pt x="21690" y="315292"/>
                </a:lnTo>
                <a:lnTo>
                  <a:pt x="46882" y="354916"/>
                </a:lnTo>
                <a:lnTo>
                  <a:pt x="79931" y="387965"/>
                </a:lnTo>
                <a:lnTo>
                  <a:pt x="119555" y="413157"/>
                </a:lnTo>
                <a:lnTo>
                  <a:pt x="164476" y="429211"/>
                </a:lnTo>
                <a:lnTo>
                  <a:pt x="213410" y="434848"/>
                </a:lnTo>
                <a:lnTo>
                  <a:pt x="3797782" y="434848"/>
                </a:lnTo>
                <a:lnTo>
                  <a:pt x="3846717" y="429211"/>
                </a:lnTo>
                <a:lnTo>
                  <a:pt x="3891637" y="413157"/>
                </a:lnTo>
                <a:lnTo>
                  <a:pt x="3931262" y="387965"/>
                </a:lnTo>
                <a:lnTo>
                  <a:pt x="3964311" y="354916"/>
                </a:lnTo>
                <a:lnTo>
                  <a:pt x="3989502" y="315292"/>
                </a:lnTo>
                <a:lnTo>
                  <a:pt x="4005557" y="270371"/>
                </a:lnTo>
                <a:lnTo>
                  <a:pt x="4011193" y="221437"/>
                </a:lnTo>
                <a:lnTo>
                  <a:pt x="4011193" y="213410"/>
                </a:lnTo>
                <a:lnTo>
                  <a:pt x="4005557" y="164480"/>
                </a:lnTo>
                <a:lnTo>
                  <a:pt x="3989502" y="119561"/>
                </a:lnTo>
                <a:lnTo>
                  <a:pt x="3964311" y="79936"/>
                </a:lnTo>
                <a:lnTo>
                  <a:pt x="3931262" y="46886"/>
                </a:lnTo>
                <a:lnTo>
                  <a:pt x="3891637" y="21692"/>
                </a:lnTo>
                <a:lnTo>
                  <a:pt x="3846717" y="5636"/>
                </a:lnTo>
                <a:lnTo>
                  <a:pt x="3797782" y="0"/>
                </a:lnTo>
                <a:close/>
              </a:path>
            </a:pathLst>
          </a:custGeom>
          <a:solidFill>
            <a:srgbClr val="F6861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3" name="object 13"/>
          <p:cNvSpPr txBox="1"/>
          <p:nvPr/>
        </p:nvSpPr>
        <p:spPr>
          <a:xfrm>
            <a:off x="1310788" y="2346961"/>
            <a:ext cx="754615" cy="258872"/>
          </a:xfrm>
          <a:prstGeom prst="rect">
            <a:avLst/>
          </a:prstGeom>
        </p:spPr>
        <p:txBody>
          <a:bodyPr vert="horz" wrap="square" lIns="0" tIns="12528" rIns="0" bIns="0" rtlCol="0">
            <a:spAutoFit/>
          </a:bodyPr>
          <a:lstStyle/>
          <a:p>
            <a:pPr>
              <a:spcBef>
                <a:spcPts val="98"/>
              </a:spcBef>
            </a:pPr>
            <a:r>
              <a:rPr sz="1600" b="1">
                <a:solidFill>
                  <a:srgbClr val="231F20"/>
                </a:solidFill>
                <a:latin typeface="Yu Gothic UI" panose="020B0500000000000000" pitchFamily="34" charset="-128"/>
                <a:ea typeface="Yu Gothic UI" panose="020B0500000000000000" pitchFamily="34" charset="-128"/>
                <a:cs typeface="YuGothic"/>
              </a:rPr>
              <a:t>「</a:t>
            </a:r>
            <a:r>
              <a:rPr sz="1600" b="1" err="1">
                <a:solidFill>
                  <a:srgbClr val="231F20"/>
                </a:solidFill>
                <a:latin typeface="Yu Gothic UI" panose="020B0500000000000000" pitchFamily="34" charset="-128"/>
                <a:ea typeface="Yu Gothic UI" panose="020B0500000000000000" pitchFamily="34" charset="-128"/>
                <a:cs typeface="YuGothic"/>
              </a:rPr>
              <a:t>孤独</a:t>
            </a:r>
            <a:r>
              <a:rPr sz="1600" b="1">
                <a:solidFill>
                  <a:srgbClr val="231F20"/>
                </a:solidFill>
                <a:latin typeface="Yu Gothic UI" panose="020B0500000000000000" pitchFamily="34" charset="-128"/>
                <a:ea typeface="Yu Gothic UI" panose="020B0500000000000000" pitchFamily="34" charset="-128"/>
                <a:cs typeface="YuGothic"/>
              </a:rPr>
              <a:t>」</a:t>
            </a:r>
            <a:endParaRPr sz="1600">
              <a:latin typeface="Yu Gothic UI" panose="020B0500000000000000" pitchFamily="34" charset="-128"/>
              <a:ea typeface="Yu Gothic UI" panose="020B0500000000000000" pitchFamily="34" charset="-128"/>
              <a:cs typeface="YuGothic"/>
            </a:endParaRPr>
          </a:p>
        </p:txBody>
      </p:sp>
      <p:sp>
        <p:nvSpPr>
          <p:cNvPr id="14" name="object 14"/>
          <p:cNvSpPr txBox="1"/>
          <p:nvPr/>
        </p:nvSpPr>
        <p:spPr>
          <a:xfrm>
            <a:off x="2361987" y="2310902"/>
            <a:ext cx="6287105" cy="1166537"/>
          </a:xfrm>
          <a:prstGeom prst="rect">
            <a:avLst/>
          </a:prstGeom>
        </p:spPr>
        <p:txBody>
          <a:bodyPr vert="horz" wrap="square" lIns="0" tIns="10350" rIns="0" bIns="0" rtlCol="0">
            <a:spAutoFit/>
          </a:bodyPr>
          <a:lstStyle/>
          <a:p>
            <a:pPr marR="455372">
              <a:lnSpc>
                <a:spcPct val="126200"/>
              </a:lnSpc>
              <a:spcBef>
                <a:spcPts val="81"/>
              </a:spcBef>
            </a:pPr>
            <a:r>
              <a:rPr sz="1600" dirty="0" err="1">
                <a:solidFill>
                  <a:srgbClr val="FF5E00"/>
                </a:solidFill>
                <a:latin typeface="Yu Gothic UI" panose="020B0500000000000000" pitchFamily="34" charset="-128"/>
                <a:ea typeface="Yu Gothic UI" panose="020B0500000000000000" pitchFamily="34" charset="-128"/>
                <a:cs typeface="YuGo-Medium"/>
              </a:rPr>
              <a:t>主観</a:t>
            </a:r>
            <a:r>
              <a:rPr sz="1600" dirty="0" err="1">
                <a:solidFill>
                  <a:srgbClr val="231F20"/>
                </a:solidFill>
                <a:latin typeface="Yu Gothic UI" panose="020B0500000000000000" pitchFamily="34" charset="-128"/>
                <a:ea typeface="Yu Gothic UI" panose="020B0500000000000000" pitchFamily="34" charset="-128"/>
                <a:cs typeface="YuGo-Medium"/>
              </a:rPr>
              <a:t>的概念であり、ひとりぼっちと感じる精神的な状態を指し、寂しいことという感情を含めて用いられることがある</a:t>
            </a:r>
            <a:endParaRPr sz="1600" dirty="0">
              <a:latin typeface="Yu Gothic UI" panose="020B0500000000000000" pitchFamily="34" charset="-128"/>
              <a:ea typeface="Yu Gothic UI" panose="020B0500000000000000" pitchFamily="34" charset="-128"/>
              <a:cs typeface="YuGo-Medium"/>
            </a:endParaRPr>
          </a:p>
          <a:p>
            <a:pPr marR="4358">
              <a:lnSpc>
                <a:spcPct val="126200"/>
              </a:lnSpc>
              <a:spcBef>
                <a:spcPts val="1973"/>
              </a:spcBef>
            </a:pPr>
            <a:r>
              <a:rPr sz="1600" dirty="0" err="1">
                <a:solidFill>
                  <a:srgbClr val="FF5E00"/>
                </a:solidFill>
                <a:latin typeface="Yu Gothic UI" panose="020B0500000000000000" pitchFamily="34" charset="-128"/>
                <a:ea typeface="Yu Gothic UI" panose="020B0500000000000000" pitchFamily="34" charset="-128"/>
                <a:cs typeface="YuGo-Medium"/>
              </a:rPr>
              <a:t>客観</a:t>
            </a:r>
            <a:r>
              <a:rPr sz="1600" dirty="0" err="1">
                <a:solidFill>
                  <a:srgbClr val="231F20"/>
                </a:solidFill>
                <a:latin typeface="Yu Gothic UI" panose="020B0500000000000000" pitchFamily="34" charset="-128"/>
                <a:ea typeface="Yu Gothic UI" panose="020B0500000000000000" pitchFamily="34" charset="-128"/>
                <a:cs typeface="YuGo-Medium"/>
              </a:rPr>
              <a:t>的概念であり、社会とのつながりや助けのない又は少ない状態を指す</a:t>
            </a:r>
            <a:endParaRPr sz="1600" dirty="0">
              <a:latin typeface="Yu Gothic UI" panose="020B0500000000000000" pitchFamily="34" charset="-128"/>
              <a:ea typeface="Yu Gothic UI" panose="020B0500000000000000" pitchFamily="34" charset="-128"/>
              <a:cs typeface="YuGo-Medium"/>
            </a:endParaRPr>
          </a:p>
        </p:txBody>
      </p:sp>
      <p:sp>
        <p:nvSpPr>
          <p:cNvPr id="15" name="object 15"/>
          <p:cNvSpPr txBox="1"/>
          <p:nvPr/>
        </p:nvSpPr>
        <p:spPr>
          <a:xfrm>
            <a:off x="3382288" y="4130590"/>
            <a:ext cx="3675731" cy="258872"/>
          </a:xfrm>
          <a:prstGeom prst="rect">
            <a:avLst/>
          </a:prstGeom>
        </p:spPr>
        <p:txBody>
          <a:bodyPr vert="horz" wrap="square" lIns="0" tIns="12528" rIns="0" bIns="0" rtlCol="0">
            <a:spAutoFit/>
          </a:bodyPr>
          <a:lstStyle/>
          <a:p>
            <a:pPr algn="ctr">
              <a:spcBef>
                <a:spcPts val="98"/>
              </a:spcBef>
            </a:pPr>
            <a:r>
              <a:rPr lang="ja-JP" altLang="en-US" sz="1600">
                <a:solidFill>
                  <a:srgbClr val="231F20"/>
                </a:solidFill>
                <a:latin typeface="Yu Gothic UI" panose="020B0500000000000000" pitchFamily="34" charset="-128"/>
                <a:ea typeface="Yu Gothic UI" panose="020B0500000000000000" pitchFamily="34" charset="-128"/>
                <a:cs typeface="YuGo-Medium"/>
              </a:rPr>
              <a:t>孤独と孤立は密接に結びついてますが、	</a:t>
            </a:r>
          </a:p>
        </p:txBody>
      </p:sp>
      <p:sp>
        <p:nvSpPr>
          <p:cNvPr id="27" name="object 15">
            <a:extLst>
              <a:ext uri="{FF2B5EF4-FFF2-40B4-BE49-F238E27FC236}">
                <a16:creationId xmlns:a16="http://schemas.microsoft.com/office/drawing/2014/main" id="{55C85D88-A980-2738-F3B4-B7F5C27CFBE8}"/>
              </a:ext>
            </a:extLst>
          </p:cNvPr>
          <p:cNvSpPr txBox="1"/>
          <p:nvPr/>
        </p:nvSpPr>
        <p:spPr>
          <a:xfrm>
            <a:off x="976285" y="5534091"/>
            <a:ext cx="8636345" cy="848264"/>
          </a:xfrm>
          <a:prstGeom prst="rect">
            <a:avLst/>
          </a:prstGeom>
        </p:spPr>
        <p:txBody>
          <a:bodyPr vert="horz" wrap="square" lIns="0" tIns="12528" rIns="0" bIns="0" rtlCol="0">
            <a:spAutoFit/>
          </a:bodyPr>
          <a:lstStyle/>
          <a:p>
            <a:pPr marL="10894">
              <a:spcBef>
                <a:spcPts val="1274"/>
              </a:spcBef>
            </a:pPr>
            <a:r>
              <a:rPr lang="ja-JP" altLang="en-US" sz="1600">
                <a:solidFill>
                  <a:srgbClr val="231F20"/>
                </a:solidFill>
                <a:latin typeface="Yu Gothic UI" panose="020B0500000000000000" pitchFamily="34" charset="-128"/>
                <a:ea typeface="Yu Gothic UI" panose="020B0500000000000000" pitchFamily="34" charset="-128"/>
                <a:cs typeface="YuGo-Medium"/>
              </a:rPr>
              <a:t>大事な点は、一人でいても、つながっても良いということ。</a:t>
            </a:r>
            <a:endParaRPr lang="ja-JP" altLang="en-US" sz="1600">
              <a:latin typeface="Yu Gothic UI" panose="020B0500000000000000" pitchFamily="34" charset="-128"/>
              <a:ea typeface="Yu Gothic UI" panose="020B0500000000000000" pitchFamily="34" charset="-128"/>
              <a:cs typeface="YuGo-Medium"/>
            </a:endParaRPr>
          </a:p>
          <a:p>
            <a:pPr marL="10894" marR="670529">
              <a:lnSpc>
                <a:spcPct val="125899"/>
              </a:lnSpc>
            </a:pPr>
            <a:r>
              <a:rPr lang="ja-JP" altLang="en-US" sz="1600" b="1">
                <a:solidFill>
                  <a:schemeClr val="accent6">
                    <a:lumMod val="75000"/>
                  </a:schemeClr>
                </a:solidFill>
                <a:latin typeface="Yu Gothic UI" panose="020B0500000000000000" pitchFamily="34" charset="-128"/>
                <a:ea typeface="Yu Gothic UI" panose="020B0500000000000000" pitchFamily="34" charset="-128"/>
                <a:cs typeface="YuGo-Medium"/>
              </a:rPr>
              <a:t>「一人でいること」自体が問題ではなく、悩みや困りごとが生じた際に一人で抱え込んでしまうことで、複雑化・深刻化するのが問題である</a:t>
            </a:r>
            <a:r>
              <a:rPr lang="ja-JP" altLang="en-US" sz="1600">
                <a:solidFill>
                  <a:srgbClr val="231F20"/>
                </a:solidFill>
                <a:latin typeface="Yu Gothic UI" panose="020B0500000000000000" pitchFamily="34" charset="-128"/>
                <a:ea typeface="Yu Gothic UI" panose="020B0500000000000000" pitchFamily="34" charset="-128"/>
                <a:cs typeface="YuGo-Medium"/>
              </a:rPr>
              <a:t>ということです。</a:t>
            </a:r>
            <a:endParaRPr lang="ja-JP" altLang="en-US" sz="1600">
              <a:latin typeface="Yu Gothic UI" panose="020B0500000000000000" pitchFamily="34" charset="-128"/>
              <a:ea typeface="Yu Gothic UI" panose="020B0500000000000000" pitchFamily="34" charset="-128"/>
              <a:cs typeface="YuGo-Medium"/>
            </a:endParaRPr>
          </a:p>
        </p:txBody>
      </p:sp>
      <p:sp>
        <p:nvSpPr>
          <p:cNvPr id="28" name="object 15">
            <a:extLst>
              <a:ext uri="{FF2B5EF4-FFF2-40B4-BE49-F238E27FC236}">
                <a16:creationId xmlns:a16="http://schemas.microsoft.com/office/drawing/2014/main" id="{0F979E86-64F4-6662-BB35-FC17F60F0D66}"/>
              </a:ext>
            </a:extLst>
          </p:cNvPr>
          <p:cNvSpPr txBox="1"/>
          <p:nvPr/>
        </p:nvSpPr>
        <p:spPr>
          <a:xfrm>
            <a:off x="1543496" y="5093863"/>
            <a:ext cx="6741429" cy="258872"/>
          </a:xfrm>
          <a:prstGeom prst="rect">
            <a:avLst/>
          </a:prstGeom>
        </p:spPr>
        <p:txBody>
          <a:bodyPr vert="horz" wrap="square" lIns="0" tIns="12528" rIns="0" bIns="0" rtlCol="0">
            <a:spAutoFit/>
          </a:bodyPr>
          <a:lstStyle/>
          <a:p>
            <a:pPr marL="58828" algn="ctr">
              <a:spcBef>
                <a:spcPts val="1990"/>
              </a:spcBef>
            </a:pPr>
            <a:r>
              <a:rPr lang="ja-JP" altLang="en-US" sz="1600">
                <a:solidFill>
                  <a:srgbClr val="231F20"/>
                </a:solidFill>
                <a:latin typeface="Yu Gothic UI" panose="020B0500000000000000" pitchFamily="34" charset="-128"/>
                <a:ea typeface="Yu Gothic UI" panose="020B0500000000000000" pitchFamily="34" charset="-128"/>
                <a:cs typeface="YuGo-Medium"/>
              </a:rPr>
              <a:t>ということもあり得ます。</a:t>
            </a:r>
            <a:endParaRPr lang="ja-JP" altLang="en-US" sz="1600">
              <a:latin typeface="Yu Gothic UI" panose="020B0500000000000000" pitchFamily="34" charset="-128"/>
              <a:ea typeface="Yu Gothic UI" panose="020B0500000000000000" pitchFamily="34" charset="-128"/>
              <a:cs typeface="YuGo-Medium"/>
            </a:endParaRPr>
          </a:p>
        </p:txBody>
      </p:sp>
      <p:sp>
        <p:nvSpPr>
          <p:cNvPr id="29" name="object 15">
            <a:extLst>
              <a:ext uri="{FF2B5EF4-FFF2-40B4-BE49-F238E27FC236}">
                <a16:creationId xmlns:a16="http://schemas.microsoft.com/office/drawing/2014/main" id="{D4AE78FA-F9CB-8B2E-5033-428CC8EC4C61}"/>
              </a:ext>
            </a:extLst>
          </p:cNvPr>
          <p:cNvSpPr txBox="1"/>
          <p:nvPr/>
        </p:nvSpPr>
        <p:spPr>
          <a:xfrm>
            <a:off x="5068166" y="4633078"/>
            <a:ext cx="3266469" cy="223798"/>
          </a:xfrm>
          <a:prstGeom prst="rect">
            <a:avLst/>
          </a:prstGeom>
        </p:spPr>
        <p:txBody>
          <a:bodyPr vert="horz" wrap="square" lIns="0" tIns="12528" rIns="0" bIns="0" rtlCol="0">
            <a:spAutoFit/>
          </a:bodyPr>
          <a:lstStyle/>
          <a:p>
            <a:pPr marL="58828" algn="ctr">
              <a:spcBef>
                <a:spcPts val="1990"/>
              </a:spcBef>
            </a:pPr>
            <a:r>
              <a:rPr lang="ja-JP" altLang="en-US" sz="1372">
                <a:solidFill>
                  <a:srgbClr val="FFF6E9"/>
                </a:solidFill>
                <a:latin typeface="Yu Gothic UI" panose="020B0500000000000000" pitchFamily="34" charset="-128"/>
                <a:ea typeface="Yu Gothic UI" panose="020B0500000000000000" pitchFamily="34" charset="-128"/>
                <a:cs typeface="YuGo-Medium"/>
              </a:rPr>
              <a:t>孤立していないが孤独を感じている</a:t>
            </a:r>
            <a:endParaRPr lang="ja-JP" altLang="en-US" sz="1372">
              <a:latin typeface="Yu Gothic UI" panose="020B0500000000000000" pitchFamily="34" charset="-128"/>
              <a:ea typeface="Yu Gothic UI" panose="020B0500000000000000" pitchFamily="34" charset="-128"/>
              <a:cs typeface="YuGo-Medium"/>
            </a:endParaRPr>
          </a:p>
        </p:txBody>
      </p:sp>
      <p:sp>
        <p:nvSpPr>
          <p:cNvPr id="30" name="object 15">
            <a:extLst>
              <a:ext uri="{FF2B5EF4-FFF2-40B4-BE49-F238E27FC236}">
                <a16:creationId xmlns:a16="http://schemas.microsoft.com/office/drawing/2014/main" id="{D44BFBDF-37DF-63E9-9B03-D1203E8017B2}"/>
              </a:ext>
            </a:extLst>
          </p:cNvPr>
          <p:cNvSpPr txBox="1"/>
          <p:nvPr/>
        </p:nvSpPr>
        <p:spPr>
          <a:xfrm>
            <a:off x="1508424" y="4630684"/>
            <a:ext cx="3266469" cy="223798"/>
          </a:xfrm>
          <a:prstGeom prst="rect">
            <a:avLst/>
          </a:prstGeom>
        </p:spPr>
        <p:txBody>
          <a:bodyPr vert="horz" wrap="square" lIns="0" tIns="12528" rIns="0" bIns="0" rtlCol="0">
            <a:spAutoFit/>
          </a:bodyPr>
          <a:lstStyle/>
          <a:p>
            <a:pPr marL="58828" algn="ctr">
              <a:spcBef>
                <a:spcPts val="1990"/>
              </a:spcBef>
            </a:pPr>
            <a:r>
              <a:rPr lang="ja-JP" altLang="en-US" sz="1372">
                <a:solidFill>
                  <a:srgbClr val="FFF6E9"/>
                </a:solidFill>
                <a:latin typeface="Yu Gothic UI" panose="020B0500000000000000" pitchFamily="34" charset="-128"/>
                <a:ea typeface="Yu Gothic UI" panose="020B0500000000000000" pitchFamily="34" charset="-128"/>
                <a:cs typeface="YuGo-Medium"/>
              </a:rPr>
              <a:t>孤立しているが孤独は感じていない</a:t>
            </a:r>
            <a:endParaRPr lang="ja-JP" altLang="en-US" sz="1372">
              <a:latin typeface="Yu Gothic UI" panose="020B0500000000000000" pitchFamily="34" charset="-128"/>
              <a:ea typeface="Yu Gothic UI" panose="020B0500000000000000" pitchFamily="34" charset="-128"/>
              <a:cs typeface="YuGo-Medium"/>
            </a:endParaRPr>
          </a:p>
        </p:txBody>
      </p:sp>
      <p:sp>
        <p:nvSpPr>
          <p:cNvPr id="16" name="正方形/長方形 15">
            <a:extLst>
              <a:ext uri="{FF2B5EF4-FFF2-40B4-BE49-F238E27FC236}">
                <a16:creationId xmlns:a16="http://schemas.microsoft.com/office/drawing/2014/main" id="{26733146-40ED-CA31-7310-67BDF3F22A49}"/>
              </a:ext>
            </a:extLst>
          </p:cNvPr>
          <p:cNvSpPr/>
          <p:nvPr/>
        </p:nvSpPr>
        <p:spPr>
          <a:xfrm>
            <a:off x="838134" y="308474"/>
            <a:ext cx="287290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孤独・孤立の何が問題か</a:t>
            </a:r>
          </a:p>
        </p:txBody>
      </p:sp>
      <p:sp>
        <p:nvSpPr>
          <p:cNvPr id="18" name="テキスト ボックス 17">
            <a:extLst>
              <a:ext uri="{FF2B5EF4-FFF2-40B4-BE49-F238E27FC236}">
                <a16:creationId xmlns:a16="http://schemas.microsoft.com/office/drawing/2014/main" id="{B9673F56-BB6C-0637-EBC1-894F072EB411}"/>
              </a:ext>
            </a:extLst>
          </p:cNvPr>
          <p:cNvSpPr txBox="1"/>
          <p:nvPr/>
        </p:nvSpPr>
        <p:spPr>
          <a:xfrm>
            <a:off x="1256908" y="3168509"/>
            <a:ext cx="961427" cy="338554"/>
          </a:xfrm>
          <a:prstGeom prst="rect">
            <a:avLst/>
          </a:prstGeom>
          <a:noFill/>
        </p:spPr>
        <p:txBody>
          <a:bodyPr wrap="square">
            <a:spAutoFit/>
          </a:bodyPr>
          <a:lstStyle/>
          <a:p>
            <a:pPr>
              <a:lnSpc>
                <a:spcPct val="100000"/>
              </a:lnSpc>
            </a:pPr>
            <a:r>
              <a:rPr lang="ja-JP" altLang="en-US" sz="1600" b="1">
                <a:solidFill>
                  <a:srgbClr val="231F20"/>
                </a:solidFill>
                <a:latin typeface="Yu Gothic UI" panose="020B0500000000000000" pitchFamily="34" charset="-128"/>
                <a:ea typeface="Yu Gothic UI" panose="020B0500000000000000" pitchFamily="34" charset="-128"/>
                <a:cs typeface="YuGothic"/>
              </a:rPr>
              <a:t>「孤立」</a:t>
            </a:r>
            <a:endParaRPr lang="ja-JP" altLang="en-US" sz="1600">
              <a:latin typeface="Yu Gothic UI" panose="020B0500000000000000" pitchFamily="34" charset="-128"/>
              <a:ea typeface="Yu Gothic UI" panose="020B0500000000000000" pitchFamily="34" charset="-128"/>
              <a:cs typeface="YuGothic"/>
            </a:endParaRPr>
          </a:p>
        </p:txBody>
      </p:sp>
      <p:sp>
        <p:nvSpPr>
          <p:cNvPr id="19" name="スライド番号プレースホルダー 18">
            <a:extLst>
              <a:ext uri="{FF2B5EF4-FFF2-40B4-BE49-F238E27FC236}">
                <a16:creationId xmlns:a16="http://schemas.microsoft.com/office/drawing/2014/main" id="{DDDAF508-3E97-95A8-B857-9E6F63B670EE}"/>
              </a:ext>
            </a:extLst>
          </p:cNvPr>
          <p:cNvSpPr>
            <a:spLocks noGrp="1"/>
          </p:cNvSpPr>
          <p:nvPr>
            <p:ph type="sldNum" sz="quarter" idx="7"/>
          </p:nvPr>
        </p:nvSpPr>
        <p:spPr/>
        <p:txBody>
          <a:bodyPr/>
          <a:lstStyle/>
          <a:p>
            <a:r>
              <a:rPr lang="en-US" altLang="ja-JP" sz="1000"/>
              <a:t>5</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755321" y="822697"/>
            <a:ext cx="5506172" cy="580937"/>
          </a:xfrm>
          <a:prstGeom prst="rect">
            <a:avLst/>
          </a:prstGeom>
        </p:spPr>
        <p:txBody>
          <a:bodyPr vert="horz" wrap="square" lIns="0" tIns="11439" rIns="0" bIns="0" rtlCol="0" anchor="ctr">
            <a:spAutoFit/>
          </a:bodyPr>
          <a:lstStyle/>
          <a:p>
            <a:pPr marL="10894">
              <a:spcBef>
                <a:spcPts val="90"/>
              </a:spcBef>
            </a:pPr>
            <a:r>
              <a:rPr sz="3700" err="1">
                <a:latin typeface="Yu Gothic UI" panose="020B0500000000000000" pitchFamily="34" charset="-128"/>
                <a:ea typeface="Yu Gothic UI" panose="020B0500000000000000" pitchFamily="34" charset="-128"/>
              </a:rPr>
              <a:t>日常にある「つながり</a:t>
            </a:r>
            <a:r>
              <a:rPr sz="3700">
                <a:latin typeface="Yu Gothic UI" panose="020B0500000000000000" pitchFamily="34" charset="-128"/>
                <a:ea typeface="Yu Gothic UI" panose="020B0500000000000000" pitchFamily="34" charset="-128"/>
              </a:rPr>
              <a:t>」</a:t>
            </a:r>
          </a:p>
        </p:txBody>
      </p:sp>
      <p:sp>
        <p:nvSpPr>
          <p:cNvPr id="16" name="object 16"/>
          <p:cNvSpPr txBox="1"/>
          <p:nvPr/>
        </p:nvSpPr>
        <p:spPr>
          <a:xfrm>
            <a:off x="722890" y="1653917"/>
            <a:ext cx="8851459" cy="956159"/>
          </a:xfrm>
          <a:prstGeom prst="rect">
            <a:avLst/>
          </a:prstGeom>
        </p:spPr>
        <p:txBody>
          <a:bodyPr vert="horz" wrap="square" lIns="0" tIns="10350" rIns="0" bIns="0" rtlCol="0">
            <a:spAutoFit/>
          </a:bodyPr>
          <a:lstStyle/>
          <a:p>
            <a:pPr marL="111664" marR="124192">
              <a:lnSpc>
                <a:spcPct val="129200"/>
              </a:lnSpc>
              <a:spcBef>
                <a:spcPts val="81"/>
              </a:spcBef>
            </a:pPr>
            <a:r>
              <a:rPr lang="ja-JP" altLang="en-US" sz="1600">
                <a:solidFill>
                  <a:srgbClr val="231F20"/>
                </a:solidFill>
                <a:latin typeface="Yu Gothic UI" panose="020B0500000000000000" pitchFamily="34" charset="-128"/>
                <a:ea typeface="Yu Gothic UI" panose="020B0500000000000000" pitchFamily="34" charset="-128"/>
                <a:cs typeface="YuGo-Medium"/>
              </a:rPr>
              <a:t>「気の合う人がいる」「一緒に趣味に熱中できる友人がいる」「自分の活動を影ながら応援してくれる人がいる」</a:t>
            </a:r>
            <a:endParaRPr lang="en-US" altLang="ja-JP" sz="1600">
              <a:solidFill>
                <a:srgbClr val="231F20"/>
              </a:solidFill>
              <a:latin typeface="Yu Gothic UI" panose="020B0500000000000000" pitchFamily="34" charset="-128"/>
              <a:ea typeface="Yu Gothic UI" panose="020B0500000000000000" pitchFamily="34" charset="-128"/>
              <a:cs typeface="YuGo-Medium"/>
            </a:endParaRPr>
          </a:p>
          <a:p>
            <a:pPr marL="111664" marR="124192">
              <a:lnSpc>
                <a:spcPct val="129200"/>
              </a:lnSpc>
              <a:spcBef>
                <a:spcPts val="81"/>
              </a:spcBef>
            </a:pPr>
            <a:r>
              <a:rPr lang="ja-JP" altLang="en-US" sz="1600">
                <a:solidFill>
                  <a:srgbClr val="231F20"/>
                </a:solidFill>
                <a:latin typeface="Yu Gothic UI" panose="020B0500000000000000" pitchFamily="34" charset="-128"/>
                <a:ea typeface="Yu Gothic UI" panose="020B0500000000000000" pitchFamily="34" charset="-128"/>
                <a:cs typeface="YuGo-Medium"/>
              </a:rPr>
              <a:t>私たちは日々の生活の中で、意識せずともさまざまな人とつながっています。</a:t>
            </a:r>
            <a:endParaRPr lang="en-US" altLang="ja-JP" sz="1600">
              <a:solidFill>
                <a:srgbClr val="231F20"/>
              </a:solidFill>
              <a:latin typeface="Yu Gothic UI" panose="020B0500000000000000" pitchFamily="34" charset="-128"/>
              <a:ea typeface="Yu Gothic UI" panose="020B0500000000000000" pitchFamily="34" charset="-128"/>
              <a:cs typeface="YuGo-Medium"/>
            </a:endParaRPr>
          </a:p>
          <a:p>
            <a:pPr marL="111664" marR="124192">
              <a:lnSpc>
                <a:spcPct val="129200"/>
              </a:lnSpc>
              <a:spcBef>
                <a:spcPts val="81"/>
              </a:spcBef>
            </a:pPr>
            <a:r>
              <a:rPr lang="ja-JP" altLang="en-US" sz="1600" b="1">
                <a:solidFill>
                  <a:schemeClr val="accent6">
                    <a:lumMod val="75000"/>
                  </a:schemeClr>
                </a:solidFill>
                <a:latin typeface="Yu Gothic UI" panose="020B0500000000000000" pitchFamily="34" charset="-128"/>
                <a:ea typeface="Yu Gothic UI" panose="020B0500000000000000" pitchFamily="34" charset="-128"/>
                <a:cs typeface="YuGo-Medium"/>
              </a:rPr>
              <a:t>このような日常のつながりによって、悩みや困りごとが複雑化・深刻化することを予防できるかもしれません。</a:t>
            </a:r>
            <a:endParaRPr sz="1600" b="1">
              <a:solidFill>
                <a:schemeClr val="accent6">
                  <a:lumMod val="75000"/>
                </a:schemeClr>
              </a:solidFill>
              <a:latin typeface="Yu Gothic UI" panose="020B0500000000000000" pitchFamily="34" charset="-128"/>
              <a:ea typeface="Yu Gothic UI" panose="020B0500000000000000" pitchFamily="34" charset="-128"/>
              <a:cs typeface="YuGo-Medium"/>
            </a:endParaRPr>
          </a:p>
        </p:txBody>
      </p:sp>
      <p:sp>
        <p:nvSpPr>
          <p:cNvPr id="21" name="正方形/長方形 20">
            <a:extLst>
              <a:ext uri="{FF2B5EF4-FFF2-40B4-BE49-F238E27FC236}">
                <a16:creationId xmlns:a16="http://schemas.microsoft.com/office/drawing/2014/main" id="{15AA7BF4-CDC7-5EC8-DAF8-2D61E099286F}"/>
              </a:ext>
            </a:extLst>
          </p:cNvPr>
          <p:cNvSpPr/>
          <p:nvPr/>
        </p:nvSpPr>
        <p:spPr>
          <a:xfrm>
            <a:off x="838134" y="308474"/>
            <a:ext cx="287290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孤独・孤立の何が問題か</a:t>
            </a:r>
          </a:p>
        </p:txBody>
      </p:sp>
      <p:sp>
        <p:nvSpPr>
          <p:cNvPr id="25" name="スライド番号プレースホルダー 24">
            <a:extLst>
              <a:ext uri="{FF2B5EF4-FFF2-40B4-BE49-F238E27FC236}">
                <a16:creationId xmlns:a16="http://schemas.microsoft.com/office/drawing/2014/main" id="{056E4F32-D4DF-E5EF-E35B-8927688C8128}"/>
              </a:ext>
            </a:extLst>
          </p:cNvPr>
          <p:cNvSpPr>
            <a:spLocks noGrp="1"/>
          </p:cNvSpPr>
          <p:nvPr>
            <p:ph type="sldNum" sz="quarter" idx="7"/>
          </p:nvPr>
        </p:nvSpPr>
        <p:spPr/>
        <p:txBody>
          <a:bodyPr/>
          <a:lstStyle/>
          <a:p>
            <a:r>
              <a:rPr lang="en-US" altLang="ja-JP" sz="1000"/>
              <a:t>6</a:t>
            </a:r>
            <a:endParaRPr lang="ja-JP" altLang="en-US"/>
          </a:p>
        </p:txBody>
      </p:sp>
      <p:sp>
        <p:nvSpPr>
          <p:cNvPr id="4" name="object 2">
            <a:extLst>
              <a:ext uri="{FF2B5EF4-FFF2-40B4-BE49-F238E27FC236}">
                <a16:creationId xmlns:a16="http://schemas.microsoft.com/office/drawing/2014/main" id="{1901B735-BC84-6352-56FA-FDB30FEB54FC}"/>
              </a:ext>
            </a:extLst>
          </p:cNvPr>
          <p:cNvSpPr/>
          <p:nvPr/>
        </p:nvSpPr>
        <p:spPr>
          <a:xfrm>
            <a:off x="939181" y="3475426"/>
            <a:ext cx="2547646" cy="2975250"/>
          </a:xfrm>
          <a:custGeom>
            <a:avLst/>
            <a:gdLst/>
            <a:ahLst/>
            <a:cxnLst/>
            <a:rect l="l" t="t" r="r" b="b"/>
            <a:pathLst>
              <a:path w="2969895" h="3468370">
                <a:moveTo>
                  <a:pt x="2827096" y="0"/>
                </a:moveTo>
                <a:lnTo>
                  <a:pt x="142341" y="0"/>
                </a:lnTo>
                <a:lnTo>
                  <a:pt x="97350" y="7256"/>
                </a:lnTo>
                <a:lnTo>
                  <a:pt x="58276" y="27463"/>
                </a:lnTo>
                <a:lnTo>
                  <a:pt x="27463" y="58276"/>
                </a:lnTo>
                <a:lnTo>
                  <a:pt x="7256" y="97350"/>
                </a:lnTo>
                <a:lnTo>
                  <a:pt x="0" y="142341"/>
                </a:lnTo>
                <a:lnTo>
                  <a:pt x="0" y="3325926"/>
                </a:lnTo>
                <a:lnTo>
                  <a:pt x="7256" y="3370917"/>
                </a:lnTo>
                <a:lnTo>
                  <a:pt x="27463" y="3409991"/>
                </a:lnTo>
                <a:lnTo>
                  <a:pt x="58276" y="3440804"/>
                </a:lnTo>
                <a:lnTo>
                  <a:pt x="97350" y="3461011"/>
                </a:lnTo>
                <a:lnTo>
                  <a:pt x="142341" y="3468268"/>
                </a:lnTo>
                <a:lnTo>
                  <a:pt x="2827096" y="3468268"/>
                </a:lnTo>
                <a:lnTo>
                  <a:pt x="2872087" y="3461011"/>
                </a:lnTo>
                <a:lnTo>
                  <a:pt x="2911161" y="3440804"/>
                </a:lnTo>
                <a:lnTo>
                  <a:pt x="2941974" y="3409991"/>
                </a:lnTo>
                <a:lnTo>
                  <a:pt x="2962181" y="3370917"/>
                </a:lnTo>
                <a:lnTo>
                  <a:pt x="2969437" y="3325926"/>
                </a:lnTo>
                <a:lnTo>
                  <a:pt x="2969437" y="142341"/>
                </a:lnTo>
                <a:lnTo>
                  <a:pt x="2962181" y="97350"/>
                </a:lnTo>
                <a:lnTo>
                  <a:pt x="2941974" y="58276"/>
                </a:lnTo>
                <a:lnTo>
                  <a:pt x="2911161" y="27463"/>
                </a:lnTo>
                <a:lnTo>
                  <a:pt x="2872087" y="7256"/>
                </a:lnTo>
                <a:lnTo>
                  <a:pt x="2827096" y="0"/>
                </a:lnTo>
                <a:close/>
              </a:path>
            </a:pathLst>
          </a:custGeom>
          <a:solidFill>
            <a:srgbClr val="FDE9D3"/>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9" name="object 4">
            <a:extLst>
              <a:ext uri="{FF2B5EF4-FFF2-40B4-BE49-F238E27FC236}">
                <a16:creationId xmlns:a16="http://schemas.microsoft.com/office/drawing/2014/main" id="{645575AF-5687-0310-67CF-FF6B0854B257}"/>
              </a:ext>
            </a:extLst>
          </p:cNvPr>
          <p:cNvSpPr/>
          <p:nvPr/>
        </p:nvSpPr>
        <p:spPr>
          <a:xfrm>
            <a:off x="6342671" y="3475426"/>
            <a:ext cx="2547646" cy="2975250"/>
          </a:xfrm>
          <a:custGeom>
            <a:avLst/>
            <a:gdLst/>
            <a:ahLst/>
            <a:cxnLst/>
            <a:rect l="l" t="t" r="r" b="b"/>
            <a:pathLst>
              <a:path w="2969895" h="3468370">
                <a:moveTo>
                  <a:pt x="2827096" y="0"/>
                </a:moveTo>
                <a:lnTo>
                  <a:pt x="142341" y="0"/>
                </a:lnTo>
                <a:lnTo>
                  <a:pt x="97350" y="7256"/>
                </a:lnTo>
                <a:lnTo>
                  <a:pt x="58276" y="27463"/>
                </a:lnTo>
                <a:lnTo>
                  <a:pt x="27463" y="58276"/>
                </a:lnTo>
                <a:lnTo>
                  <a:pt x="7256" y="97350"/>
                </a:lnTo>
                <a:lnTo>
                  <a:pt x="0" y="142341"/>
                </a:lnTo>
                <a:lnTo>
                  <a:pt x="0" y="3325926"/>
                </a:lnTo>
                <a:lnTo>
                  <a:pt x="7256" y="3370917"/>
                </a:lnTo>
                <a:lnTo>
                  <a:pt x="27463" y="3409991"/>
                </a:lnTo>
                <a:lnTo>
                  <a:pt x="58276" y="3440804"/>
                </a:lnTo>
                <a:lnTo>
                  <a:pt x="97350" y="3461011"/>
                </a:lnTo>
                <a:lnTo>
                  <a:pt x="142341" y="3468268"/>
                </a:lnTo>
                <a:lnTo>
                  <a:pt x="2827096" y="3468268"/>
                </a:lnTo>
                <a:lnTo>
                  <a:pt x="2872087" y="3461011"/>
                </a:lnTo>
                <a:lnTo>
                  <a:pt x="2911161" y="3440804"/>
                </a:lnTo>
                <a:lnTo>
                  <a:pt x="2941974" y="3409991"/>
                </a:lnTo>
                <a:lnTo>
                  <a:pt x="2962181" y="3370917"/>
                </a:lnTo>
                <a:lnTo>
                  <a:pt x="2969437" y="3325926"/>
                </a:lnTo>
                <a:lnTo>
                  <a:pt x="2969437" y="142341"/>
                </a:lnTo>
                <a:lnTo>
                  <a:pt x="2962181" y="97350"/>
                </a:lnTo>
                <a:lnTo>
                  <a:pt x="2941974" y="58276"/>
                </a:lnTo>
                <a:lnTo>
                  <a:pt x="2911161" y="27463"/>
                </a:lnTo>
                <a:lnTo>
                  <a:pt x="2872087" y="7256"/>
                </a:lnTo>
                <a:lnTo>
                  <a:pt x="2827096" y="0"/>
                </a:lnTo>
                <a:close/>
              </a:path>
            </a:pathLst>
          </a:custGeom>
          <a:solidFill>
            <a:srgbClr val="FDE9D3"/>
          </a:solidFill>
        </p:spPr>
        <p:txBody>
          <a:bodyPr wrap="square" lIns="0" tIns="0" rIns="0" bIns="0" rtlCol="0"/>
          <a:lstStyle/>
          <a:p>
            <a:endParaRPr/>
          </a:p>
        </p:txBody>
      </p:sp>
      <p:grpSp>
        <p:nvGrpSpPr>
          <p:cNvPr id="10" name="object 5">
            <a:extLst>
              <a:ext uri="{FF2B5EF4-FFF2-40B4-BE49-F238E27FC236}">
                <a16:creationId xmlns:a16="http://schemas.microsoft.com/office/drawing/2014/main" id="{662FC936-BAAD-1E0E-083E-F9A638383202}"/>
              </a:ext>
            </a:extLst>
          </p:cNvPr>
          <p:cNvGrpSpPr/>
          <p:nvPr/>
        </p:nvGrpSpPr>
        <p:grpSpPr>
          <a:xfrm>
            <a:off x="869071" y="3603163"/>
            <a:ext cx="1958350" cy="2630821"/>
            <a:chOff x="478153" y="4072225"/>
            <a:chExt cx="2974975" cy="3402329"/>
          </a:xfrm>
        </p:grpSpPr>
        <p:sp>
          <p:nvSpPr>
            <p:cNvPr id="11" name="object 6">
              <a:extLst>
                <a:ext uri="{FF2B5EF4-FFF2-40B4-BE49-F238E27FC236}">
                  <a16:creationId xmlns:a16="http://schemas.microsoft.com/office/drawing/2014/main" id="{0A4F74A0-9440-2A09-574A-121CCAE57D4E}"/>
                </a:ext>
              </a:extLst>
            </p:cNvPr>
            <p:cNvSpPr/>
            <p:nvPr/>
          </p:nvSpPr>
          <p:spPr>
            <a:xfrm>
              <a:off x="478153" y="4072225"/>
              <a:ext cx="2974975" cy="3402329"/>
            </a:xfrm>
            <a:custGeom>
              <a:avLst/>
              <a:gdLst/>
              <a:ahLst/>
              <a:cxnLst/>
              <a:rect l="l" t="t" r="r" b="b"/>
              <a:pathLst>
                <a:path w="2974975" h="3402329">
                  <a:moveTo>
                    <a:pt x="2833306" y="0"/>
                  </a:moveTo>
                  <a:lnTo>
                    <a:pt x="141185" y="0"/>
                  </a:lnTo>
                  <a:lnTo>
                    <a:pt x="96563" y="7197"/>
                  </a:lnTo>
                  <a:lnTo>
                    <a:pt x="57807" y="27239"/>
                  </a:lnTo>
                  <a:lnTo>
                    <a:pt x="27243" y="57801"/>
                  </a:lnTo>
                  <a:lnTo>
                    <a:pt x="7198" y="96559"/>
                  </a:lnTo>
                  <a:lnTo>
                    <a:pt x="0" y="141185"/>
                  </a:lnTo>
                  <a:lnTo>
                    <a:pt x="0" y="3260686"/>
                  </a:lnTo>
                  <a:lnTo>
                    <a:pt x="7198" y="3305313"/>
                  </a:lnTo>
                  <a:lnTo>
                    <a:pt x="27243" y="3344070"/>
                  </a:lnTo>
                  <a:lnTo>
                    <a:pt x="57807" y="3374633"/>
                  </a:lnTo>
                  <a:lnTo>
                    <a:pt x="96563" y="3394675"/>
                  </a:lnTo>
                  <a:lnTo>
                    <a:pt x="141185" y="3401872"/>
                  </a:lnTo>
                  <a:lnTo>
                    <a:pt x="2833306" y="3401872"/>
                  </a:lnTo>
                  <a:lnTo>
                    <a:pt x="2877933" y="3394675"/>
                  </a:lnTo>
                  <a:lnTo>
                    <a:pt x="2916690" y="3374633"/>
                  </a:lnTo>
                  <a:lnTo>
                    <a:pt x="2947252" y="3344070"/>
                  </a:lnTo>
                  <a:lnTo>
                    <a:pt x="2967294" y="3305313"/>
                  </a:lnTo>
                  <a:lnTo>
                    <a:pt x="2974492" y="3260686"/>
                  </a:lnTo>
                  <a:lnTo>
                    <a:pt x="2974492" y="141185"/>
                  </a:lnTo>
                  <a:lnTo>
                    <a:pt x="2967294" y="96559"/>
                  </a:lnTo>
                  <a:lnTo>
                    <a:pt x="2947252" y="57801"/>
                  </a:lnTo>
                  <a:lnTo>
                    <a:pt x="2916690" y="27239"/>
                  </a:lnTo>
                  <a:lnTo>
                    <a:pt x="2877933" y="7197"/>
                  </a:lnTo>
                  <a:lnTo>
                    <a:pt x="28333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12" name="object 7">
              <a:extLst>
                <a:ext uri="{FF2B5EF4-FFF2-40B4-BE49-F238E27FC236}">
                  <a16:creationId xmlns:a16="http://schemas.microsoft.com/office/drawing/2014/main" id="{3A97CD91-523E-A7D1-A0D4-80CB4820F2F3}"/>
                </a:ext>
              </a:extLst>
            </p:cNvPr>
            <p:cNvSpPr/>
            <p:nvPr/>
          </p:nvSpPr>
          <p:spPr>
            <a:xfrm>
              <a:off x="478153" y="4072225"/>
              <a:ext cx="2974975" cy="3402329"/>
            </a:xfrm>
            <a:custGeom>
              <a:avLst/>
              <a:gdLst/>
              <a:ahLst/>
              <a:cxnLst/>
              <a:rect l="l" t="t" r="r" b="b"/>
              <a:pathLst>
                <a:path w="2974975" h="3402329">
                  <a:moveTo>
                    <a:pt x="2833306" y="3401872"/>
                  </a:moveTo>
                  <a:lnTo>
                    <a:pt x="141185" y="3401872"/>
                  </a:lnTo>
                  <a:lnTo>
                    <a:pt x="96563" y="3394675"/>
                  </a:lnTo>
                  <a:lnTo>
                    <a:pt x="57807" y="3374633"/>
                  </a:lnTo>
                  <a:lnTo>
                    <a:pt x="27243" y="3344070"/>
                  </a:lnTo>
                  <a:lnTo>
                    <a:pt x="7198" y="3305313"/>
                  </a:lnTo>
                  <a:lnTo>
                    <a:pt x="0" y="3260686"/>
                  </a:lnTo>
                  <a:lnTo>
                    <a:pt x="0" y="141185"/>
                  </a:lnTo>
                  <a:lnTo>
                    <a:pt x="7198" y="96559"/>
                  </a:lnTo>
                  <a:lnTo>
                    <a:pt x="27243" y="57801"/>
                  </a:lnTo>
                  <a:lnTo>
                    <a:pt x="57807" y="27239"/>
                  </a:lnTo>
                  <a:lnTo>
                    <a:pt x="96563" y="7197"/>
                  </a:lnTo>
                  <a:lnTo>
                    <a:pt x="141185" y="0"/>
                  </a:lnTo>
                  <a:lnTo>
                    <a:pt x="2833306" y="0"/>
                  </a:lnTo>
                  <a:lnTo>
                    <a:pt x="2877933" y="7197"/>
                  </a:lnTo>
                  <a:lnTo>
                    <a:pt x="2916690" y="27239"/>
                  </a:lnTo>
                  <a:lnTo>
                    <a:pt x="2947252" y="57801"/>
                  </a:lnTo>
                  <a:lnTo>
                    <a:pt x="2967294" y="96559"/>
                  </a:lnTo>
                  <a:lnTo>
                    <a:pt x="2974492" y="141185"/>
                  </a:lnTo>
                  <a:lnTo>
                    <a:pt x="2974492" y="3260686"/>
                  </a:lnTo>
                  <a:lnTo>
                    <a:pt x="2967294" y="3305313"/>
                  </a:lnTo>
                  <a:lnTo>
                    <a:pt x="2947252" y="3344070"/>
                  </a:lnTo>
                  <a:lnTo>
                    <a:pt x="2916690" y="3374633"/>
                  </a:lnTo>
                  <a:lnTo>
                    <a:pt x="2877933" y="3394675"/>
                  </a:lnTo>
                  <a:lnTo>
                    <a:pt x="2833306" y="3401872"/>
                  </a:lnTo>
                  <a:close/>
                </a:path>
              </a:pathLst>
            </a:custGeom>
            <a:ln w="12534">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26" name="object 17">
            <a:extLst>
              <a:ext uri="{FF2B5EF4-FFF2-40B4-BE49-F238E27FC236}">
                <a16:creationId xmlns:a16="http://schemas.microsoft.com/office/drawing/2014/main" id="{A802A70D-8A4C-34E9-84D6-A040DEB38773}"/>
              </a:ext>
            </a:extLst>
          </p:cNvPr>
          <p:cNvSpPr txBox="1"/>
          <p:nvPr/>
        </p:nvSpPr>
        <p:spPr>
          <a:xfrm>
            <a:off x="1025356" y="3706703"/>
            <a:ext cx="2132725" cy="481093"/>
          </a:xfrm>
          <a:prstGeom prst="rect">
            <a:avLst/>
          </a:prstGeom>
        </p:spPr>
        <p:txBody>
          <a:bodyPr vert="horz" wrap="square" lIns="0" tIns="10350" rIns="0" bIns="0" rtlCol="0">
            <a:spAutoFit/>
          </a:bodyPr>
          <a:lstStyle/>
          <a:p>
            <a:pPr marL="10894" marR="4358">
              <a:lnSpc>
                <a:spcPct val="120000"/>
              </a:lnSpc>
              <a:spcBef>
                <a:spcPts val="81"/>
              </a:spcBef>
            </a:pPr>
            <a:r>
              <a:rPr lang="ja-JP" altLang="en-US" sz="1300" err="1">
                <a:solidFill>
                  <a:srgbClr val="231F20"/>
                </a:solidFill>
                <a:latin typeface="Yu Gothic UI" panose="020B0500000000000000" pitchFamily="34" charset="-128"/>
                <a:ea typeface="Yu Gothic UI" panose="020B0500000000000000" pitchFamily="34" charset="-128"/>
                <a:cs typeface="YuGo-Medium"/>
              </a:rPr>
              <a:t>毎日</a:t>
            </a:r>
            <a:r>
              <a:rPr lang="ja-JP" altLang="en-US" sz="1300">
                <a:solidFill>
                  <a:srgbClr val="231F20"/>
                </a:solidFill>
                <a:latin typeface="Yu Gothic UI" panose="020B0500000000000000" pitchFamily="34" charset="-128"/>
                <a:ea typeface="Yu Gothic UI" panose="020B0500000000000000" pitchFamily="34" charset="-128"/>
                <a:cs typeface="YuGo-Medium"/>
              </a:rPr>
              <a:t>仕事が忙しいけれど、</a:t>
            </a:r>
            <a:endParaRPr lang="en-US" altLang="ja-JP" sz="1300">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20000"/>
              </a:lnSpc>
              <a:spcBef>
                <a:spcPts val="81"/>
              </a:spcBef>
            </a:pPr>
            <a:r>
              <a:rPr lang="ja-JP" altLang="en-US" sz="1300">
                <a:solidFill>
                  <a:srgbClr val="231F20"/>
                </a:solidFill>
                <a:latin typeface="Yu Gothic UI" panose="020B0500000000000000" pitchFamily="34" charset="-128"/>
                <a:ea typeface="Yu Gothic UI" panose="020B0500000000000000" pitchFamily="34" charset="-128"/>
                <a:cs typeface="YuGo-Medium"/>
              </a:rPr>
              <a:t>雑談</a:t>
            </a:r>
            <a:r>
              <a:rPr lang="ja-JP" altLang="en-US" sz="1300" err="1">
                <a:solidFill>
                  <a:srgbClr val="231F20"/>
                </a:solidFill>
                <a:latin typeface="Yu Gothic UI" panose="020B0500000000000000" pitchFamily="34" charset="-128"/>
                <a:ea typeface="Yu Gothic UI" panose="020B0500000000000000" pitchFamily="34" charset="-128"/>
                <a:cs typeface="YuGo-Medium"/>
              </a:rPr>
              <a:t>できる人がいる</a:t>
            </a:r>
            <a:endParaRPr lang="ja-JP" altLang="en-US" sz="1300">
              <a:latin typeface="Yu Gothic UI" panose="020B0500000000000000" pitchFamily="34" charset="-128"/>
              <a:ea typeface="Yu Gothic UI" panose="020B0500000000000000" pitchFamily="34" charset="-128"/>
              <a:cs typeface="YuGo-Medium"/>
            </a:endParaRPr>
          </a:p>
        </p:txBody>
      </p:sp>
      <p:pic>
        <p:nvPicPr>
          <p:cNvPr id="31" name="object 22">
            <a:extLst>
              <a:ext uri="{FF2B5EF4-FFF2-40B4-BE49-F238E27FC236}">
                <a16:creationId xmlns:a16="http://schemas.microsoft.com/office/drawing/2014/main" id="{EB86C176-5825-FCBC-679C-475A44F1CE1B}"/>
              </a:ext>
            </a:extLst>
          </p:cNvPr>
          <p:cNvPicPr/>
          <p:nvPr/>
        </p:nvPicPr>
        <p:blipFill>
          <a:blip r:embed="rId2" cstate="print"/>
          <a:stretch>
            <a:fillRect/>
          </a:stretch>
        </p:blipFill>
        <p:spPr>
          <a:xfrm>
            <a:off x="1110618" y="4791429"/>
            <a:ext cx="1475256" cy="1305659"/>
          </a:xfrm>
          <a:prstGeom prst="rect">
            <a:avLst/>
          </a:prstGeom>
        </p:spPr>
      </p:pic>
      <p:sp>
        <p:nvSpPr>
          <p:cNvPr id="33" name="object 8">
            <a:extLst>
              <a:ext uri="{FF2B5EF4-FFF2-40B4-BE49-F238E27FC236}">
                <a16:creationId xmlns:a16="http://schemas.microsoft.com/office/drawing/2014/main" id="{A5EE2EA6-F1ED-F0F6-B016-77D61E2B03A7}"/>
              </a:ext>
            </a:extLst>
          </p:cNvPr>
          <p:cNvSpPr txBox="1"/>
          <p:nvPr/>
        </p:nvSpPr>
        <p:spPr>
          <a:xfrm>
            <a:off x="757267" y="3200168"/>
            <a:ext cx="3180413" cy="257222"/>
          </a:xfrm>
          <a:prstGeom prst="rect">
            <a:avLst/>
          </a:prstGeom>
        </p:spPr>
        <p:txBody>
          <a:bodyPr vert="horz" wrap="square" lIns="0" tIns="10894" rIns="0" bIns="0" rtlCol="0">
            <a:spAutoFit/>
          </a:bodyPr>
          <a:lstStyle/>
          <a:p>
            <a:pPr marL="10894">
              <a:spcBef>
                <a:spcPts val="86"/>
              </a:spcBef>
            </a:pPr>
            <a:r>
              <a:rPr lang="ja-JP" altLang="en-US" sz="1600" b="1">
                <a:solidFill>
                  <a:srgbClr val="F26F71"/>
                </a:solidFill>
                <a:latin typeface="Yu Gothic UI" panose="020B0500000000000000" pitchFamily="34" charset="-128"/>
                <a:ea typeface="Yu Gothic UI" panose="020B0500000000000000" pitchFamily="34" charset="-128"/>
                <a:cs typeface="YuGothic"/>
              </a:rPr>
              <a:t>（例）日常にあるつながり</a:t>
            </a:r>
            <a:endParaRPr sz="1600">
              <a:latin typeface="Yu Gothic UI" panose="020B0500000000000000" pitchFamily="34" charset="-128"/>
              <a:ea typeface="Yu Gothic UI" panose="020B0500000000000000" pitchFamily="34" charset="-128"/>
              <a:cs typeface="YuGothic"/>
            </a:endParaRPr>
          </a:p>
        </p:txBody>
      </p:sp>
      <p:grpSp>
        <p:nvGrpSpPr>
          <p:cNvPr id="52" name="object 5">
            <a:extLst>
              <a:ext uri="{FF2B5EF4-FFF2-40B4-BE49-F238E27FC236}">
                <a16:creationId xmlns:a16="http://schemas.microsoft.com/office/drawing/2014/main" id="{B5F31C09-23A1-AAF5-9B57-0B2059236F63}"/>
              </a:ext>
            </a:extLst>
          </p:cNvPr>
          <p:cNvGrpSpPr/>
          <p:nvPr/>
        </p:nvGrpSpPr>
        <p:grpSpPr>
          <a:xfrm>
            <a:off x="2946875" y="3603163"/>
            <a:ext cx="1958350" cy="2630821"/>
            <a:chOff x="478153" y="4072225"/>
            <a:chExt cx="2974975" cy="3402329"/>
          </a:xfrm>
        </p:grpSpPr>
        <p:sp>
          <p:nvSpPr>
            <p:cNvPr id="53" name="object 6">
              <a:extLst>
                <a:ext uri="{FF2B5EF4-FFF2-40B4-BE49-F238E27FC236}">
                  <a16:creationId xmlns:a16="http://schemas.microsoft.com/office/drawing/2014/main" id="{DBEB0E2C-27C1-150C-C0B8-1457F3235226}"/>
                </a:ext>
              </a:extLst>
            </p:cNvPr>
            <p:cNvSpPr/>
            <p:nvPr/>
          </p:nvSpPr>
          <p:spPr>
            <a:xfrm>
              <a:off x="478153" y="4072225"/>
              <a:ext cx="2974975" cy="3402329"/>
            </a:xfrm>
            <a:custGeom>
              <a:avLst/>
              <a:gdLst/>
              <a:ahLst/>
              <a:cxnLst/>
              <a:rect l="l" t="t" r="r" b="b"/>
              <a:pathLst>
                <a:path w="2974975" h="3402329">
                  <a:moveTo>
                    <a:pt x="2833306" y="0"/>
                  </a:moveTo>
                  <a:lnTo>
                    <a:pt x="141185" y="0"/>
                  </a:lnTo>
                  <a:lnTo>
                    <a:pt x="96563" y="7197"/>
                  </a:lnTo>
                  <a:lnTo>
                    <a:pt x="57807" y="27239"/>
                  </a:lnTo>
                  <a:lnTo>
                    <a:pt x="27243" y="57801"/>
                  </a:lnTo>
                  <a:lnTo>
                    <a:pt x="7198" y="96559"/>
                  </a:lnTo>
                  <a:lnTo>
                    <a:pt x="0" y="141185"/>
                  </a:lnTo>
                  <a:lnTo>
                    <a:pt x="0" y="3260686"/>
                  </a:lnTo>
                  <a:lnTo>
                    <a:pt x="7198" y="3305313"/>
                  </a:lnTo>
                  <a:lnTo>
                    <a:pt x="27243" y="3344070"/>
                  </a:lnTo>
                  <a:lnTo>
                    <a:pt x="57807" y="3374633"/>
                  </a:lnTo>
                  <a:lnTo>
                    <a:pt x="96563" y="3394675"/>
                  </a:lnTo>
                  <a:lnTo>
                    <a:pt x="141185" y="3401872"/>
                  </a:lnTo>
                  <a:lnTo>
                    <a:pt x="2833306" y="3401872"/>
                  </a:lnTo>
                  <a:lnTo>
                    <a:pt x="2877933" y="3394675"/>
                  </a:lnTo>
                  <a:lnTo>
                    <a:pt x="2916690" y="3374633"/>
                  </a:lnTo>
                  <a:lnTo>
                    <a:pt x="2947252" y="3344070"/>
                  </a:lnTo>
                  <a:lnTo>
                    <a:pt x="2967294" y="3305313"/>
                  </a:lnTo>
                  <a:lnTo>
                    <a:pt x="2974492" y="3260686"/>
                  </a:lnTo>
                  <a:lnTo>
                    <a:pt x="2974492" y="141185"/>
                  </a:lnTo>
                  <a:lnTo>
                    <a:pt x="2967294" y="96559"/>
                  </a:lnTo>
                  <a:lnTo>
                    <a:pt x="2947252" y="57801"/>
                  </a:lnTo>
                  <a:lnTo>
                    <a:pt x="2916690" y="27239"/>
                  </a:lnTo>
                  <a:lnTo>
                    <a:pt x="2877933" y="7197"/>
                  </a:lnTo>
                  <a:lnTo>
                    <a:pt x="28333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4" name="object 7">
              <a:extLst>
                <a:ext uri="{FF2B5EF4-FFF2-40B4-BE49-F238E27FC236}">
                  <a16:creationId xmlns:a16="http://schemas.microsoft.com/office/drawing/2014/main" id="{2B860105-3FEE-4CCE-9781-B7667F5EDE8E}"/>
                </a:ext>
              </a:extLst>
            </p:cNvPr>
            <p:cNvSpPr/>
            <p:nvPr/>
          </p:nvSpPr>
          <p:spPr>
            <a:xfrm>
              <a:off x="478153" y="4072225"/>
              <a:ext cx="2974975" cy="3402329"/>
            </a:xfrm>
            <a:custGeom>
              <a:avLst/>
              <a:gdLst/>
              <a:ahLst/>
              <a:cxnLst/>
              <a:rect l="l" t="t" r="r" b="b"/>
              <a:pathLst>
                <a:path w="2974975" h="3402329">
                  <a:moveTo>
                    <a:pt x="2833306" y="3401872"/>
                  </a:moveTo>
                  <a:lnTo>
                    <a:pt x="141185" y="3401872"/>
                  </a:lnTo>
                  <a:lnTo>
                    <a:pt x="96563" y="3394675"/>
                  </a:lnTo>
                  <a:lnTo>
                    <a:pt x="57807" y="3374633"/>
                  </a:lnTo>
                  <a:lnTo>
                    <a:pt x="27243" y="3344070"/>
                  </a:lnTo>
                  <a:lnTo>
                    <a:pt x="7198" y="3305313"/>
                  </a:lnTo>
                  <a:lnTo>
                    <a:pt x="0" y="3260686"/>
                  </a:lnTo>
                  <a:lnTo>
                    <a:pt x="0" y="141185"/>
                  </a:lnTo>
                  <a:lnTo>
                    <a:pt x="7198" y="96559"/>
                  </a:lnTo>
                  <a:lnTo>
                    <a:pt x="27243" y="57801"/>
                  </a:lnTo>
                  <a:lnTo>
                    <a:pt x="57807" y="27239"/>
                  </a:lnTo>
                  <a:lnTo>
                    <a:pt x="96563" y="7197"/>
                  </a:lnTo>
                  <a:lnTo>
                    <a:pt x="141185" y="0"/>
                  </a:lnTo>
                  <a:lnTo>
                    <a:pt x="2833306" y="0"/>
                  </a:lnTo>
                  <a:lnTo>
                    <a:pt x="2877933" y="7197"/>
                  </a:lnTo>
                  <a:lnTo>
                    <a:pt x="2916690" y="27239"/>
                  </a:lnTo>
                  <a:lnTo>
                    <a:pt x="2947252" y="57801"/>
                  </a:lnTo>
                  <a:lnTo>
                    <a:pt x="2967294" y="96559"/>
                  </a:lnTo>
                  <a:lnTo>
                    <a:pt x="2974492" y="141185"/>
                  </a:lnTo>
                  <a:lnTo>
                    <a:pt x="2974492" y="3260686"/>
                  </a:lnTo>
                  <a:lnTo>
                    <a:pt x="2967294" y="3305313"/>
                  </a:lnTo>
                  <a:lnTo>
                    <a:pt x="2947252" y="3344070"/>
                  </a:lnTo>
                  <a:lnTo>
                    <a:pt x="2916690" y="3374633"/>
                  </a:lnTo>
                  <a:lnTo>
                    <a:pt x="2877933" y="3394675"/>
                  </a:lnTo>
                  <a:lnTo>
                    <a:pt x="2833306" y="3401872"/>
                  </a:lnTo>
                  <a:close/>
                </a:path>
              </a:pathLst>
            </a:custGeom>
            <a:ln w="12534">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27" name="object 18">
            <a:extLst>
              <a:ext uri="{FF2B5EF4-FFF2-40B4-BE49-F238E27FC236}">
                <a16:creationId xmlns:a16="http://schemas.microsoft.com/office/drawing/2014/main" id="{08C7BBD0-48C8-8207-76CA-B26D81CE422C}"/>
              </a:ext>
            </a:extLst>
          </p:cNvPr>
          <p:cNvSpPr txBox="1"/>
          <p:nvPr/>
        </p:nvSpPr>
        <p:spPr>
          <a:xfrm>
            <a:off x="3030254" y="3703221"/>
            <a:ext cx="2137040" cy="734047"/>
          </a:xfrm>
          <a:prstGeom prst="rect">
            <a:avLst/>
          </a:prstGeom>
          <a:noFill/>
        </p:spPr>
        <p:txBody>
          <a:bodyPr vert="horz" wrap="square" lIns="0" tIns="10350" rIns="0" bIns="0" rtlCol="0">
            <a:spAutoFit/>
          </a:bodyPr>
          <a:lstStyle/>
          <a:p>
            <a:pPr marL="10894" marR="4358">
              <a:lnSpc>
                <a:spcPct val="120000"/>
              </a:lnSpc>
              <a:spcBef>
                <a:spcPts val="81"/>
              </a:spcBef>
            </a:pPr>
            <a:r>
              <a:rPr lang="ja-JP" altLang="en-US" sz="1300" dirty="0">
                <a:solidFill>
                  <a:srgbClr val="231F20"/>
                </a:solidFill>
                <a:latin typeface="Yu Gothic UI" panose="020B0500000000000000" pitchFamily="34" charset="-128"/>
                <a:ea typeface="Yu Gothic UI" panose="020B0500000000000000" pitchFamily="34" charset="-128"/>
                <a:cs typeface="YuGo-Medium"/>
              </a:rPr>
              <a:t>地域の公園で毎週、</a:t>
            </a:r>
            <a:endParaRPr lang="en-US" altLang="ja-JP" sz="1300" dirty="0">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20000"/>
              </a:lnSpc>
              <a:spcBef>
                <a:spcPts val="81"/>
              </a:spcBef>
            </a:pPr>
            <a:r>
              <a:rPr lang="ja-JP" altLang="en-US" sz="1300" dirty="0">
                <a:solidFill>
                  <a:srgbClr val="231F20"/>
                </a:solidFill>
                <a:latin typeface="Yu Gothic UI" panose="020B0500000000000000" pitchFamily="34" charset="-128"/>
                <a:ea typeface="Yu Gothic UI" panose="020B0500000000000000" pitchFamily="34" charset="-128"/>
                <a:cs typeface="YuGo-Medium"/>
              </a:rPr>
              <a:t>仲間</a:t>
            </a:r>
            <a:r>
              <a:rPr lang="ja-JP" altLang="en-US" sz="1300">
                <a:solidFill>
                  <a:srgbClr val="231F20"/>
                </a:solidFill>
                <a:latin typeface="Yu Gothic UI" panose="020B0500000000000000" pitchFamily="34" charset="-128"/>
                <a:ea typeface="Yu Gothic UI" panose="020B0500000000000000" pitchFamily="34" charset="-128"/>
                <a:cs typeface="YuGo-Medium"/>
              </a:rPr>
              <a:t>たちと</a:t>
            </a:r>
            <a:r>
              <a:rPr lang="ja-JP" altLang="en-US" sz="1300">
                <a:solidFill>
                  <a:schemeClr val="tx1"/>
                </a:solidFill>
                <a:latin typeface="Yu Gothic UI" panose="020B0500000000000000" pitchFamily="34" charset="-128"/>
                <a:ea typeface="Yu Gothic UI" panose="020B0500000000000000" pitchFamily="34" charset="-128"/>
                <a:cs typeface="YuGo-Medium"/>
              </a:rPr>
              <a:t>グラウンド・ゴルフ</a:t>
            </a:r>
            <a:endParaRPr lang="en-US" altLang="ja-JP" sz="1300" dirty="0">
              <a:solidFill>
                <a:schemeClr val="tx1"/>
              </a:solidFill>
              <a:latin typeface="Yu Gothic UI" panose="020B0500000000000000" pitchFamily="34" charset="-128"/>
              <a:ea typeface="Yu Gothic UI" panose="020B0500000000000000" pitchFamily="34" charset="-128"/>
              <a:cs typeface="YuGo-Medium"/>
            </a:endParaRPr>
          </a:p>
          <a:p>
            <a:pPr marL="10894" marR="4358">
              <a:lnSpc>
                <a:spcPct val="120000"/>
              </a:lnSpc>
              <a:spcBef>
                <a:spcPts val="81"/>
              </a:spcBef>
            </a:pPr>
            <a:r>
              <a:rPr lang="ja-JP" altLang="en-US" sz="1300">
                <a:solidFill>
                  <a:srgbClr val="231F20"/>
                </a:solidFill>
                <a:latin typeface="Yu Gothic UI" panose="020B0500000000000000" pitchFamily="34" charset="-128"/>
                <a:ea typeface="Yu Gothic UI" panose="020B0500000000000000" pitchFamily="34" charset="-128"/>
                <a:cs typeface="YuGo-Medium"/>
              </a:rPr>
              <a:t>を楽しむ</a:t>
            </a:r>
            <a:endParaRPr lang="ja-JP" altLang="en-US" sz="1300" dirty="0">
              <a:latin typeface="Yu Gothic UI" panose="020B0500000000000000" pitchFamily="34" charset="-128"/>
              <a:ea typeface="Yu Gothic UI" panose="020B0500000000000000" pitchFamily="34" charset="-128"/>
              <a:cs typeface="YuGo-Medium"/>
            </a:endParaRPr>
          </a:p>
        </p:txBody>
      </p:sp>
      <p:grpSp>
        <p:nvGrpSpPr>
          <p:cNvPr id="55" name="object 5">
            <a:extLst>
              <a:ext uri="{FF2B5EF4-FFF2-40B4-BE49-F238E27FC236}">
                <a16:creationId xmlns:a16="http://schemas.microsoft.com/office/drawing/2014/main" id="{B2C61EBE-4A84-DCAE-6959-A053B2BDDCF9}"/>
              </a:ext>
            </a:extLst>
          </p:cNvPr>
          <p:cNvGrpSpPr/>
          <p:nvPr/>
        </p:nvGrpSpPr>
        <p:grpSpPr>
          <a:xfrm>
            <a:off x="5024679" y="3604074"/>
            <a:ext cx="1958350" cy="2630821"/>
            <a:chOff x="478153" y="4072225"/>
            <a:chExt cx="2974975" cy="3402329"/>
          </a:xfrm>
        </p:grpSpPr>
        <p:sp>
          <p:nvSpPr>
            <p:cNvPr id="56" name="object 6">
              <a:extLst>
                <a:ext uri="{FF2B5EF4-FFF2-40B4-BE49-F238E27FC236}">
                  <a16:creationId xmlns:a16="http://schemas.microsoft.com/office/drawing/2014/main" id="{763A9430-841C-CAB0-924E-0963E4C68284}"/>
                </a:ext>
              </a:extLst>
            </p:cNvPr>
            <p:cNvSpPr/>
            <p:nvPr/>
          </p:nvSpPr>
          <p:spPr>
            <a:xfrm>
              <a:off x="478153" y="4072225"/>
              <a:ext cx="2974975" cy="3402329"/>
            </a:xfrm>
            <a:custGeom>
              <a:avLst/>
              <a:gdLst/>
              <a:ahLst/>
              <a:cxnLst/>
              <a:rect l="l" t="t" r="r" b="b"/>
              <a:pathLst>
                <a:path w="2974975" h="3402329">
                  <a:moveTo>
                    <a:pt x="2833306" y="0"/>
                  </a:moveTo>
                  <a:lnTo>
                    <a:pt x="141185" y="0"/>
                  </a:lnTo>
                  <a:lnTo>
                    <a:pt x="96563" y="7197"/>
                  </a:lnTo>
                  <a:lnTo>
                    <a:pt x="57807" y="27239"/>
                  </a:lnTo>
                  <a:lnTo>
                    <a:pt x="27243" y="57801"/>
                  </a:lnTo>
                  <a:lnTo>
                    <a:pt x="7198" y="96559"/>
                  </a:lnTo>
                  <a:lnTo>
                    <a:pt x="0" y="141185"/>
                  </a:lnTo>
                  <a:lnTo>
                    <a:pt x="0" y="3260686"/>
                  </a:lnTo>
                  <a:lnTo>
                    <a:pt x="7198" y="3305313"/>
                  </a:lnTo>
                  <a:lnTo>
                    <a:pt x="27243" y="3344070"/>
                  </a:lnTo>
                  <a:lnTo>
                    <a:pt x="57807" y="3374633"/>
                  </a:lnTo>
                  <a:lnTo>
                    <a:pt x="96563" y="3394675"/>
                  </a:lnTo>
                  <a:lnTo>
                    <a:pt x="141185" y="3401872"/>
                  </a:lnTo>
                  <a:lnTo>
                    <a:pt x="2833306" y="3401872"/>
                  </a:lnTo>
                  <a:lnTo>
                    <a:pt x="2877933" y="3394675"/>
                  </a:lnTo>
                  <a:lnTo>
                    <a:pt x="2916690" y="3374633"/>
                  </a:lnTo>
                  <a:lnTo>
                    <a:pt x="2947252" y="3344070"/>
                  </a:lnTo>
                  <a:lnTo>
                    <a:pt x="2967294" y="3305313"/>
                  </a:lnTo>
                  <a:lnTo>
                    <a:pt x="2974492" y="3260686"/>
                  </a:lnTo>
                  <a:lnTo>
                    <a:pt x="2974492" y="141185"/>
                  </a:lnTo>
                  <a:lnTo>
                    <a:pt x="2967294" y="96559"/>
                  </a:lnTo>
                  <a:lnTo>
                    <a:pt x="2947252" y="57801"/>
                  </a:lnTo>
                  <a:lnTo>
                    <a:pt x="2916690" y="27239"/>
                  </a:lnTo>
                  <a:lnTo>
                    <a:pt x="2877933" y="7197"/>
                  </a:lnTo>
                  <a:lnTo>
                    <a:pt x="28333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57" name="object 7">
              <a:extLst>
                <a:ext uri="{FF2B5EF4-FFF2-40B4-BE49-F238E27FC236}">
                  <a16:creationId xmlns:a16="http://schemas.microsoft.com/office/drawing/2014/main" id="{AD618E99-88CB-6814-1357-1EF799A60462}"/>
                </a:ext>
              </a:extLst>
            </p:cNvPr>
            <p:cNvSpPr/>
            <p:nvPr/>
          </p:nvSpPr>
          <p:spPr>
            <a:xfrm>
              <a:off x="478153" y="4072225"/>
              <a:ext cx="2974975" cy="3402329"/>
            </a:xfrm>
            <a:custGeom>
              <a:avLst/>
              <a:gdLst/>
              <a:ahLst/>
              <a:cxnLst/>
              <a:rect l="l" t="t" r="r" b="b"/>
              <a:pathLst>
                <a:path w="2974975" h="3402329">
                  <a:moveTo>
                    <a:pt x="2833306" y="3401872"/>
                  </a:moveTo>
                  <a:lnTo>
                    <a:pt x="141185" y="3401872"/>
                  </a:lnTo>
                  <a:lnTo>
                    <a:pt x="96563" y="3394675"/>
                  </a:lnTo>
                  <a:lnTo>
                    <a:pt x="57807" y="3374633"/>
                  </a:lnTo>
                  <a:lnTo>
                    <a:pt x="27243" y="3344070"/>
                  </a:lnTo>
                  <a:lnTo>
                    <a:pt x="7198" y="3305313"/>
                  </a:lnTo>
                  <a:lnTo>
                    <a:pt x="0" y="3260686"/>
                  </a:lnTo>
                  <a:lnTo>
                    <a:pt x="0" y="141185"/>
                  </a:lnTo>
                  <a:lnTo>
                    <a:pt x="7198" y="96559"/>
                  </a:lnTo>
                  <a:lnTo>
                    <a:pt x="27243" y="57801"/>
                  </a:lnTo>
                  <a:lnTo>
                    <a:pt x="57807" y="27239"/>
                  </a:lnTo>
                  <a:lnTo>
                    <a:pt x="96563" y="7197"/>
                  </a:lnTo>
                  <a:lnTo>
                    <a:pt x="141185" y="0"/>
                  </a:lnTo>
                  <a:lnTo>
                    <a:pt x="2833306" y="0"/>
                  </a:lnTo>
                  <a:lnTo>
                    <a:pt x="2877933" y="7197"/>
                  </a:lnTo>
                  <a:lnTo>
                    <a:pt x="2916690" y="27239"/>
                  </a:lnTo>
                  <a:lnTo>
                    <a:pt x="2947252" y="57801"/>
                  </a:lnTo>
                  <a:lnTo>
                    <a:pt x="2967294" y="96559"/>
                  </a:lnTo>
                  <a:lnTo>
                    <a:pt x="2974492" y="141185"/>
                  </a:lnTo>
                  <a:lnTo>
                    <a:pt x="2974492" y="3260686"/>
                  </a:lnTo>
                  <a:lnTo>
                    <a:pt x="2967294" y="3305313"/>
                  </a:lnTo>
                  <a:lnTo>
                    <a:pt x="2947252" y="3344070"/>
                  </a:lnTo>
                  <a:lnTo>
                    <a:pt x="2916690" y="3374633"/>
                  </a:lnTo>
                  <a:lnTo>
                    <a:pt x="2877933" y="3394675"/>
                  </a:lnTo>
                  <a:lnTo>
                    <a:pt x="2833306" y="3401872"/>
                  </a:lnTo>
                  <a:close/>
                </a:path>
              </a:pathLst>
            </a:custGeom>
            <a:ln w="12534">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58" name="object 18">
            <a:extLst>
              <a:ext uri="{FF2B5EF4-FFF2-40B4-BE49-F238E27FC236}">
                <a16:creationId xmlns:a16="http://schemas.microsoft.com/office/drawing/2014/main" id="{38DCD15E-F331-C544-3662-F9239F1D9EB2}"/>
              </a:ext>
            </a:extLst>
          </p:cNvPr>
          <p:cNvSpPr txBox="1"/>
          <p:nvPr/>
        </p:nvSpPr>
        <p:spPr>
          <a:xfrm>
            <a:off x="5197831" y="3703221"/>
            <a:ext cx="2137040" cy="733982"/>
          </a:xfrm>
          <a:prstGeom prst="rect">
            <a:avLst/>
          </a:prstGeom>
        </p:spPr>
        <p:txBody>
          <a:bodyPr vert="horz" wrap="square" lIns="0" tIns="10350" rIns="0" bIns="0" rtlCol="0">
            <a:spAutoFit/>
          </a:bodyPr>
          <a:lstStyle/>
          <a:p>
            <a:pPr marL="10894" marR="4358">
              <a:lnSpc>
                <a:spcPct val="120000"/>
              </a:lnSpc>
              <a:spcBef>
                <a:spcPts val="81"/>
              </a:spcBef>
            </a:pPr>
            <a:r>
              <a:rPr lang="ja-JP" altLang="en-US" sz="1300">
                <a:solidFill>
                  <a:srgbClr val="231F20"/>
                </a:solidFill>
                <a:latin typeface="Yu Gothic UI" panose="020B0500000000000000" pitchFamily="34" charset="-128"/>
                <a:ea typeface="Yu Gothic UI" panose="020B0500000000000000" pitchFamily="34" charset="-128"/>
                <a:cs typeface="YuGo-Medium"/>
              </a:rPr>
              <a:t>家に帰ったら「おかえり」と</a:t>
            </a:r>
            <a:endParaRPr lang="en-US" altLang="ja-JP" sz="1300">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20000"/>
              </a:lnSpc>
              <a:spcBef>
                <a:spcPts val="81"/>
              </a:spcBef>
            </a:pPr>
            <a:r>
              <a:rPr lang="ja-JP" altLang="en-US" sz="1300">
                <a:solidFill>
                  <a:srgbClr val="231F20"/>
                </a:solidFill>
                <a:latin typeface="Yu Gothic UI" panose="020B0500000000000000" pitchFamily="34" charset="-128"/>
                <a:ea typeface="Yu Gothic UI" panose="020B0500000000000000" pitchFamily="34" charset="-128"/>
                <a:cs typeface="YuGo-Medium"/>
              </a:rPr>
              <a:t>言ってくれる人がいる</a:t>
            </a:r>
          </a:p>
          <a:p>
            <a:pPr marL="10894" marR="4358">
              <a:lnSpc>
                <a:spcPct val="120000"/>
              </a:lnSpc>
              <a:spcBef>
                <a:spcPts val="81"/>
              </a:spcBef>
            </a:pPr>
            <a:endParaRPr lang="ja-JP" altLang="en-US" sz="1300" err="1">
              <a:solidFill>
                <a:srgbClr val="231F20"/>
              </a:solidFill>
              <a:latin typeface="Yu Gothic UI" panose="020B0500000000000000" pitchFamily="34" charset="-128"/>
              <a:ea typeface="Yu Gothic UI" panose="020B0500000000000000" pitchFamily="34" charset="-128"/>
              <a:cs typeface="YuGo-Medium"/>
            </a:endParaRPr>
          </a:p>
        </p:txBody>
      </p:sp>
      <p:grpSp>
        <p:nvGrpSpPr>
          <p:cNvPr id="59" name="object 5">
            <a:extLst>
              <a:ext uri="{FF2B5EF4-FFF2-40B4-BE49-F238E27FC236}">
                <a16:creationId xmlns:a16="http://schemas.microsoft.com/office/drawing/2014/main" id="{DFACF799-B73D-7F8B-EB86-7E04C0EBE0CB}"/>
              </a:ext>
            </a:extLst>
          </p:cNvPr>
          <p:cNvGrpSpPr/>
          <p:nvPr/>
        </p:nvGrpSpPr>
        <p:grpSpPr>
          <a:xfrm>
            <a:off x="7101753" y="3603163"/>
            <a:ext cx="2078341" cy="2630821"/>
            <a:chOff x="478153" y="4072225"/>
            <a:chExt cx="2974975" cy="3402329"/>
          </a:xfrm>
        </p:grpSpPr>
        <p:sp>
          <p:nvSpPr>
            <p:cNvPr id="60" name="object 6">
              <a:extLst>
                <a:ext uri="{FF2B5EF4-FFF2-40B4-BE49-F238E27FC236}">
                  <a16:creationId xmlns:a16="http://schemas.microsoft.com/office/drawing/2014/main" id="{8A8D764C-F234-0326-9C1B-DD657E2EE4CE}"/>
                </a:ext>
              </a:extLst>
            </p:cNvPr>
            <p:cNvSpPr/>
            <p:nvPr/>
          </p:nvSpPr>
          <p:spPr>
            <a:xfrm>
              <a:off x="478153" y="4072225"/>
              <a:ext cx="2974975" cy="3402329"/>
            </a:xfrm>
            <a:custGeom>
              <a:avLst/>
              <a:gdLst/>
              <a:ahLst/>
              <a:cxnLst/>
              <a:rect l="l" t="t" r="r" b="b"/>
              <a:pathLst>
                <a:path w="2974975" h="3402329">
                  <a:moveTo>
                    <a:pt x="2833306" y="0"/>
                  </a:moveTo>
                  <a:lnTo>
                    <a:pt x="141185" y="0"/>
                  </a:lnTo>
                  <a:lnTo>
                    <a:pt x="96563" y="7197"/>
                  </a:lnTo>
                  <a:lnTo>
                    <a:pt x="57807" y="27239"/>
                  </a:lnTo>
                  <a:lnTo>
                    <a:pt x="27243" y="57801"/>
                  </a:lnTo>
                  <a:lnTo>
                    <a:pt x="7198" y="96559"/>
                  </a:lnTo>
                  <a:lnTo>
                    <a:pt x="0" y="141185"/>
                  </a:lnTo>
                  <a:lnTo>
                    <a:pt x="0" y="3260686"/>
                  </a:lnTo>
                  <a:lnTo>
                    <a:pt x="7198" y="3305313"/>
                  </a:lnTo>
                  <a:lnTo>
                    <a:pt x="27243" y="3344070"/>
                  </a:lnTo>
                  <a:lnTo>
                    <a:pt x="57807" y="3374633"/>
                  </a:lnTo>
                  <a:lnTo>
                    <a:pt x="96563" y="3394675"/>
                  </a:lnTo>
                  <a:lnTo>
                    <a:pt x="141185" y="3401872"/>
                  </a:lnTo>
                  <a:lnTo>
                    <a:pt x="2833306" y="3401872"/>
                  </a:lnTo>
                  <a:lnTo>
                    <a:pt x="2877933" y="3394675"/>
                  </a:lnTo>
                  <a:lnTo>
                    <a:pt x="2916690" y="3374633"/>
                  </a:lnTo>
                  <a:lnTo>
                    <a:pt x="2947252" y="3344070"/>
                  </a:lnTo>
                  <a:lnTo>
                    <a:pt x="2967294" y="3305313"/>
                  </a:lnTo>
                  <a:lnTo>
                    <a:pt x="2974492" y="3260686"/>
                  </a:lnTo>
                  <a:lnTo>
                    <a:pt x="2974492" y="141185"/>
                  </a:lnTo>
                  <a:lnTo>
                    <a:pt x="2967294" y="96559"/>
                  </a:lnTo>
                  <a:lnTo>
                    <a:pt x="2947252" y="57801"/>
                  </a:lnTo>
                  <a:lnTo>
                    <a:pt x="2916690" y="27239"/>
                  </a:lnTo>
                  <a:lnTo>
                    <a:pt x="2877933" y="7197"/>
                  </a:lnTo>
                  <a:lnTo>
                    <a:pt x="2833306" y="0"/>
                  </a:lnTo>
                  <a:close/>
                </a:path>
              </a:pathLst>
            </a:custGeom>
            <a:solidFill>
              <a:srgbClr val="FFFFFF"/>
            </a:solidFill>
          </p:spPr>
          <p:txBody>
            <a:bodyPr wrap="square" lIns="0" tIns="0" rIns="0" bIns="0" rtlCol="0"/>
            <a:lstStyle/>
            <a:p>
              <a:endParaRPr>
                <a:latin typeface="Yu Gothic UI" panose="020B0500000000000000" pitchFamily="34" charset="-128"/>
                <a:ea typeface="Yu Gothic UI" panose="020B0500000000000000" pitchFamily="34" charset="-128"/>
              </a:endParaRPr>
            </a:p>
          </p:txBody>
        </p:sp>
        <p:sp>
          <p:nvSpPr>
            <p:cNvPr id="61" name="object 7">
              <a:extLst>
                <a:ext uri="{FF2B5EF4-FFF2-40B4-BE49-F238E27FC236}">
                  <a16:creationId xmlns:a16="http://schemas.microsoft.com/office/drawing/2014/main" id="{2F097F75-FFAB-C30F-A9B9-31D7B5D9F6A1}"/>
                </a:ext>
              </a:extLst>
            </p:cNvPr>
            <p:cNvSpPr/>
            <p:nvPr/>
          </p:nvSpPr>
          <p:spPr>
            <a:xfrm>
              <a:off x="478153" y="4072225"/>
              <a:ext cx="2974975" cy="3402329"/>
            </a:xfrm>
            <a:custGeom>
              <a:avLst/>
              <a:gdLst/>
              <a:ahLst/>
              <a:cxnLst/>
              <a:rect l="l" t="t" r="r" b="b"/>
              <a:pathLst>
                <a:path w="2974975" h="3402329">
                  <a:moveTo>
                    <a:pt x="2833306" y="3401872"/>
                  </a:moveTo>
                  <a:lnTo>
                    <a:pt x="141185" y="3401872"/>
                  </a:lnTo>
                  <a:lnTo>
                    <a:pt x="96563" y="3394675"/>
                  </a:lnTo>
                  <a:lnTo>
                    <a:pt x="57807" y="3374633"/>
                  </a:lnTo>
                  <a:lnTo>
                    <a:pt x="27243" y="3344070"/>
                  </a:lnTo>
                  <a:lnTo>
                    <a:pt x="7198" y="3305313"/>
                  </a:lnTo>
                  <a:lnTo>
                    <a:pt x="0" y="3260686"/>
                  </a:lnTo>
                  <a:lnTo>
                    <a:pt x="0" y="141185"/>
                  </a:lnTo>
                  <a:lnTo>
                    <a:pt x="7198" y="96559"/>
                  </a:lnTo>
                  <a:lnTo>
                    <a:pt x="27243" y="57801"/>
                  </a:lnTo>
                  <a:lnTo>
                    <a:pt x="57807" y="27239"/>
                  </a:lnTo>
                  <a:lnTo>
                    <a:pt x="96563" y="7197"/>
                  </a:lnTo>
                  <a:lnTo>
                    <a:pt x="141185" y="0"/>
                  </a:lnTo>
                  <a:lnTo>
                    <a:pt x="2833306" y="0"/>
                  </a:lnTo>
                  <a:lnTo>
                    <a:pt x="2877933" y="7197"/>
                  </a:lnTo>
                  <a:lnTo>
                    <a:pt x="2916690" y="27239"/>
                  </a:lnTo>
                  <a:lnTo>
                    <a:pt x="2947252" y="57801"/>
                  </a:lnTo>
                  <a:lnTo>
                    <a:pt x="2967294" y="96559"/>
                  </a:lnTo>
                  <a:lnTo>
                    <a:pt x="2974492" y="141185"/>
                  </a:lnTo>
                  <a:lnTo>
                    <a:pt x="2974492" y="3260686"/>
                  </a:lnTo>
                  <a:lnTo>
                    <a:pt x="2967294" y="3305313"/>
                  </a:lnTo>
                  <a:lnTo>
                    <a:pt x="2947252" y="3344070"/>
                  </a:lnTo>
                  <a:lnTo>
                    <a:pt x="2916690" y="3374633"/>
                  </a:lnTo>
                  <a:lnTo>
                    <a:pt x="2877933" y="3394675"/>
                  </a:lnTo>
                  <a:lnTo>
                    <a:pt x="2833306" y="3401872"/>
                  </a:lnTo>
                  <a:close/>
                </a:path>
              </a:pathLst>
            </a:custGeom>
            <a:ln w="12534">
              <a:solidFill>
                <a:srgbClr val="FBC3AF"/>
              </a:solidFill>
            </a:ln>
          </p:spPr>
          <p:txBody>
            <a:bodyPr wrap="square" lIns="0" tIns="0" rIns="0" bIns="0" rtlCol="0"/>
            <a:lstStyle/>
            <a:p>
              <a:endParaRPr>
                <a:latin typeface="Yu Gothic UI" panose="020B0500000000000000" pitchFamily="34" charset="-128"/>
                <a:ea typeface="Yu Gothic UI" panose="020B0500000000000000" pitchFamily="34" charset="-128"/>
              </a:endParaRPr>
            </a:p>
          </p:txBody>
        </p:sp>
      </p:grpSp>
      <p:sp>
        <p:nvSpPr>
          <p:cNvPr id="28" name="object 19">
            <a:extLst>
              <a:ext uri="{FF2B5EF4-FFF2-40B4-BE49-F238E27FC236}">
                <a16:creationId xmlns:a16="http://schemas.microsoft.com/office/drawing/2014/main" id="{5352BB2E-8D9E-7FFF-79C1-753CCE423E91}"/>
              </a:ext>
            </a:extLst>
          </p:cNvPr>
          <p:cNvSpPr txBox="1"/>
          <p:nvPr/>
        </p:nvSpPr>
        <p:spPr>
          <a:xfrm>
            <a:off x="7266600" y="3703221"/>
            <a:ext cx="2307749" cy="986872"/>
          </a:xfrm>
          <a:prstGeom prst="rect">
            <a:avLst/>
          </a:prstGeom>
        </p:spPr>
        <p:txBody>
          <a:bodyPr vert="horz" wrap="square" lIns="0" tIns="10350" rIns="0" bIns="0" rtlCol="0" anchor="t">
            <a:spAutoFit/>
          </a:bodyPr>
          <a:lstStyle/>
          <a:p>
            <a:pPr marL="10795" marR="3810">
              <a:lnSpc>
                <a:spcPct val="120000"/>
              </a:lnSpc>
              <a:spcBef>
                <a:spcPts val="81"/>
              </a:spcBef>
            </a:pPr>
            <a:r>
              <a:rPr lang="ja-JP" altLang="en-US" sz="1300">
                <a:solidFill>
                  <a:srgbClr val="231F20"/>
                </a:solidFill>
                <a:latin typeface="Yu Gothic UI"/>
                <a:ea typeface="Yu Gothic UI"/>
                <a:cs typeface="YuGo-Medium"/>
              </a:rPr>
              <a:t>共通の趣味を持った人が</a:t>
            </a:r>
            <a:endParaRPr lang="en-US" altLang="ja-JP" sz="1300">
              <a:solidFill>
                <a:srgbClr val="231F20"/>
              </a:solidFill>
              <a:latin typeface="Yu Gothic UI"/>
              <a:ea typeface="Yu Gothic UI"/>
              <a:cs typeface="YuGo-Medium"/>
            </a:endParaRPr>
          </a:p>
          <a:p>
            <a:pPr marL="10795" marR="3810">
              <a:lnSpc>
                <a:spcPct val="120000"/>
              </a:lnSpc>
              <a:spcBef>
                <a:spcPts val="81"/>
              </a:spcBef>
            </a:pPr>
            <a:r>
              <a:rPr lang="ja-JP" altLang="en-US" sz="1300">
                <a:solidFill>
                  <a:srgbClr val="231F20"/>
                </a:solidFill>
                <a:latin typeface="Yu Gothic UI"/>
                <a:ea typeface="Yu Gothic UI"/>
                <a:cs typeface="YuGo-Medium"/>
              </a:rPr>
              <a:t>集まるオンラインコミュニティに</a:t>
            </a:r>
            <a:endParaRPr lang="en-US" altLang="ja-JP" sz="1300">
              <a:solidFill>
                <a:srgbClr val="231F20"/>
              </a:solidFill>
              <a:latin typeface="Yu Gothic UI"/>
              <a:ea typeface="Yu Gothic UI"/>
              <a:cs typeface="YuGo-Medium"/>
            </a:endParaRPr>
          </a:p>
          <a:p>
            <a:pPr marL="10795" marR="3810">
              <a:lnSpc>
                <a:spcPct val="120000"/>
              </a:lnSpc>
              <a:spcBef>
                <a:spcPts val="81"/>
              </a:spcBef>
            </a:pPr>
            <a:r>
              <a:rPr lang="ja-JP" altLang="en-US" sz="1300">
                <a:solidFill>
                  <a:srgbClr val="231F20"/>
                </a:solidFill>
                <a:latin typeface="Yu Gothic UI"/>
                <a:ea typeface="Yu Gothic UI"/>
                <a:cs typeface="YuGo-Medium"/>
              </a:rPr>
              <a:t>参加していて、好きなことに</a:t>
            </a:r>
            <a:endParaRPr lang="en-US" altLang="ja-JP" sz="1300">
              <a:solidFill>
                <a:srgbClr val="231F20"/>
              </a:solidFill>
              <a:latin typeface="Yu Gothic UI"/>
              <a:ea typeface="Yu Gothic UI"/>
              <a:cs typeface="YuGo-Medium"/>
            </a:endParaRPr>
          </a:p>
          <a:p>
            <a:pPr marL="10795" marR="3810">
              <a:lnSpc>
                <a:spcPct val="120000"/>
              </a:lnSpc>
              <a:spcBef>
                <a:spcPts val="81"/>
              </a:spcBef>
            </a:pPr>
            <a:r>
              <a:rPr lang="ja-JP" altLang="en-US" sz="1300">
                <a:solidFill>
                  <a:srgbClr val="231F20"/>
                </a:solidFill>
                <a:latin typeface="Yu Gothic UI"/>
                <a:ea typeface="Yu Gothic UI"/>
                <a:cs typeface="YuGo-Medium"/>
              </a:rPr>
              <a:t>ついて話せる人がいる</a:t>
            </a:r>
          </a:p>
        </p:txBody>
      </p:sp>
      <p:pic>
        <p:nvPicPr>
          <p:cNvPr id="32" name="図 31">
            <a:extLst>
              <a:ext uri="{FF2B5EF4-FFF2-40B4-BE49-F238E27FC236}">
                <a16:creationId xmlns:a16="http://schemas.microsoft.com/office/drawing/2014/main" id="{89BAF60A-DD81-BE5D-7A8C-F03154A6B7D4}"/>
              </a:ext>
            </a:extLst>
          </p:cNvPr>
          <p:cNvPicPr>
            <a:picLocks noChangeAspect="1"/>
          </p:cNvPicPr>
          <p:nvPr/>
        </p:nvPicPr>
        <p:blipFill>
          <a:blip r:embed="rId3"/>
          <a:stretch>
            <a:fillRect/>
          </a:stretch>
        </p:blipFill>
        <p:spPr>
          <a:xfrm>
            <a:off x="7659252" y="4895833"/>
            <a:ext cx="937234" cy="1188687"/>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AA11E047-7302-2EE9-9256-C43DAC381E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122" y="4791429"/>
            <a:ext cx="1197265" cy="1202493"/>
          </a:xfrm>
          <a:prstGeom prst="rect">
            <a:avLst/>
          </a:prstGeom>
        </p:spPr>
      </p:pic>
      <p:pic>
        <p:nvPicPr>
          <p:cNvPr id="3" name="図 2">
            <a:extLst>
              <a:ext uri="{FF2B5EF4-FFF2-40B4-BE49-F238E27FC236}">
                <a16:creationId xmlns:a16="http://schemas.microsoft.com/office/drawing/2014/main" id="{30694934-D35B-2C8D-4B58-56FA55A1D7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2166" y="4479054"/>
            <a:ext cx="1237006" cy="1646610"/>
          </a:xfrm>
          <a:prstGeom prst="rect">
            <a:avLst/>
          </a:prstGeom>
        </p:spPr>
      </p:pic>
    </p:spTree>
    <p:extLst>
      <p:ext uri="{BB962C8B-B14F-4D97-AF65-F5344CB8AC3E}">
        <p14:creationId xmlns:p14="http://schemas.microsoft.com/office/powerpoint/2010/main" val="80013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a:extLst>
              <a:ext uri="{FF2B5EF4-FFF2-40B4-BE49-F238E27FC236}">
                <a16:creationId xmlns:a16="http://schemas.microsoft.com/office/drawing/2014/main" id="{D3F52A2A-3E28-6443-991B-D1CD3D951D95}"/>
              </a:ext>
            </a:extLst>
          </p:cNvPr>
          <p:cNvSpPr/>
          <p:nvPr/>
        </p:nvSpPr>
        <p:spPr>
          <a:xfrm>
            <a:off x="5052239" y="4004030"/>
            <a:ext cx="1929840" cy="1308006"/>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9697593B-7E1F-39A0-DBAA-0A351D75C916}"/>
              </a:ext>
            </a:extLst>
          </p:cNvPr>
          <p:cNvSpPr/>
          <p:nvPr/>
        </p:nvSpPr>
        <p:spPr>
          <a:xfrm>
            <a:off x="2976368" y="3996076"/>
            <a:ext cx="1929840" cy="1308006"/>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65018949-A433-603A-F03F-A5E5321015B4}"/>
              </a:ext>
            </a:extLst>
          </p:cNvPr>
          <p:cNvSpPr/>
          <p:nvPr/>
        </p:nvSpPr>
        <p:spPr>
          <a:xfrm>
            <a:off x="900525" y="4013070"/>
            <a:ext cx="1929840" cy="1308006"/>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43E0D959-9837-5EF6-EE4A-09BB8A74137A}"/>
              </a:ext>
            </a:extLst>
          </p:cNvPr>
          <p:cNvGrpSpPr/>
          <p:nvPr/>
        </p:nvGrpSpPr>
        <p:grpSpPr>
          <a:xfrm>
            <a:off x="1030642" y="2997702"/>
            <a:ext cx="1661301" cy="1167716"/>
            <a:chOff x="3150981" y="4530342"/>
            <a:chExt cx="1661301" cy="1167716"/>
          </a:xfrm>
        </p:grpSpPr>
        <p:sp>
          <p:nvSpPr>
            <p:cNvPr id="57" name="円/楕円 56">
              <a:extLst>
                <a:ext uri="{FF2B5EF4-FFF2-40B4-BE49-F238E27FC236}">
                  <a16:creationId xmlns:a16="http://schemas.microsoft.com/office/drawing/2014/main" id="{500B8633-7952-332D-E2E5-67FE0E0F6E7B}"/>
                </a:ext>
              </a:extLst>
            </p:cNvPr>
            <p:cNvSpPr/>
            <p:nvPr/>
          </p:nvSpPr>
          <p:spPr>
            <a:xfrm>
              <a:off x="3150981" y="4530342"/>
              <a:ext cx="1661301" cy="921802"/>
            </a:xfrm>
            <a:prstGeom prst="ellipse">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56888CAB-E4B6-F0EF-32D3-66EB9C9382ED}"/>
                </a:ext>
              </a:extLst>
            </p:cNvPr>
            <p:cNvSpPr/>
            <p:nvPr/>
          </p:nvSpPr>
          <p:spPr>
            <a:xfrm rot="10800000">
              <a:off x="3835756" y="5436172"/>
              <a:ext cx="291750" cy="2618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6CC1509D-8245-A905-D47A-97697CE941CF}"/>
              </a:ext>
            </a:extLst>
          </p:cNvPr>
          <p:cNvGrpSpPr/>
          <p:nvPr/>
        </p:nvGrpSpPr>
        <p:grpSpPr>
          <a:xfrm>
            <a:off x="5181151" y="3000441"/>
            <a:ext cx="1661301" cy="1167716"/>
            <a:chOff x="3150981" y="4530342"/>
            <a:chExt cx="1661301" cy="1167716"/>
          </a:xfrm>
        </p:grpSpPr>
        <p:sp>
          <p:nvSpPr>
            <p:cNvPr id="54" name="円/楕円 53">
              <a:extLst>
                <a:ext uri="{FF2B5EF4-FFF2-40B4-BE49-F238E27FC236}">
                  <a16:creationId xmlns:a16="http://schemas.microsoft.com/office/drawing/2014/main" id="{E1A0FCA5-AE12-A1CD-BF20-D311598F7AED}"/>
                </a:ext>
              </a:extLst>
            </p:cNvPr>
            <p:cNvSpPr/>
            <p:nvPr/>
          </p:nvSpPr>
          <p:spPr>
            <a:xfrm>
              <a:off x="3150981" y="4530342"/>
              <a:ext cx="1661301" cy="921802"/>
            </a:xfrm>
            <a:prstGeom prst="ellipse">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三角形 54">
              <a:extLst>
                <a:ext uri="{FF2B5EF4-FFF2-40B4-BE49-F238E27FC236}">
                  <a16:creationId xmlns:a16="http://schemas.microsoft.com/office/drawing/2014/main" id="{3C2D1174-2190-7A69-2972-2D78C0876FEC}"/>
                </a:ext>
              </a:extLst>
            </p:cNvPr>
            <p:cNvSpPr/>
            <p:nvPr/>
          </p:nvSpPr>
          <p:spPr>
            <a:xfrm rot="10800000">
              <a:off x="3835756" y="5436172"/>
              <a:ext cx="291750" cy="2618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8A79FD9A-F50D-F33E-5A6D-4FC18AE0E13C}"/>
              </a:ext>
            </a:extLst>
          </p:cNvPr>
          <p:cNvGrpSpPr/>
          <p:nvPr/>
        </p:nvGrpSpPr>
        <p:grpSpPr>
          <a:xfrm>
            <a:off x="3104838" y="3005271"/>
            <a:ext cx="1661301" cy="1167716"/>
            <a:chOff x="3150981" y="4530342"/>
            <a:chExt cx="1661301" cy="1167716"/>
          </a:xfrm>
        </p:grpSpPr>
        <p:sp>
          <p:nvSpPr>
            <p:cNvPr id="19" name="円/楕円 18">
              <a:extLst>
                <a:ext uri="{FF2B5EF4-FFF2-40B4-BE49-F238E27FC236}">
                  <a16:creationId xmlns:a16="http://schemas.microsoft.com/office/drawing/2014/main" id="{D9EDD551-C5B4-EA4A-94CC-83B58C8B9CC3}"/>
                </a:ext>
              </a:extLst>
            </p:cNvPr>
            <p:cNvSpPr/>
            <p:nvPr/>
          </p:nvSpPr>
          <p:spPr>
            <a:xfrm>
              <a:off x="3150981" y="4530342"/>
              <a:ext cx="1661301" cy="921802"/>
            </a:xfrm>
            <a:prstGeom prst="ellipse">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三角形 48">
              <a:extLst>
                <a:ext uri="{FF2B5EF4-FFF2-40B4-BE49-F238E27FC236}">
                  <a16:creationId xmlns:a16="http://schemas.microsoft.com/office/drawing/2014/main" id="{ECDF08F3-ECA1-6EFC-41D2-93B47E325DB2}"/>
                </a:ext>
              </a:extLst>
            </p:cNvPr>
            <p:cNvSpPr/>
            <p:nvPr/>
          </p:nvSpPr>
          <p:spPr>
            <a:xfrm rot="10800000">
              <a:off x="3835756" y="5436172"/>
              <a:ext cx="291750" cy="2618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object 2">
            <a:extLst>
              <a:ext uri="{FF2B5EF4-FFF2-40B4-BE49-F238E27FC236}">
                <a16:creationId xmlns:a16="http://schemas.microsoft.com/office/drawing/2014/main" id="{7CA6C4DA-2159-20F7-F3BE-F5E44CF6C30E}"/>
              </a:ext>
            </a:extLst>
          </p:cNvPr>
          <p:cNvSpPr/>
          <p:nvPr/>
        </p:nvSpPr>
        <p:spPr>
          <a:xfrm>
            <a:off x="7201137" y="5812658"/>
            <a:ext cx="1848267" cy="821997"/>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30" name="円/楕円 29">
            <a:extLst>
              <a:ext uri="{FF2B5EF4-FFF2-40B4-BE49-F238E27FC236}">
                <a16:creationId xmlns:a16="http://schemas.microsoft.com/office/drawing/2014/main" id="{9E000EEE-B197-ED0E-D52D-48326BBB46CF}"/>
              </a:ext>
            </a:extLst>
          </p:cNvPr>
          <p:cNvSpPr/>
          <p:nvPr/>
        </p:nvSpPr>
        <p:spPr>
          <a:xfrm>
            <a:off x="7131105" y="4000064"/>
            <a:ext cx="1929840" cy="1308006"/>
          </a:xfrm>
          <a:prstGeom prst="ellips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object 2">
            <a:extLst>
              <a:ext uri="{FF2B5EF4-FFF2-40B4-BE49-F238E27FC236}">
                <a16:creationId xmlns:a16="http://schemas.microsoft.com/office/drawing/2014/main" id="{4746744E-4A92-36BA-5A19-7DE802FFD6C5}"/>
              </a:ext>
            </a:extLst>
          </p:cNvPr>
          <p:cNvSpPr/>
          <p:nvPr/>
        </p:nvSpPr>
        <p:spPr>
          <a:xfrm>
            <a:off x="5133812" y="5812658"/>
            <a:ext cx="1848267" cy="821997"/>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12" name="object 2">
            <a:extLst>
              <a:ext uri="{FF2B5EF4-FFF2-40B4-BE49-F238E27FC236}">
                <a16:creationId xmlns:a16="http://schemas.microsoft.com/office/drawing/2014/main" id="{4CC3D8D5-F7F8-5BB9-088E-9E0FDA2D0B47}"/>
              </a:ext>
            </a:extLst>
          </p:cNvPr>
          <p:cNvSpPr/>
          <p:nvPr/>
        </p:nvSpPr>
        <p:spPr>
          <a:xfrm>
            <a:off x="3072701" y="5812662"/>
            <a:ext cx="1848267" cy="821997"/>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11" name="object 2">
            <a:extLst>
              <a:ext uri="{FF2B5EF4-FFF2-40B4-BE49-F238E27FC236}">
                <a16:creationId xmlns:a16="http://schemas.microsoft.com/office/drawing/2014/main" id="{C19DBB4F-087F-06DC-391A-613F6BA607D7}"/>
              </a:ext>
            </a:extLst>
          </p:cNvPr>
          <p:cNvSpPr/>
          <p:nvPr/>
        </p:nvSpPr>
        <p:spPr>
          <a:xfrm>
            <a:off x="1030642" y="5812663"/>
            <a:ext cx="1817099" cy="821997"/>
          </a:xfrm>
          <a:custGeom>
            <a:avLst/>
            <a:gdLst/>
            <a:ahLst/>
            <a:cxnLst/>
            <a:rect l="l" t="t" r="r" b="b"/>
            <a:pathLst>
              <a:path w="9719945" h="6289040">
                <a:moveTo>
                  <a:pt x="9719513" y="0"/>
                </a:moveTo>
                <a:lnTo>
                  <a:pt x="0" y="0"/>
                </a:lnTo>
                <a:lnTo>
                  <a:pt x="0" y="6288671"/>
                </a:lnTo>
                <a:lnTo>
                  <a:pt x="9719513" y="6288671"/>
                </a:lnTo>
                <a:lnTo>
                  <a:pt x="9719513" y="0"/>
                </a:lnTo>
                <a:close/>
              </a:path>
            </a:pathLst>
          </a:custGeom>
          <a:solidFill>
            <a:srgbClr val="FFFFFF"/>
          </a:solidFill>
          <a:ln>
            <a:solidFill>
              <a:srgbClr val="FBC3AF"/>
            </a:solidFill>
          </a:ln>
        </p:spPr>
        <p:txBody>
          <a:bodyPr wrap="square" lIns="0" tIns="0" rIns="0" bIns="0" rtlCol="0"/>
          <a:lstStyle/>
          <a:p>
            <a:pPr algn="l"/>
            <a:endParaRPr>
              <a:latin typeface="Yu Gothic UI" panose="020B0500000000000000" pitchFamily="34" charset="-128"/>
              <a:ea typeface="Yu Gothic UI" panose="020B0500000000000000" pitchFamily="34" charset="-128"/>
            </a:endParaRPr>
          </a:p>
        </p:txBody>
      </p:sp>
      <p:sp>
        <p:nvSpPr>
          <p:cNvPr id="2" name="object 2"/>
          <p:cNvSpPr txBox="1">
            <a:spLocks noGrp="1"/>
          </p:cNvSpPr>
          <p:nvPr>
            <p:ph type="title"/>
          </p:nvPr>
        </p:nvSpPr>
        <p:spPr>
          <a:xfrm>
            <a:off x="838134" y="717882"/>
            <a:ext cx="7799817" cy="488946"/>
          </a:xfrm>
          <a:prstGeom prst="rect">
            <a:avLst/>
          </a:prstGeom>
        </p:spPr>
        <p:txBody>
          <a:bodyPr vert="horz" wrap="square" lIns="0" tIns="13618" rIns="0" bIns="0" rtlCol="0" anchor="ctr">
            <a:spAutoFit/>
          </a:bodyPr>
          <a:lstStyle/>
          <a:p>
            <a:pPr marL="10894">
              <a:spcBef>
                <a:spcPts val="107"/>
              </a:spcBef>
            </a:pPr>
            <a:r>
              <a:rPr sz="3088" err="1">
                <a:latin typeface="Yu Gothic UI" panose="020B0500000000000000" pitchFamily="34" charset="-128"/>
                <a:ea typeface="Yu Gothic UI" panose="020B0500000000000000" pitchFamily="34" charset="-128"/>
              </a:rPr>
              <a:t>孤独・孤立に陥りやすい「つながりの薄い」社会</a:t>
            </a:r>
            <a:endParaRPr sz="3088">
              <a:latin typeface="Yu Gothic UI" panose="020B0500000000000000" pitchFamily="34" charset="-128"/>
              <a:ea typeface="Yu Gothic UI" panose="020B0500000000000000" pitchFamily="34" charset="-128"/>
            </a:endParaRPr>
          </a:p>
        </p:txBody>
      </p:sp>
      <p:sp>
        <p:nvSpPr>
          <p:cNvPr id="4" name="object 4"/>
          <p:cNvSpPr txBox="1"/>
          <p:nvPr/>
        </p:nvSpPr>
        <p:spPr>
          <a:xfrm>
            <a:off x="838133" y="1228302"/>
            <a:ext cx="8222811" cy="1565813"/>
          </a:xfrm>
          <a:prstGeom prst="rect">
            <a:avLst/>
          </a:prstGeom>
        </p:spPr>
        <p:txBody>
          <a:bodyPr vert="horz" wrap="square" lIns="0" tIns="10350" rIns="0" bIns="0" rtlCol="0" anchor="t">
            <a:spAutoFit/>
          </a:bodyPr>
          <a:lstStyle/>
          <a:p>
            <a:pPr marL="10795" marR="125095">
              <a:lnSpc>
                <a:spcPct val="129200"/>
              </a:lnSpc>
              <a:spcBef>
                <a:spcPts val="81"/>
              </a:spcBef>
            </a:pPr>
            <a:r>
              <a:rPr lang="ja-JP" altLang="en-US" sz="1600">
                <a:solidFill>
                  <a:srgbClr val="231F20"/>
                </a:solidFill>
                <a:latin typeface="Yu Gothic UI"/>
                <a:ea typeface="Yu Gothic UI"/>
                <a:cs typeface="YuGo-Medium"/>
              </a:rPr>
              <a:t>近年の社会環境の変化により、家族や地域、会社などとのつながりが薄くなり、誰もが孤独・孤立に陥りやすい状況になっています。</a:t>
            </a:r>
            <a:endParaRPr lang="ja-JP" altLang="en-US" sz="1600">
              <a:latin typeface="Yu Gothic UI"/>
              <a:ea typeface="Yu Gothic UI"/>
              <a:cs typeface="YuGo-Medium"/>
            </a:endParaRPr>
          </a:p>
          <a:p>
            <a:pPr marL="10795" marR="3810">
              <a:lnSpc>
                <a:spcPct val="129200"/>
              </a:lnSpc>
            </a:pPr>
            <a:r>
              <a:rPr lang="ja-JP" altLang="en-US" sz="1600" b="1">
                <a:solidFill>
                  <a:schemeClr val="accent6">
                    <a:lumMod val="75000"/>
                  </a:schemeClr>
                </a:solidFill>
                <a:latin typeface="Yu Gothic UI"/>
                <a:ea typeface="Yu Gothic UI"/>
                <a:cs typeface="YuGo-Medium"/>
              </a:rPr>
              <a:t>この状況は、社会の変化によって生じており、個人の責任（自己責任）ではありません。</a:t>
            </a:r>
            <a:endParaRPr lang="en-US" altLang="ja-JP" sz="1600" b="1">
              <a:solidFill>
                <a:schemeClr val="accent6">
                  <a:lumMod val="75000"/>
                </a:schemeClr>
              </a:solidFill>
              <a:latin typeface="Yu Gothic UI"/>
              <a:ea typeface="Yu Gothic UI"/>
              <a:cs typeface="YuGo-Medium"/>
            </a:endParaRPr>
          </a:p>
          <a:p>
            <a:pPr marL="10795" marR="3810">
              <a:lnSpc>
                <a:spcPct val="129200"/>
              </a:lnSpc>
            </a:pPr>
            <a:r>
              <a:rPr lang="ja-JP" altLang="en-US" sz="1600">
                <a:solidFill>
                  <a:srgbClr val="231F20"/>
                </a:solidFill>
                <a:latin typeface="Yu Gothic UI"/>
                <a:ea typeface="Yu Gothic UI"/>
                <a:cs typeface="YuGo-Medium"/>
              </a:rPr>
              <a:t>さらに、ソーシャルメディアを使って多くの人とオンラインでつながっていても、</a:t>
            </a:r>
            <a:endParaRPr lang="en-US" altLang="ja-JP" sz="1600">
              <a:solidFill>
                <a:srgbClr val="231F20"/>
              </a:solidFill>
              <a:latin typeface="Yu Gothic UI"/>
              <a:ea typeface="Yu Gothic UI"/>
              <a:cs typeface="YuGo-Medium"/>
            </a:endParaRPr>
          </a:p>
          <a:p>
            <a:pPr marL="10795" marR="3810">
              <a:lnSpc>
                <a:spcPct val="129200"/>
              </a:lnSpc>
            </a:pPr>
            <a:r>
              <a:rPr lang="ja-JP" altLang="en-US" sz="1600">
                <a:solidFill>
                  <a:srgbClr val="231F20"/>
                </a:solidFill>
                <a:latin typeface="Yu Gothic UI"/>
                <a:ea typeface="Yu Gothic UI"/>
                <a:cs typeface="YuGo-Medium"/>
              </a:rPr>
              <a:t>孤独・孤立状態にある場合もあります。</a:t>
            </a:r>
            <a:endParaRPr lang="en-US" altLang="ja-JP" sz="1600">
              <a:solidFill>
                <a:schemeClr val="tx1"/>
              </a:solidFill>
              <a:latin typeface="Yu Gothic UI"/>
              <a:ea typeface="Yu Gothic UI"/>
              <a:cs typeface="YuGo-Medium"/>
            </a:endParaRPr>
          </a:p>
        </p:txBody>
      </p:sp>
      <p:sp>
        <p:nvSpPr>
          <p:cNvPr id="5" name="正方形/長方形 4">
            <a:extLst>
              <a:ext uri="{FF2B5EF4-FFF2-40B4-BE49-F238E27FC236}">
                <a16:creationId xmlns:a16="http://schemas.microsoft.com/office/drawing/2014/main" id="{AD4A0019-7708-9794-2115-EF93DD759C0D}"/>
              </a:ext>
            </a:extLst>
          </p:cNvPr>
          <p:cNvSpPr/>
          <p:nvPr/>
        </p:nvSpPr>
        <p:spPr>
          <a:xfrm>
            <a:off x="838134" y="308474"/>
            <a:ext cx="2872909" cy="310053"/>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1">
                <a:solidFill>
                  <a:srgbClr val="231F20"/>
                </a:solidFill>
                <a:latin typeface="Yu Gothic UI" panose="020B0500000000000000" pitchFamily="34" charset="-128"/>
                <a:ea typeface="Yu Gothic UI" panose="020B0500000000000000" pitchFamily="34" charset="-128"/>
                <a:cs typeface="YuGo-Medium"/>
              </a:rPr>
              <a:t>孤独・孤立とは？ 孤独・孤立の何が問題か</a:t>
            </a:r>
          </a:p>
        </p:txBody>
      </p:sp>
      <p:sp>
        <p:nvSpPr>
          <p:cNvPr id="20" name="テキスト ボックス 19">
            <a:extLst>
              <a:ext uri="{FF2B5EF4-FFF2-40B4-BE49-F238E27FC236}">
                <a16:creationId xmlns:a16="http://schemas.microsoft.com/office/drawing/2014/main" id="{0C5A66E4-018B-CD9A-518B-D534D9AD7028}"/>
              </a:ext>
            </a:extLst>
          </p:cNvPr>
          <p:cNvSpPr txBox="1"/>
          <p:nvPr/>
        </p:nvSpPr>
        <p:spPr>
          <a:xfrm>
            <a:off x="1068152" y="4303438"/>
            <a:ext cx="1676524" cy="323165"/>
          </a:xfrm>
          <a:prstGeom prst="rect">
            <a:avLst/>
          </a:prstGeom>
          <a:noFill/>
        </p:spPr>
        <p:txBody>
          <a:bodyPr wrap="square" rtlCol="0">
            <a:spAutoFit/>
          </a:bodyPr>
          <a:lstStyle/>
          <a:p>
            <a:pPr algn="ctr"/>
            <a:r>
              <a:rPr lang="ja-JP" altLang="en-US" sz="1500" b="1">
                <a:solidFill>
                  <a:srgbClr val="231F20"/>
                </a:solidFill>
                <a:latin typeface="Yu Gothic UI" panose="020B0500000000000000" pitchFamily="34" charset="-128"/>
                <a:ea typeface="Yu Gothic UI" panose="020B0500000000000000" pitchFamily="34" charset="-128"/>
                <a:cs typeface="YuGothic"/>
              </a:rPr>
              <a:t>会社とのつながり</a:t>
            </a:r>
          </a:p>
        </p:txBody>
      </p:sp>
      <p:sp>
        <p:nvSpPr>
          <p:cNvPr id="24" name="テキスト ボックス 23">
            <a:extLst>
              <a:ext uri="{FF2B5EF4-FFF2-40B4-BE49-F238E27FC236}">
                <a16:creationId xmlns:a16="http://schemas.microsoft.com/office/drawing/2014/main" id="{5586FC39-F432-2806-15E7-FDCDF352CCE4}"/>
              </a:ext>
            </a:extLst>
          </p:cNvPr>
          <p:cNvSpPr txBox="1"/>
          <p:nvPr/>
        </p:nvSpPr>
        <p:spPr>
          <a:xfrm>
            <a:off x="1024794" y="4649111"/>
            <a:ext cx="1676524" cy="692497"/>
          </a:xfrm>
          <a:prstGeom prst="rect">
            <a:avLst/>
          </a:prstGeom>
          <a:noFill/>
        </p:spPr>
        <p:txBody>
          <a:bodyPr wrap="square" rtlCol="0">
            <a:spAutoFit/>
          </a:bodyPr>
          <a:lstStyle/>
          <a:p>
            <a:pPr algn="ctr"/>
            <a:r>
              <a:rPr lang="ja-JP" altLang="en-US" sz="1300">
                <a:solidFill>
                  <a:srgbClr val="231F20"/>
                </a:solidFill>
                <a:latin typeface="Yu Gothic UI" panose="020B0500000000000000" pitchFamily="34" charset="-128"/>
                <a:ea typeface="Yu Gothic UI" panose="020B0500000000000000" pitchFamily="34" charset="-128"/>
                <a:cs typeface="YuGothic"/>
              </a:rPr>
              <a:t>雇用の保障や </a:t>
            </a:r>
            <a:endParaRPr lang="en-US" altLang="ja-JP" sz="1300" dirty="0">
              <a:solidFill>
                <a:srgbClr val="231F20"/>
              </a:solidFill>
              <a:latin typeface="Yu Gothic UI" panose="020B0500000000000000" pitchFamily="34" charset="-128"/>
              <a:ea typeface="Yu Gothic UI" panose="020B0500000000000000" pitchFamily="34" charset="-128"/>
              <a:cs typeface="YuGothic"/>
            </a:endParaRPr>
          </a:p>
          <a:p>
            <a:pPr algn="ctr"/>
            <a:r>
              <a:rPr lang="ja-JP" altLang="en-US" sz="1300">
                <a:solidFill>
                  <a:srgbClr val="231F20"/>
                </a:solidFill>
                <a:latin typeface="Yu Gothic UI" panose="020B0500000000000000" pitchFamily="34" charset="-128"/>
                <a:ea typeface="Yu Gothic UI" panose="020B0500000000000000" pitchFamily="34" charset="-128"/>
                <a:cs typeface="YuGothic"/>
              </a:rPr>
              <a:t>手厚い福利厚生</a:t>
            </a:r>
          </a:p>
          <a:p>
            <a:pPr algn="ctr"/>
            <a:endParaRPr lang="ja-JP" altLang="en-US" sz="1300">
              <a:solidFill>
                <a:srgbClr val="231F20"/>
              </a:solidFill>
              <a:latin typeface="Yu Gothic UI" panose="020B0500000000000000" pitchFamily="34" charset="-128"/>
              <a:ea typeface="Yu Gothic UI" panose="020B0500000000000000" pitchFamily="34" charset="-128"/>
              <a:cs typeface="YuGothic"/>
            </a:endParaRPr>
          </a:p>
        </p:txBody>
      </p:sp>
      <p:sp>
        <p:nvSpPr>
          <p:cNvPr id="31" name="object 12">
            <a:extLst>
              <a:ext uri="{FF2B5EF4-FFF2-40B4-BE49-F238E27FC236}">
                <a16:creationId xmlns:a16="http://schemas.microsoft.com/office/drawing/2014/main" id="{CA127FFF-76C0-ABB8-7B68-ACEF5FF789D2}"/>
              </a:ext>
            </a:extLst>
          </p:cNvPr>
          <p:cNvSpPr txBox="1"/>
          <p:nvPr/>
        </p:nvSpPr>
        <p:spPr>
          <a:xfrm>
            <a:off x="7295900" y="6015345"/>
            <a:ext cx="2376465" cy="408032"/>
          </a:xfrm>
          <a:prstGeom prst="rect">
            <a:avLst/>
          </a:prstGeom>
        </p:spPr>
        <p:txBody>
          <a:bodyPr vert="horz" wrap="square" lIns="0" tIns="10894" rIns="0" bIns="0" rtlCol="0">
            <a:spAutoFit/>
          </a:bodyPr>
          <a:lstStyle/>
          <a:p>
            <a:pPr marL="10894" marR="503306">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孤独感を紛らわすため</a:t>
            </a:r>
            <a:endParaRPr lang="en-US" altLang="ja-JP" sz="1201">
              <a:solidFill>
                <a:srgbClr val="231F20"/>
              </a:solidFill>
              <a:latin typeface="Yu Gothic UI" panose="020B0500000000000000" pitchFamily="34" charset="-128"/>
              <a:ea typeface="Yu Gothic UI" panose="020B0500000000000000" pitchFamily="34" charset="-128"/>
              <a:cs typeface="YuGo-Medium"/>
            </a:endParaRPr>
          </a:p>
          <a:p>
            <a:pPr marL="10894" marR="503306">
              <a:lnSpc>
                <a:spcPct val="108300"/>
              </a:lnSpc>
              <a:spcBef>
                <a:spcPts val="86"/>
              </a:spcBef>
            </a:pPr>
            <a:r>
              <a:rPr lang="en-US" altLang="ja-JP" sz="1201">
                <a:solidFill>
                  <a:srgbClr val="231F20"/>
                </a:solidFill>
                <a:latin typeface="Yu Gothic UI" panose="020B0500000000000000" pitchFamily="34" charset="-128"/>
                <a:ea typeface="Yu Gothic UI" panose="020B0500000000000000" pitchFamily="34" charset="-128"/>
                <a:cs typeface="YuGo-Medium"/>
              </a:rPr>
              <a:t>SNS</a:t>
            </a:r>
            <a:r>
              <a:rPr lang="ja-JP" altLang="en-US" sz="1201">
                <a:solidFill>
                  <a:srgbClr val="231F20"/>
                </a:solidFill>
                <a:latin typeface="Yu Gothic UI" panose="020B0500000000000000" pitchFamily="34" charset="-128"/>
                <a:ea typeface="Yu Gothic UI" panose="020B0500000000000000" pitchFamily="34" charset="-128"/>
                <a:cs typeface="YuGo-Medium"/>
              </a:rPr>
              <a:t>に毎日投稿している</a:t>
            </a:r>
            <a:endParaRPr lang="ja-JP" altLang="en-US" sz="1201">
              <a:latin typeface="Yu Gothic UI" panose="020B0500000000000000" pitchFamily="34" charset="-128"/>
              <a:ea typeface="Yu Gothic UI" panose="020B0500000000000000" pitchFamily="34" charset="-128"/>
              <a:cs typeface="YuGo-Medium"/>
            </a:endParaRPr>
          </a:p>
        </p:txBody>
      </p:sp>
      <p:sp>
        <p:nvSpPr>
          <p:cNvPr id="32" name="object 15">
            <a:extLst>
              <a:ext uri="{FF2B5EF4-FFF2-40B4-BE49-F238E27FC236}">
                <a16:creationId xmlns:a16="http://schemas.microsoft.com/office/drawing/2014/main" id="{0F196DE7-BD2A-61CE-3628-C804F6041728}"/>
              </a:ext>
            </a:extLst>
          </p:cNvPr>
          <p:cNvSpPr txBox="1"/>
          <p:nvPr/>
        </p:nvSpPr>
        <p:spPr>
          <a:xfrm>
            <a:off x="3121126" y="4651565"/>
            <a:ext cx="1645104" cy="447786"/>
          </a:xfrm>
          <a:prstGeom prst="rect">
            <a:avLst/>
          </a:prstGeom>
        </p:spPr>
        <p:txBody>
          <a:bodyPr vert="horz" wrap="square" lIns="0" tIns="31594" rIns="0" bIns="0" rtlCol="0">
            <a:spAutoFit/>
          </a:bodyPr>
          <a:lstStyle/>
          <a:p>
            <a:pPr marL="144346" marR="136720" algn="ctr">
              <a:lnSpc>
                <a:spcPct val="108300"/>
              </a:lnSpc>
              <a:spcBef>
                <a:spcPts val="755"/>
              </a:spcBef>
            </a:pPr>
            <a:r>
              <a:rPr lang="ja-JP" altLang="en-US" sz="1300">
                <a:solidFill>
                  <a:srgbClr val="231F20"/>
                </a:solidFill>
                <a:latin typeface="Yu Gothic UI" panose="020B0500000000000000" pitchFamily="34" charset="-128"/>
                <a:ea typeface="Yu Gothic UI" panose="020B0500000000000000" pitchFamily="34" charset="-128"/>
                <a:cs typeface="YuGo-Medium"/>
              </a:rPr>
              <a:t>地域の互助組織や支えあい</a:t>
            </a:r>
            <a:endParaRPr lang="ja-JP" altLang="en-US" sz="1300" dirty="0">
              <a:latin typeface="Yu Gothic UI" panose="020B0500000000000000" pitchFamily="34" charset="-128"/>
              <a:ea typeface="Yu Gothic UI" panose="020B0500000000000000" pitchFamily="34" charset="-128"/>
              <a:cs typeface="YuGo-Medium"/>
            </a:endParaRPr>
          </a:p>
        </p:txBody>
      </p:sp>
      <p:sp>
        <p:nvSpPr>
          <p:cNvPr id="33" name="テキスト ボックス 32">
            <a:extLst>
              <a:ext uri="{FF2B5EF4-FFF2-40B4-BE49-F238E27FC236}">
                <a16:creationId xmlns:a16="http://schemas.microsoft.com/office/drawing/2014/main" id="{DE358A1E-D23F-505F-123A-8D53AA904C72}"/>
              </a:ext>
            </a:extLst>
          </p:cNvPr>
          <p:cNvSpPr txBox="1"/>
          <p:nvPr/>
        </p:nvSpPr>
        <p:spPr>
          <a:xfrm>
            <a:off x="3072701" y="4298555"/>
            <a:ext cx="1676524" cy="323165"/>
          </a:xfrm>
          <a:prstGeom prst="rect">
            <a:avLst/>
          </a:prstGeom>
          <a:noFill/>
        </p:spPr>
        <p:txBody>
          <a:bodyPr wrap="square" rtlCol="0">
            <a:spAutoFit/>
          </a:bodyPr>
          <a:lstStyle/>
          <a:p>
            <a:pPr algn="ctr">
              <a:spcBef>
                <a:spcPts val="249"/>
              </a:spcBef>
            </a:pPr>
            <a:r>
              <a:rPr lang="ja-JP" altLang="en-US" sz="1500" b="1">
                <a:solidFill>
                  <a:srgbClr val="231F20"/>
                </a:solidFill>
                <a:latin typeface="Yu Gothic UI" panose="020B0500000000000000" pitchFamily="34" charset="-128"/>
                <a:ea typeface="Yu Gothic UI" panose="020B0500000000000000" pitchFamily="34" charset="-128"/>
                <a:cs typeface="YuGothic"/>
              </a:rPr>
              <a:t>地域とのつながり</a:t>
            </a:r>
            <a:endParaRPr lang="ja-JP" altLang="en-US" sz="1500">
              <a:latin typeface="Yu Gothic UI" panose="020B0500000000000000" pitchFamily="34" charset="-128"/>
              <a:ea typeface="Yu Gothic UI" panose="020B0500000000000000" pitchFamily="34" charset="-128"/>
              <a:cs typeface="YuGothic"/>
            </a:endParaRPr>
          </a:p>
        </p:txBody>
      </p:sp>
      <p:sp>
        <p:nvSpPr>
          <p:cNvPr id="35" name="object 16">
            <a:extLst>
              <a:ext uri="{FF2B5EF4-FFF2-40B4-BE49-F238E27FC236}">
                <a16:creationId xmlns:a16="http://schemas.microsoft.com/office/drawing/2014/main" id="{ED4C6DFE-CCF3-705F-750E-E5E71FC2B87D}"/>
              </a:ext>
            </a:extLst>
          </p:cNvPr>
          <p:cNvSpPr txBox="1"/>
          <p:nvPr/>
        </p:nvSpPr>
        <p:spPr>
          <a:xfrm>
            <a:off x="5144057" y="4649111"/>
            <a:ext cx="1885076" cy="447786"/>
          </a:xfrm>
          <a:prstGeom prst="rect">
            <a:avLst/>
          </a:prstGeom>
        </p:spPr>
        <p:txBody>
          <a:bodyPr vert="horz" wrap="square" lIns="0" tIns="31594" rIns="0" bIns="0" rtlCol="0">
            <a:spAutoFit/>
          </a:bodyPr>
          <a:lstStyle/>
          <a:p>
            <a:pPr marL="212434" marR="215702" algn="ctr">
              <a:lnSpc>
                <a:spcPct val="108300"/>
              </a:lnSpc>
              <a:spcBef>
                <a:spcPts val="343"/>
              </a:spcBef>
            </a:pPr>
            <a:r>
              <a:rPr lang="ja-JP" altLang="en-US" sz="1300">
                <a:solidFill>
                  <a:srgbClr val="231F20"/>
                </a:solidFill>
                <a:latin typeface="Yu Gothic UI" panose="020B0500000000000000" pitchFamily="34" charset="-128"/>
                <a:ea typeface="Yu Gothic UI" panose="020B0500000000000000" pitchFamily="34" charset="-128"/>
                <a:cs typeface="YuGo-Medium"/>
              </a:rPr>
              <a:t>家族や親族などによる援助</a:t>
            </a:r>
            <a:endParaRPr sz="1300">
              <a:latin typeface="Yu Gothic UI" panose="020B0500000000000000" pitchFamily="34" charset="-128"/>
              <a:ea typeface="Yu Gothic UI" panose="020B0500000000000000" pitchFamily="34" charset="-128"/>
              <a:cs typeface="YuGo-Medium"/>
            </a:endParaRPr>
          </a:p>
        </p:txBody>
      </p:sp>
      <p:sp>
        <p:nvSpPr>
          <p:cNvPr id="36" name="テキスト ボックス 35">
            <a:extLst>
              <a:ext uri="{FF2B5EF4-FFF2-40B4-BE49-F238E27FC236}">
                <a16:creationId xmlns:a16="http://schemas.microsoft.com/office/drawing/2014/main" id="{00650A2F-CAAD-966D-96A4-B3CE73F1030B}"/>
              </a:ext>
            </a:extLst>
          </p:cNvPr>
          <p:cNvSpPr txBox="1"/>
          <p:nvPr/>
        </p:nvSpPr>
        <p:spPr>
          <a:xfrm>
            <a:off x="5208739" y="4305154"/>
            <a:ext cx="1676524" cy="323165"/>
          </a:xfrm>
          <a:prstGeom prst="rect">
            <a:avLst/>
          </a:prstGeom>
          <a:noFill/>
        </p:spPr>
        <p:txBody>
          <a:bodyPr wrap="square" rtlCol="0">
            <a:spAutoFit/>
          </a:bodyPr>
          <a:lstStyle/>
          <a:p>
            <a:pPr algn="ctr">
              <a:spcBef>
                <a:spcPts val="249"/>
              </a:spcBef>
            </a:pPr>
            <a:r>
              <a:rPr lang="ja-JP" altLang="en-US" sz="1500" b="1">
                <a:solidFill>
                  <a:srgbClr val="231F20"/>
                </a:solidFill>
                <a:latin typeface="Yu Gothic UI" panose="020B0500000000000000" pitchFamily="34" charset="-128"/>
                <a:ea typeface="Yu Gothic UI" panose="020B0500000000000000" pitchFamily="34" charset="-128"/>
                <a:cs typeface="YuGothic"/>
              </a:rPr>
              <a:t>家族とのつながり</a:t>
            </a:r>
            <a:endParaRPr lang="ja-JP" altLang="en-US" sz="1500">
              <a:latin typeface="Yu Gothic UI" panose="020B0500000000000000" pitchFamily="34" charset="-128"/>
              <a:ea typeface="Yu Gothic UI" panose="020B0500000000000000" pitchFamily="34" charset="-128"/>
              <a:cs typeface="YuGothic"/>
            </a:endParaRPr>
          </a:p>
        </p:txBody>
      </p:sp>
      <p:sp>
        <p:nvSpPr>
          <p:cNvPr id="38" name="object 11">
            <a:extLst>
              <a:ext uri="{FF2B5EF4-FFF2-40B4-BE49-F238E27FC236}">
                <a16:creationId xmlns:a16="http://schemas.microsoft.com/office/drawing/2014/main" id="{ACFDFD5B-59FA-63AE-8DBF-B43AFECEFFFC}"/>
              </a:ext>
            </a:extLst>
          </p:cNvPr>
          <p:cNvSpPr txBox="1"/>
          <p:nvPr/>
        </p:nvSpPr>
        <p:spPr>
          <a:xfrm>
            <a:off x="3220973" y="5913459"/>
            <a:ext cx="2137339" cy="832828"/>
          </a:xfrm>
          <a:prstGeom prst="rect">
            <a:avLst/>
          </a:prstGeom>
        </p:spPr>
        <p:txBody>
          <a:bodyPr vert="horz" wrap="square" lIns="0" tIns="10894" rIns="0" bIns="0" rtlCol="0">
            <a:spAutoFit/>
          </a:bodyPr>
          <a:lstStyle/>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足腰の痛みで一人で</a:t>
            </a:r>
            <a:endParaRPr lang="en-US" altLang="ja-JP" sz="1201">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買い物に行くのが大変。</a:t>
            </a:r>
            <a:endParaRPr lang="en-US" altLang="ja-JP" sz="1201">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近所に頼める人もいない</a:t>
            </a:r>
            <a:endParaRPr lang="en-US" altLang="ja-JP" sz="1201">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08300"/>
              </a:lnSpc>
              <a:spcBef>
                <a:spcPts val="86"/>
              </a:spcBef>
            </a:pPr>
            <a:endParaRPr lang="en-US" altLang="ja-JP" sz="1201">
              <a:solidFill>
                <a:srgbClr val="231F20"/>
              </a:solidFill>
              <a:latin typeface="Yu Gothic UI" panose="020B0500000000000000" pitchFamily="34" charset="-128"/>
              <a:ea typeface="Yu Gothic UI" panose="020B0500000000000000" pitchFamily="34" charset="-128"/>
              <a:cs typeface="YuGo-Medium"/>
            </a:endParaRPr>
          </a:p>
        </p:txBody>
      </p:sp>
      <p:sp>
        <p:nvSpPr>
          <p:cNvPr id="39" name="object 12">
            <a:extLst>
              <a:ext uri="{FF2B5EF4-FFF2-40B4-BE49-F238E27FC236}">
                <a16:creationId xmlns:a16="http://schemas.microsoft.com/office/drawing/2014/main" id="{0F3E6138-24C8-C8D0-5C5A-48D8E99E36F1}"/>
              </a:ext>
            </a:extLst>
          </p:cNvPr>
          <p:cNvSpPr txBox="1"/>
          <p:nvPr/>
        </p:nvSpPr>
        <p:spPr>
          <a:xfrm>
            <a:off x="5253309" y="5926283"/>
            <a:ext cx="2391074" cy="620398"/>
          </a:xfrm>
          <a:prstGeom prst="rect">
            <a:avLst/>
          </a:prstGeom>
        </p:spPr>
        <p:txBody>
          <a:bodyPr vert="horz" wrap="square" lIns="0" tIns="10894" rIns="0" bIns="0" rtlCol="0">
            <a:spAutoFit/>
          </a:bodyPr>
          <a:lstStyle/>
          <a:p>
            <a:pPr marL="10894" marR="503306">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一人暮らしの親が</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a:p>
            <a:pPr marL="10894" marR="503306">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高齢になってきて心配だが、</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a:p>
            <a:pPr marL="10894" marR="503306">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相談できる親族がいない</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p:txBody>
      </p:sp>
      <p:sp>
        <p:nvSpPr>
          <p:cNvPr id="40" name="object 13">
            <a:extLst>
              <a:ext uri="{FF2B5EF4-FFF2-40B4-BE49-F238E27FC236}">
                <a16:creationId xmlns:a16="http://schemas.microsoft.com/office/drawing/2014/main" id="{6DFC644E-5790-CEE9-CDC4-E84915293082}"/>
              </a:ext>
            </a:extLst>
          </p:cNvPr>
          <p:cNvSpPr txBox="1"/>
          <p:nvPr/>
        </p:nvSpPr>
        <p:spPr>
          <a:xfrm>
            <a:off x="1226003" y="5913459"/>
            <a:ext cx="1518673" cy="620398"/>
          </a:xfrm>
          <a:prstGeom prst="rect">
            <a:avLst/>
          </a:prstGeom>
        </p:spPr>
        <p:txBody>
          <a:bodyPr vert="horz" wrap="square" lIns="0" tIns="10894" rIns="0" bIns="0" rtlCol="0">
            <a:spAutoFit/>
          </a:bodyPr>
          <a:lstStyle/>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低賃金で残業も多い。</a:t>
            </a:r>
          </a:p>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いつまで仕事を</a:t>
            </a:r>
            <a:endParaRPr lang="en-US" altLang="ja-JP" sz="1201" dirty="0">
              <a:solidFill>
                <a:srgbClr val="231F20"/>
              </a:solidFill>
              <a:latin typeface="Yu Gothic UI" panose="020B0500000000000000" pitchFamily="34" charset="-128"/>
              <a:ea typeface="Yu Gothic UI" panose="020B0500000000000000" pitchFamily="34" charset="-128"/>
              <a:cs typeface="YuGo-Medium"/>
            </a:endParaRPr>
          </a:p>
          <a:p>
            <a:pPr marL="10894" marR="4358">
              <a:lnSpc>
                <a:spcPct val="108300"/>
              </a:lnSpc>
              <a:spcBef>
                <a:spcPts val="86"/>
              </a:spcBef>
            </a:pPr>
            <a:r>
              <a:rPr lang="ja-JP" altLang="en-US" sz="1201">
                <a:solidFill>
                  <a:srgbClr val="231F20"/>
                </a:solidFill>
                <a:latin typeface="Yu Gothic UI" panose="020B0500000000000000" pitchFamily="34" charset="-128"/>
                <a:ea typeface="Yu Gothic UI" panose="020B0500000000000000" pitchFamily="34" charset="-128"/>
                <a:cs typeface="YuGo-Medium"/>
              </a:rPr>
              <a:t>続けられるか不安</a:t>
            </a:r>
            <a:endParaRPr sz="1201" dirty="0">
              <a:latin typeface="Yu Gothic UI" panose="020B0500000000000000" pitchFamily="34" charset="-128"/>
              <a:ea typeface="Yu Gothic UI" panose="020B0500000000000000" pitchFamily="34" charset="-128"/>
              <a:cs typeface="YuGo-Medium"/>
            </a:endParaRPr>
          </a:p>
        </p:txBody>
      </p:sp>
      <p:sp>
        <p:nvSpPr>
          <p:cNvPr id="53" name="テキスト ボックス 52">
            <a:extLst>
              <a:ext uri="{FF2B5EF4-FFF2-40B4-BE49-F238E27FC236}">
                <a16:creationId xmlns:a16="http://schemas.microsoft.com/office/drawing/2014/main" id="{BA532964-0D64-9312-32BD-1BAEAA535DF6}"/>
              </a:ext>
            </a:extLst>
          </p:cNvPr>
          <p:cNvSpPr txBox="1"/>
          <p:nvPr/>
        </p:nvSpPr>
        <p:spPr>
          <a:xfrm>
            <a:off x="3220973" y="3235211"/>
            <a:ext cx="1450055" cy="461921"/>
          </a:xfrm>
          <a:prstGeom prst="rect">
            <a:avLst/>
          </a:prstGeom>
          <a:noFill/>
        </p:spPr>
        <p:txBody>
          <a:bodyPr wrap="square" rtlCol="0">
            <a:spAutoFit/>
          </a:bodyPr>
          <a:lstStyle/>
          <a:p>
            <a:pPr algn="ctr"/>
            <a:r>
              <a:rPr lang="ja-JP" altLang="en-US" sz="1201">
                <a:ln w="0"/>
                <a:solidFill>
                  <a:schemeClr val="tx1"/>
                </a:solidFill>
                <a:latin typeface="Yu Gothic UI" panose="020B0500000000000000" pitchFamily="34" charset="-128"/>
                <a:ea typeface="Yu Gothic UI" panose="020B0500000000000000" pitchFamily="34" charset="-128"/>
                <a:cs typeface="YuGothic"/>
              </a:rPr>
              <a:t>過疎化や高齢化</a:t>
            </a:r>
          </a:p>
          <a:p>
            <a:pPr algn="ctr"/>
            <a:r>
              <a:rPr lang="ja-JP" altLang="en-US" sz="1201">
                <a:ln w="0"/>
                <a:solidFill>
                  <a:schemeClr val="tx1"/>
                </a:solidFill>
                <a:latin typeface="Yu Gothic UI" panose="020B0500000000000000" pitchFamily="34" charset="-128"/>
                <a:ea typeface="Yu Gothic UI" panose="020B0500000000000000" pitchFamily="34" charset="-128"/>
                <a:cs typeface="YuGothic"/>
              </a:rPr>
              <a:t>地域組織の衰退</a:t>
            </a:r>
          </a:p>
        </p:txBody>
      </p:sp>
      <p:sp>
        <p:nvSpPr>
          <p:cNvPr id="51" name="テキスト ボックス 50">
            <a:extLst>
              <a:ext uri="{FF2B5EF4-FFF2-40B4-BE49-F238E27FC236}">
                <a16:creationId xmlns:a16="http://schemas.microsoft.com/office/drawing/2014/main" id="{9F8580DE-BDAB-2432-4B95-BF0A9F8F7594}"/>
              </a:ext>
            </a:extLst>
          </p:cNvPr>
          <p:cNvSpPr txBox="1"/>
          <p:nvPr/>
        </p:nvSpPr>
        <p:spPr>
          <a:xfrm>
            <a:off x="5373638" y="3222662"/>
            <a:ext cx="1346726" cy="646716"/>
          </a:xfrm>
          <a:prstGeom prst="rect">
            <a:avLst/>
          </a:prstGeom>
          <a:noFill/>
        </p:spPr>
        <p:txBody>
          <a:bodyPr wrap="square" rtlCol="0">
            <a:spAutoFit/>
          </a:bodyPr>
          <a:lstStyle/>
          <a:p>
            <a:pPr algn="l"/>
            <a:r>
              <a:rPr lang="ja-JP" altLang="en-US" sz="1201">
                <a:ln w="0"/>
                <a:solidFill>
                  <a:schemeClr val="tx1"/>
                </a:solidFill>
                <a:latin typeface="Yu Gothic UI" panose="020B0500000000000000" pitchFamily="34" charset="-128"/>
                <a:ea typeface="Yu Gothic UI" panose="020B0500000000000000" pitchFamily="34" charset="-128"/>
                <a:cs typeface="YuGothic"/>
              </a:rPr>
              <a:t>少子高齢化</a:t>
            </a:r>
            <a:endParaRPr lang="en-US" altLang="ja-JP" sz="1201" dirty="0">
              <a:ln w="0"/>
              <a:solidFill>
                <a:schemeClr val="tx1"/>
              </a:solidFill>
              <a:latin typeface="Yu Gothic UI" panose="020B0500000000000000" pitchFamily="34" charset="-128"/>
              <a:ea typeface="Yu Gothic UI" panose="020B0500000000000000" pitchFamily="34" charset="-128"/>
              <a:cs typeface="YuGothic"/>
            </a:endParaRPr>
          </a:p>
          <a:p>
            <a:pPr algn="l"/>
            <a:r>
              <a:rPr lang="ja-JP" altLang="en-US" sz="1201">
                <a:ln w="0"/>
                <a:solidFill>
                  <a:schemeClr val="tx1"/>
                </a:solidFill>
                <a:latin typeface="Yu Gothic UI" panose="020B0500000000000000" pitchFamily="34" charset="-128"/>
                <a:ea typeface="Yu Gothic UI" panose="020B0500000000000000" pitchFamily="34" charset="-128"/>
                <a:cs typeface="YuGothic"/>
              </a:rPr>
              <a:t>単身世帯の増加</a:t>
            </a:r>
            <a:endParaRPr lang="en-US" altLang="ja-JP" sz="1201" dirty="0">
              <a:ln w="0"/>
              <a:solidFill>
                <a:schemeClr val="tx1"/>
              </a:solidFill>
              <a:latin typeface="Yu Gothic UI" panose="020B0500000000000000" pitchFamily="34" charset="-128"/>
              <a:ea typeface="Yu Gothic UI" panose="020B0500000000000000" pitchFamily="34" charset="-128"/>
              <a:cs typeface="YuGothic"/>
            </a:endParaRPr>
          </a:p>
          <a:p>
            <a:pPr algn="l"/>
            <a:endParaRPr lang="ja-JP" altLang="en-US" sz="1201">
              <a:ln w="0"/>
              <a:solidFill>
                <a:schemeClr val="tx1"/>
              </a:solidFill>
              <a:latin typeface="Yu Gothic UI" panose="020B0500000000000000" pitchFamily="34" charset="-128"/>
              <a:ea typeface="Yu Gothic UI" panose="020B0500000000000000" pitchFamily="34" charset="-128"/>
              <a:cs typeface="YuGothic"/>
            </a:endParaRPr>
          </a:p>
        </p:txBody>
      </p:sp>
      <p:sp>
        <p:nvSpPr>
          <p:cNvPr id="47" name="テキスト ボックス 46">
            <a:extLst>
              <a:ext uri="{FF2B5EF4-FFF2-40B4-BE49-F238E27FC236}">
                <a16:creationId xmlns:a16="http://schemas.microsoft.com/office/drawing/2014/main" id="{CC02F9B4-13EA-FEBB-715D-B9B5D99BDD31}"/>
              </a:ext>
            </a:extLst>
          </p:cNvPr>
          <p:cNvSpPr txBox="1"/>
          <p:nvPr/>
        </p:nvSpPr>
        <p:spPr>
          <a:xfrm>
            <a:off x="1224727" y="3144382"/>
            <a:ext cx="1457333" cy="646716"/>
          </a:xfrm>
          <a:prstGeom prst="rect">
            <a:avLst/>
          </a:prstGeom>
          <a:noFill/>
        </p:spPr>
        <p:txBody>
          <a:bodyPr wrap="square" rtlCol="0">
            <a:spAutoFit/>
          </a:bodyPr>
          <a:lstStyle/>
          <a:p>
            <a:pPr algn="l"/>
            <a:r>
              <a:rPr lang="ja-JP" altLang="en-US" sz="1201">
                <a:ln w="0"/>
                <a:solidFill>
                  <a:schemeClr val="tx1"/>
                </a:solidFill>
                <a:latin typeface="Yu Gothic UI" panose="020B0500000000000000" pitchFamily="34" charset="-128"/>
                <a:ea typeface="Yu Gothic UI" panose="020B0500000000000000" pitchFamily="34" charset="-128"/>
                <a:cs typeface="YuGothic"/>
              </a:rPr>
              <a:t>働き方の多様化</a:t>
            </a:r>
            <a:endParaRPr lang="en-US" altLang="ja-JP" sz="1201">
              <a:ln w="0"/>
              <a:solidFill>
                <a:schemeClr val="tx1"/>
              </a:solidFill>
              <a:latin typeface="Yu Gothic UI" panose="020B0500000000000000" pitchFamily="34" charset="-128"/>
              <a:ea typeface="Yu Gothic UI" panose="020B0500000000000000" pitchFamily="34" charset="-128"/>
              <a:cs typeface="YuGothic"/>
            </a:endParaRPr>
          </a:p>
          <a:p>
            <a:pPr algn="l"/>
            <a:r>
              <a:rPr lang="ja-JP" altLang="en-US" sz="1201">
                <a:ln w="0"/>
                <a:solidFill>
                  <a:schemeClr val="tx1"/>
                </a:solidFill>
                <a:latin typeface="Yu Gothic UI" panose="020B0500000000000000" pitchFamily="34" charset="-128"/>
                <a:ea typeface="Yu Gothic UI" panose="020B0500000000000000" pitchFamily="34" charset="-128"/>
                <a:cs typeface="YuGothic"/>
              </a:rPr>
              <a:t>ワーキングプアの増加</a:t>
            </a:r>
            <a:endParaRPr lang="en-US" altLang="ja-JP" sz="1201">
              <a:ln w="0"/>
              <a:solidFill>
                <a:schemeClr val="tx1"/>
              </a:solidFill>
              <a:latin typeface="Yu Gothic UI" panose="020B0500000000000000" pitchFamily="34" charset="-128"/>
              <a:ea typeface="Yu Gothic UI" panose="020B0500000000000000" pitchFamily="34" charset="-128"/>
              <a:cs typeface="YuGothic"/>
            </a:endParaRPr>
          </a:p>
          <a:p>
            <a:pPr algn="l"/>
            <a:r>
              <a:rPr lang="ja-JP" altLang="en-US" sz="1201">
                <a:ln w="0"/>
                <a:solidFill>
                  <a:schemeClr val="tx1"/>
                </a:solidFill>
                <a:latin typeface="Yu Gothic UI" panose="020B0500000000000000" pitchFamily="34" charset="-128"/>
                <a:ea typeface="Yu Gothic UI" panose="020B0500000000000000" pitchFamily="34" charset="-128"/>
                <a:cs typeface="YuGothic"/>
              </a:rPr>
              <a:t>企業福祉の縮小</a:t>
            </a:r>
            <a:endParaRPr lang="en-US" altLang="ja-JP" sz="1201">
              <a:ln w="0"/>
              <a:solidFill>
                <a:schemeClr val="tx1"/>
              </a:solidFill>
              <a:latin typeface="Yu Gothic UI" panose="020B0500000000000000" pitchFamily="34" charset="-128"/>
              <a:ea typeface="Yu Gothic UI" panose="020B0500000000000000" pitchFamily="34" charset="-128"/>
              <a:cs typeface="YuGothic"/>
            </a:endParaRPr>
          </a:p>
        </p:txBody>
      </p:sp>
      <p:sp>
        <p:nvSpPr>
          <p:cNvPr id="48" name="スライド番号プレースホルダー 24">
            <a:extLst>
              <a:ext uri="{FF2B5EF4-FFF2-40B4-BE49-F238E27FC236}">
                <a16:creationId xmlns:a16="http://schemas.microsoft.com/office/drawing/2014/main" id="{9903DE56-B6C8-A615-66A6-4CDB2BF59DAB}"/>
              </a:ext>
            </a:extLst>
          </p:cNvPr>
          <p:cNvSpPr>
            <a:spLocks noGrp="1"/>
          </p:cNvSpPr>
          <p:nvPr>
            <p:ph type="sldNum" sz="quarter" idx="7"/>
          </p:nvPr>
        </p:nvSpPr>
        <p:spPr>
          <a:xfrm>
            <a:off x="7134536" y="6377939"/>
            <a:ext cx="2279788" cy="342900"/>
          </a:xfrm>
        </p:spPr>
        <p:txBody>
          <a:bodyPr/>
          <a:lstStyle/>
          <a:p>
            <a:r>
              <a:rPr lang="en-US" altLang="ja-JP" dirty="0"/>
              <a:t>7</a:t>
            </a:r>
            <a:endParaRPr lang="ja-JP" altLang="en-US"/>
          </a:p>
        </p:txBody>
      </p:sp>
      <p:sp>
        <p:nvSpPr>
          <p:cNvPr id="13" name="object 8">
            <a:extLst>
              <a:ext uri="{FF2B5EF4-FFF2-40B4-BE49-F238E27FC236}">
                <a16:creationId xmlns:a16="http://schemas.microsoft.com/office/drawing/2014/main" id="{51BDB38D-C069-77F8-CD5F-F48C5896B91E}"/>
              </a:ext>
            </a:extLst>
          </p:cNvPr>
          <p:cNvSpPr txBox="1"/>
          <p:nvPr/>
        </p:nvSpPr>
        <p:spPr>
          <a:xfrm>
            <a:off x="838134" y="5499647"/>
            <a:ext cx="2648693" cy="226444"/>
          </a:xfrm>
          <a:prstGeom prst="rect">
            <a:avLst/>
          </a:prstGeom>
        </p:spPr>
        <p:txBody>
          <a:bodyPr vert="horz" wrap="square" lIns="0" tIns="10894" rIns="0" bIns="0" rtlCol="0">
            <a:spAutoFit/>
          </a:bodyPr>
          <a:lstStyle/>
          <a:p>
            <a:pPr marL="10894">
              <a:spcBef>
                <a:spcPts val="86"/>
              </a:spcBef>
            </a:pPr>
            <a:r>
              <a:rPr lang="ja-JP" altLang="en-US" sz="1400" b="1">
                <a:solidFill>
                  <a:srgbClr val="F26F71"/>
                </a:solidFill>
                <a:latin typeface="Yu Gothic UI" panose="020B0500000000000000" pitchFamily="34" charset="-128"/>
                <a:ea typeface="Yu Gothic UI" panose="020B0500000000000000" pitchFamily="34" charset="-128"/>
                <a:cs typeface="YuGothic"/>
              </a:rPr>
              <a:t>（例）つながりの薄い人の声</a:t>
            </a:r>
            <a:endParaRPr sz="1400" dirty="0">
              <a:latin typeface="Yu Gothic UI" panose="020B0500000000000000" pitchFamily="34" charset="-128"/>
              <a:ea typeface="Yu Gothic UI" panose="020B0500000000000000" pitchFamily="34" charset="-128"/>
              <a:cs typeface="YuGothic"/>
            </a:endParaRPr>
          </a:p>
        </p:txBody>
      </p:sp>
      <p:sp>
        <p:nvSpPr>
          <p:cNvPr id="34" name="object 4">
            <a:extLst>
              <a:ext uri="{FF2B5EF4-FFF2-40B4-BE49-F238E27FC236}">
                <a16:creationId xmlns:a16="http://schemas.microsoft.com/office/drawing/2014/main" id="{C96E2FF2-FFE8-54D6-EE7A-00C5ECE8EC8E}"/>
              </a:ext>
            </a:extLst>
          </p:cNvPr>
          <p:cNvSpPr txBox="1"/>
          <p:nvPr/>
        </p:nvSpPr>
        <p:spPr>
          <a:xfrm>
            <a:off x="7288270" y="4295655"/>
            <a:ext cx="1893136" cy="295209"/>
          </a:xfrm>
          <a:prstGeom prst="rect">
            <a:avLst/>
          </a:prstGeom>
        </p:spPr>
        <p:txBody>
          <a:bodyPr vert="horz" wrap="square" lIns="0" tIns="10350" rIns="0" bIns="0" rtlCol="0" anchor="t">
            <a:spAutoFit/>
          </a:bodyPr>
          <a:lstStyle/>
          <a:p>
            <a:pPr marL="10795" marR="125095">
              <a:lnSpc>
                <a:spcPct val="129200"/>
              </a:lnSpc>
              <a:spcBef>
                <a:spcPts val="81"/>
              </a:spcBef>
            </a:pPr>
            <a:r>
              <a:rPr lang="ja-JP" altLang="en-US" sz="1600" b="1">
                <a:latin typeface="Yu Gothic UI"/>
                <a:ea typeface="Yu Gothic UI"/>
                <a:cs typeface="YuGo-Medium"/>
              </a:rPr>
              <a:t>オンラインのつながり</a:t>
            </a:r>
            <a:endParaRPr lang="en-US" altLang="ja-JP" sz="1600" b="1" dirty="0">
              <a:latin typeface="Yu Gothic UI"/>
              <a:ea typeface="Yu Gothic UI"/>
              <a:cs typeface="YuGo-Medium"/>
            </a:endParaRPr>
          </a:p>
        </p:txBody>
      </p:sp>
      <p:sp>
        <p:nvSpPr>
          <p:cNvPr id="37" name="テキスト ボックス 36">
            <a:extLst>
              <a:ext uri="{FF2B5EF4-FFF2-40B4-BE49-F238E27FC236}">
                <a16:creationId xmlns:a16="http://schemas.microsoft.com/office/drawing/2014/main" id="{1C2BA8D7-CC37-4542-2BB6-BCB71D46BB81}"/>
              </a:ext>
            </a:extLst>
          </p:cNvPr>
          <p:cNvSpPr txBox="1"/>
          <p:nvPr/>
        </p:nvSpPr>
        <p:spPr>
          <a:xfrm>
            <a:off x="7260153" y="4601511"/>
            <a:ext cx="1676524" cy="692497"/>
          </a:xfrm>
          <a:prstGeom prst="rect">
            <a:avLst/>
          </a:prstGeom>
          <a:noFill/>
        </p:spPr>
        <p:txBody>
          <a:bodyPr wrap="square" rtlCol="0">
            <a:spAutoFit/>
          </a:bodyPr>
          <a:lstStyle/>
          <a:p>
            <a:pPr algn="ctr"/>
            <a:r>
              <a:rPr lang="en-US" altLang="ja-JP" sz="1300" dirty="0">
                <a:solidFill>
                  <a:srgbClr val="231F20"/>
                </a:solidFill>
                <a:latin typeface="Yu Gothic UI" panose="020B0500000000000000" pitchFamily="34" charset="-128"/>
                <a:ea typeface="Yu Gothic UI" panose="020B0500000000000000" pitchFamily="34" charset="-128"/>
                <a:cs typeface="YuGothic"/>
              </a:rPr>
              <a:t>SNS</a:t>
            </a:r>
            <a:r>
              <a:rPr lang="ja-JP" altLang="en-US" sz="1300">
                <a:solidFill>
                  <a:srgbClr val="231F20"/>
                </a:solidFill>
                <a:latin typeface="Yu Gothic UI" panose="020B0500000000000000" pitchFamily="34" charset="-128"/>
                <a:ea typeface="Yu Gothic UI" panose="020B0500000000000000" pitchFamily="34" charset="-128"/>
                <a:cs typeface="YuGothic"/>
              </a:rPr>
              <a:t>やチャット、</a:t>
            </a:r>
            <a:endParaRPr lang="en-US" altLang="ja-JP" sz="1300" dirty="0">
              <a:solidFill>
                <a:srgbClr val="231F20"/>
              </a:solidFill>
              <a:latin typeface="Yu Gothic UI" panose="020B0500000000000000" pitchFamily="34" charset="-128"/>
              <a:ea typeface="Yu Gothic UI" panose="020B0500000000000000" pitchFamily="34" charset="-128"/>
              <a:cs typeface="YuGothic"/>
            </a:endParaRPr>
          </a:p>
          <a:p>
            <a:pPr algn="ctr"/>
            <a:r>
              <a:rPr lang="ja-JP" altLang="en-US" sz="1300">
                <a:solidFill>
                  <a:srgbClr val="231F20"/>
                </a:solidFill>
                <a:latin typeface="Yu Gothic UI" panose="020B0500000000000000" pitchFamily="34" charset="-128"/>
                <a:ea typeface="Yu Gothic UI" panose="020B0500000000000000" pitchFamily="34" charset="-128"/>
                <a:cs typeface="YuGothic"/>
              </a:rPr>
              <a:t>オンラインコミュニティ</a:t>
            </a:r>
          </a:p>
          <a:p>
            <a:pPr algn="ctr"/>
            <a:endParaRPr lang="ja-JP" altLang="en-US" sz="1300">
              <a:solidFill>
                <a:srgbClr val="231F20"/>
              </a:solidFill>
              <a:latin typeface="Yu Gothic UI" panose="020B0500000000000000" pitchFamily="34" charset="-128"/>
              <a:ea typeface="Yu Gothic UI" panose="020B0500000000000000" pitchFamily="34" charset="-128"/>
              <a:cs typeface="YuGothic"/>
            </a:endParaRPr>
          </a:p>
        </p:txBody>
      </p:sp>
      <p:pic>
        <p:nvPicPr>
          <p:cNvPr id="45" name="図 44">
            <a:extLst>
              <a:ext uri="{FF2B5EF4-FFF2-40B4-BE49-F238E27FC236}">
                <a16:creationId xmlns:a16="http://schemas.microsoft.com/office/drawing/2014/main" id="{34920643-426A-3FA0-3593-6B8615BD34D4}"/>
              </a:ext>
            </a:extLst>
          </p:cNvPr>
          <p:cNvPicPr>
            <a:picLocks noChangeAspect="1"/>
          </p:cNvPicPr>
          <p:nvPr/>
        </p:nvPicPr>
        <p:blipFill>
          <a:blip r:embed="rId3"/>
          <a:stretch>
            <a:fillRect/>
          </a:stretch>
        </p:blipFill>
        <p:spPr>
          <a:xfrm>
            <a:off x="7955508" y="5239202"/>
            <a:ext cx="387130" cy="543109"/>
          </a:xfrm>
          <a:prstGeom prst="rect">
            <a:avLst/>
          </a:prstGeom>
        </p:spPr>
      </p:pic>
    </p:spTree>
    <p:extLst>
      <p:ext uri="{BB962C8B-B14F-4D97-AF65-F5344CB8AC3E}">
        <p14:creationId xmlns:p14="http://schemas.microsoft.com/office/powerpoint/2010/main" val="474223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f938c0-e84c-41b0-970e-e143cd11a9aa">
      <Terms xmlns="http://schemas.microsoft.com/office/infopath/2007/PartnerControls"/>
    </lcf76f155ced4ddcb4097134ff3c332f>
    <TaxCatchAll xmlns="c7d3d665-a658-4676-a226-391f353bd76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460F45524059C43B8441B72D1F2E64C" ma:contentTypeVersion="13" ma:contentTypeDescription="新しいドキュメントを作成します。" ma:contentTypeScope="" ma:versionID="ab1c63eab78e526ecd764102fd005adc">
  <xsd:schema xmlns:xsd="http://www.w3.org/2001/XMLSchema" xmlns:xs="http://www.w3.org/2001/XMLSchema" xmlns:p="http://schemas.microsoft.com/office/2006/metadata/properties" xmlns:ns2="f8f938c0-e84c-41b0-970e-e143cd11a9aa" xmlns:ns3="c7d3d665-a658-4676-a226-391f353bd766" targetNamespace="http://schemas.microsoft.com/office/2006/metadata/properties" ma:root="true" ma:fieldsID="fabbdc86f6ef60b0bcec2996ba23cfef" ns2:_="" ns3:_="">
    <xsd:import namespace="f8f938c0-e84c-41b0-970e-e143cd11a9aa"/>
    <xsd:import namespace="c7d3d665-a658-4676-a226-391f353bd7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938c0-e84c-41b0-970e-e143cd11a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d3d665-a658-4676-a226-391f353bd76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e503ef-0cce-4c11-80b9-e59c22adb5dd}" ma:internalName="TaxCatchAll" ma:showField="CatchAllData" ma:web="c7d3d665-a658-4676-a226-391f353bd7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4D5FF7-5DA3-4960-A559-2FCD7EC77A2D}">
  <ds:schemaRefs>
    <ds:schemaRef ds:uri="http://schemas.microsoft.com/sharepoint/v3/contenttype/forms"/>
  </ds:schemaRefs>
</ds:datastoreItem>
</file>

<file path=customXml/itemProps2.xml><?xml version="1.0" encoding="utf-8"?>
<ds:datastoreItem xmlns:ds="http://schemas.openxmlformats.org/officeDocument/2006/customXml" ds:itemID="{A2F76772-2E77-4964-B0A1-A3FCB4B3F388}">
  <ds:schemaRefs>
    <ds:schemaRef ds:uri="c7d3d665-a658-4676-a226-391f353bd76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8f938c0-e84c-41b0-970e-e143cd11a9aa"/>
    <ds:schemaRef ds:uri="http://www.w3.org/XML/1998/namespace"/>
  </ds:schemaRefs>
</ds:datastoreItem>
</file>

<file path=customXml/itemProps3.xml><?xml version="1.0" encoding="utf-8"?>
<ds:datastoreItem xmlns:ds="http://schemas.openxmlformats.org/officeDocument/2006/customXml" ds:itemID="{46D75C64-0517-4490-9EFE-23BDF7849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938c0-e84c-41b0-970e-e143cd11a9aa"/>
    <ds:schemaRef ds:uri="c7d3d665-a658-4676-a226-391f353bd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7220</TotalTime>
  <Words>5546</Words>
  <Application>Microsoft Office PowerPoint</Application>
  <PresentationFormat>A4 210 x 297 mm</PresentationFormat>
  <Paragraphs>669</Paragraphs>
  <Slides>44</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44</vt:i4>
      </vt:variant>
    </vt:vector>
  </HeadingPairs>
  <TitlesOfParts>
    <vt:vector size="55" baseType="lpstr">
      <vt:lpstr>Meiryo UI</vt:lpstr>
      <vt:lpstr>Yu Gothic UI</vt:lpstr>
      <vt:lpstr>YuGo-Medium</vt:lpstr>
      <vt:lpstr>YuGothic</vt:lpstr>
      <vt:lpstr>游ゴシック</vt:lpstr>
      <vt:lpstr>游ゴシック Light</vt:lpstr>
      <vt:lpstr>游ゴシック Medium</vt:lpstr>
      <vt:lpstr>Arial</vt:lpstr>
      <vt:lpstr>Office Theme</vt:lpstr>
      <vt:lpstr>デザインの設定</vt:lpstr>
      <vt:lpstr>1_デザインの設定</vt:lpstr>
      <vt:lpstr>つながりサポーター養成講座</vt:lpstr>
      <vt:lpstr>PowerPoint プレゼンテーション</vt:lpstr>
      <vt:lpstr>孤独・孤立に悩む人を 誰ひとり取り残さない社会を目指して</vt:lpstr>
      <vt:lpstr>「つながりサポーター」とは？</vt:lpstr>
      <vt:lpstr>PowerPoint プレゼンテーション</vt:lpstr>
      <vt:lpstr>孤独・孤立とは？</vt:lpstr>
      <vt:lpstr>孤独・孤立とはどのような状態？</vt:lpstr>
      <vt:lpstr>日常にある「つながり」</vt:lpstr>
      <vt:lpstr>孤独・孤立に陥りやすい「つながりの薄い」社会</vt:lpstr>
      <vt:lpstr>つながりの薄い社会では一人で声を上げづらい</vt:lpstr>
      <vt:lpstr>「孤独・孤立の何が問題か」</vt:lpstr>
      <vt:lpstr>孤独・孤立とは？</vt:lpstr>
      <vt:lpstr>つながりを考えてみよう</vt:lpstr>
      <vt:lpstr>つながりを考えてみよう</vt:lpstr>
      <vt:lpstr>孤独・孤立とは？</vt:lpstr>
      <vt:lpstr>約4〜5割の人が孤独を感じている</vt:lpstr>
      <vt:lpstr>同居していない家族や友人との会話は、 「全くない」が約 1 割、「月に 1 回程度以下」が約4割 </vt:lpstr>
      <vt:lpstr>調査結果のポイント</vt:lpstr>
      <vt:lpstr>「調査結果からわかること」</vt:lpstr>
      <vt:lpstr>困ったときどうする？</vt:lpstr>
      <vt:lpstr>自分が困ったときはどうする？</vt:lpstr>
      <vt:lpstr>自分が困ったときはどうする？</vt:lpstr>
      <vt:lpstr>周囲の人の悩みや困りごとには？</vt:lpstr>
      <vt:lpstr>周囲の人の困りごとには？</vt:lpstr>
      <vt:lpstr>「困ったときどうする？」</vt:lpstr>
      <vt:lpstr>相談窓口を知ろう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全国で利用できる相談窓口・支援制度は？</vt:lpstr>
      <vt:lpstr>地域活動を知ろう</vt:lpstr>
      <vt:lpstr>PowerPoint プレゼンテーション</vt:lpstr>
      <vt:lpstr>最後に</vt:lpstr>
      <vt:lpstr>参考資料</vt:lpstr>
      <vt:lpstr>各分野の実践的な養成講座</vt:lpstr>
      <vt:lpstr>孤独感に影響を与える出来事はライフステージのあらゆる場面で起こりうる</vt:lpstr>
      <vt:lpstr>相談相手がいないと、孤独感を抱える割合が高い</vt:lpstr>
      <vt:lpstr>支援を受けていない理由、 「受け方がわからない」が約４割、「必要でない」が約３割</vt:lpstr>
      <vt:lpstr>約7割の人が「相談することで楽になる」</vt:lpstr>
      <vt:lpstr>相談相手は「家族」が約9割、「友人・知人」が約6割</vt:lpstr>
      <vt:lpstr>講座の感想やご意見は こちらで受け付けています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孤独対策2</dc:title>
  <cp:lastModifiedBy>潮永　美姫</cp:lastModifiedBy>
  <cp:revision>11</cp:revision>
  <cp:lastPrinted>2025-07-09T07:14:16Z</cp:lastPrinted>
  <dcterms:created xsi:type="dcterms:W3CDTF">2024-01-05T18:51:17Z</dcterms:created>
  <dcterms:modified xsi:type="dcterms:W3CDTF">2025-07-15T02:33:01Z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2024-01-06T00:00:00Z</vt:filetime>
  </property>
  <property fmtid="{D5CDD505-2E9C-101B-9397-08002B2CF9AE}" pid="3" name="Creator">
    <vt:lpwstr>Adobe Illustrator 28.0 (Macintosh)</vt:lpwstr>
  </property>
  <property fmtid="{D5CDD505-2E9C-101B-9397-08002B2CF9AE}" pid="4" name="LastSaved">
    <vt:filetime>2024-01-05T00:00:00Z</vt:filetime>
  </property>
  <property fmtid="{D5CDD505-2E9C-101B-9397-08002B2CF9AE}" pid="5" name="Producer">
    <vt:lpwstr>Adobe PDF library 17.00</vt:lpwstr>
  </property>
  <property fmtid="{D5CDD505-2E9C-101B-9397-08002B2CF9AE}" pid="6" name="ContentTypeId">
    <vt:lpwstr>0x0101008460F45524059C43B8441B72D1F2E64C</vt:lpwstr>
  </property>
  <property fmtid="{D5CDD505-2E9C-101B-9397-08002B2CF9AE}" pid="7" name="MediaServiceImageTags">
    <vt:lpwstr/>
  </property>
</Properties>
</file>