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16"/>
  </p:notesMasterIdLst>
  <p:sldIdLst>
    <p:sldId id="256" r:id="rId2"/>
    <p:sldId id="257" r:id="rId3"/>
    <p:sldId id="258" r:id="rId4"/>
    <p:sldId id="293" r:id="rId5"/>
    <p:sldId id="261" r:id="rId6"/>
    <p:sldId id="321" r:id="rId7"/>
    <p:sldId id="317" r:id="rId8"/>
    <p:sldId id="312" r:id="rId9"/>
    <p:sldId id="316" r:id="rId10"/>
    <p:sldId id="320" r:id="rId11"/>
    <p:sldId id="264" r:id="rId12"/>
    <p:sldId id="265" r:id="rId13"/>
    <p:sldId id="318" r:id="rId14"/>
    <p:sldId id="267" r:id="rId15"/>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Axi4nLZ5C+WGbmfuavegsphfZ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27C"/>
    <a:srgbClr val="007BBB"/>
    <a:srgbClr val="8EB6F8"/>
    <a:srgbClr val="595959"/>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1" autoAdjust="0"/>
    <p:restoredTop sz="94660"/>
  </p:normalViewPr>
  <p:slideViewPr>
    <p:cSldViewPr snapToGrid="0">
      <p:cViewPr>
        <p:scale>
          <a:sx n="100" d="100"/>
          <a:sy n="100" d="100"/>
        </p:scale>
        <p:origin x="-64" y="-1848"/>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993934" y="3275965"/>
            <a:ext cx="7951470" cy="268033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84" name="Google Shape;84;p1: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f3bb6fad3e_0_64: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f3bb6fad3e_0_64: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54" name="Google Shape;554;gf3bb6fad3e_0_64: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10</a:t>
            </a:fld>
            <a:endParaRPr/>
          </a:p>
        </p:txBody>
      </p:sp>
    </p:spTree>
    <p:extLst>
      <p:ext uri="{BB962C8B-B14F-4D97-AF65-F5344CB8AC3E}">
        <p14:creationId xmlns:p14="http://schemas.microsoft.com/office/powerpoint/2010/main" val="2305450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9: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9: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51" name="Google Shape;351;p9: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0: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10: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79" name="Google Shape;379;p10: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9: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9: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51" name="Google Shape;351;p9: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13</a:t>
            </a:fld>
            <a:endParaRPr/>
          </a:p>
        </p:txBody>
      </p:sp>
    </p:spTree>
    <p:extLst>
      <p:ext uri="{BB962C8B-B14F-4D97-AF65-F5344CB8AC3E}">
        <p14:creationId xmlns:p14="http://schemas.microsoft.com/office/powerpoint/2010/main" val="1387285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2: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12: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408" name="Google Shape;408;p12: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99" name="Google Shape;99;p2: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18" name="Google Shape;118;p3: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f3bb6fad3e_0_64: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f3bb6fad3e_0_64: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f3bb6fad3e_0_64: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a:t>
            </a:fld>
            <a:endParaRPr/>
          </a:p>
        </p:txBody>
      </p:sp>
    </p:spTree>
    <p:extLst>
      <p:ext uri="{BB962C8B-B14F-4D97-AF65-F5344CB8AC3E}">
        <p14:creationId xmlns:p14="http://schemas.microsoft.com/office/powerpoint/2010/main" val="265768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6: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6: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84" name="Google Shape;284;p6: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f3bb6fad3e_0_64: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f3bb6fad3e_0_64: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f3bb6fad3e_0_64: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6</a:t>
            </a:fld>
            <a:endParaRPr/>
          </a:p>
        </p:txBody>
      </p:sp>
    </p:spTree>
    <p:extLst>
      <p:ext uri="{BB962C8B-B14F-4D97-AF65-F5344CB8AC3E}">
        <p14:creationId xmlns:p14="http://schemas.microsoft.com/office/powerpoint/2010/main" val="276446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18" name="Google Shape;118;p3: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7</a:t>
            </a:fld>
            <a:endParaRPr/>
          </a:p>
        </p:txBody>
      </p:sp>
    </p:spTree>
    <p:extLst>
      <p:ext uri="{BB962C8B-B14F-4D97-AF65-F5344CB8AC3E}">
        <p14:creationId xmlns:p14="http://schemas.microsoft.com/office/powerpoint/2010/main" val="59012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f3bb6fad3e_0_64: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f3bb6fad3e_0_64: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f3bb6fad3e_0_64: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8</a:t>
            </a:fld>
            <a:endParaRPr/>
          </a:p>
        </p:txBody>
      </p:sp>
    </p:spTree>
    <p:extLst>
      <p:ext uri="{BB962C8B-B14F-4D97-AF65-F5344CB8AC3E}">
        <p14:creationId xmlns:p14="http://schemas.microsoft.com/office/powerpoint/2010/main" val="294230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f3bb6fad3e_0_64: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f3bb6fad3e_0_64: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f3bb6fad3e_0_64: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9</a:t>
            </a:fld>
            <a:endParaRPr/>
          </a:p>
        </p:txBody>
      </p:sp>
    </p:spTree>
    <p:extLst>
      <p:ext uri="{BB962C8B-B14F-4D97-AF65-F5344CB8AC3E}">
        <p14:creationId xmlns:p14="http://schemas.microsoft.com/office/powerpoint/2010/main" val="355013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grpSp>
        <p:nvGrpSpPr>
          <p:cNvPr id="14" name="Google Shape;14;p14"/>
          <p:cNvGrpSpPr/>
          <p:nvPr/>
        </p:nvGrpSpPr>
        <p:grpSpPr>
          <a:xfrm>
            <a:off x="0" y="0"/>
            <a:ext cx="9906000" cy="6858000"/>
            <a:chOff x="0" y="0"/>
            <a:chExt cx="9906000" cy="6858000"/>
          </a:xfrm>
        </p:grpSpPr>
        <p:sp>
          <p:nvSpPr>
            <p:cNvPr id="15" name="Google Shape;15;p14"/>
            <p:cNvSpPr/>
            <p:nvPr/>
          </p:nvSpPr>
          <p:spPr>
            <a:xfrm>
              <a:off x="0" y="0"/>
              <a:ext cx="99060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4"/>
            <p:cNvSpPr/>
            <p:nvPr/>
          </p:nvSpPr>
          <p:spPr>
            <a:xfrm>
              <a:off x="539400" y="533750"/>
              <a:ext cx="8827200" cy="5784300"/>
            </a:xfrm>
            <a:prstGeom prst="roundRect">
              <a:avLst>
                <a:gd name="adj" fmla="val 25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4"/>
          <p:cNvSpPr txBox="1">
            <a:spLocks noGrp="1"/>
          </p:cNvSpPr>
          <p:nvPr>
            <p:ph type="ctrTitle"/>
          </p:nvPr>
        </p:nvSpPr>
        <p:spPr>
          <a:xfrm>
            <a:off x="1427050" y="1298925"/>
            <a:ext cx="7048500" cy="16017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4800"/>
              <a:buFont typeface="Meiryo"/>
              <a:buNone/>
              <a:defRPr sz="4800" b="1">
                <a:solidFill>
                  <a:srgbClr val="007BBB"/>
                </a:solidFill>
                <a:latin typeface="Meiryo"/>
                <a:ea typeface="Meiryo"/>
                <a:cs typeface="Meiryo"/>
                <a:sym typeface="Meiryo"/>
              </a:defRPr>
            </a:lvl1pPr>
            <a:lvl2pPr lvl="1"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2pPr>
            <a:lvl3pPr lvl="2"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3pPr>
            <a:lvl4pPr lvl="3"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4pPr>
            <a:lvl5pPr lvl="4"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5pPr>
            <a:lvl6pPr lvl="5"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6pPr>
            <a:lvl7pPr lvl="6"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7pPr>
            <a:lvl8pPr lvl="7"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8pPr>
            <a:lvl9pPr lvl="8"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9pPr>
          </a:lstStyle>
          <a:p>
            <a:endParaRPr/>
          </a:p>
        </p:txBody>
      </p:sp>
      <p:sp>
        <p:nvSpPr>
          <p:cNvPr id="18" name="Google Shape;18;p14"/>
          <p:cNvSpPr txBox="1">
            <a:spLocks noGrp="1"/>
          </p:cNvSpPr>
          <p:nvPr>
            <p:ph type="subTitle" idx="1"/>
          </p:nvPr>
        </p:nvSpPr>
        <p:spPr>
          <a:xfrm>
            <a:off x="1427050" y="2900550"/>
            <a:ext cx="7048500" cy="8727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1400"/>
              <a:buFont typeface="Meiryo"/>
              <a:buNone/>
              <a:defRPr sz="1400">
                <a:latin typeface="Meiryo"/>
                <a:ea typeface="Meiryo"/>
                <a:cs typeface="Meiryo"/>
                <a:sym typeface="Meiryo"/>
              </a:defRPr>
            </a:lvl1pPr>
            <a:lvl2pPr lvl="1" algn="ctr">
              <a:lnSpc>
                <a:spcPct val="100000"/>
              </a:lnSpc>
              <a:spcBef>
                <a:spcPts val="0"/>
              </a:spcBef>
              <a:spcAft>
                <a:spcPts val="0"/>
              </a:spcAft>
              <a:buSzPts val="1400"/>
              <a:buFont typeface="Meiryo"/>
              <a:buNone/>
              <a:defRPr sz="1400">
                <a:latin typeface="Meiryo"/>
                <a:ea typeface="Meiryo"/>
                <a:cs typeface="Meiryo"/>
                <a:sym typeface="Meiryo"/>
              </a:defRPr>
            </a:lvl2pPr>
            <a:lvl3pPr lvl="2" algn="ctr">
              <a:lnSpc>
                <a:spcPct val="100000"/>
              </a:lnSpc>
              <a:spcBef>
                <a:spcPts val="0"/>
              </a:spcBef>
              <a:spcAft>
                <a:spcPts val="0"/>
              </a:spcAft>
              <a:buSzPts val="1400"/>
              <a:buFont typeface="Meiryo"/>
              <a:buNone/>
              <a:defRPr sz="1400">
                <a:latin typeface="Meiryo"/>
                <a:ea typeface="Meiryo"/>
                <a:cs typeface="Meiryo"/>
                <a:sym typeface="Meiryo"/>
              </a:defRPr>
            </a:lvl3pPr>
            <a:lvl4pPr lvl="3" algn="ctr">
              <a:lnSpc>
                <a:spcPct val="100000"/>
              </a:lnSpc>
              <a:spcBef>
                <a:spcPts val="0"/>
              </a:spcBef>
              <a:spcAft>
                <a:spcPts val="0"/>
              </a:spcAft>
              <a:buSzPts val="1400"/>
              <a:buFont typeface="Meiryo"/>
              <a:buNone/>
              <a:defRPr sz="1400">
                <a:latin typeface="Meiryo"/>
                <a:ea typeface="Meiryo"/>
                <a:cs typeface="Meiryo"/>
                <a:sym typeface="Meiryo"/>
              </a:defRPr>
            </a:lvl4pPr>
            <a:lvl5pPr lvl="4" algn="ctr">
              <a:lnSpc>
                <a:spcPct val="100000"/>
              </a:lnSpc>
              <a:spcBef>
                <a:spcPts val="0"/>
              </a:spcBef>
              <a:spcAft>
                <a:spcPts val="0"/>
              </a:spcAft>
              <a:buSzPts val="1400"/>
              <a:buFont typeface="Meiryo"/>
              <a:buNone/>
              <a:defRPr sz="1400">
                <a:latin typeface="Meiryo"/>
                <a:ea typeface="Meiryo"/>
                <a:cs typeface="Meiryo"/>
                <a:sym typeface="Meiryo"/>
              </a:defRPr>
            </a:lvl5pPr>
            <a:lvl6pPr lvl="5" algn="ctr">
              <a:lnSpc>
                <a:spcPct val="100000"/>
              </a:lnSpc>
              <a:spcBef>
                <a:spcPts val="0"/>
              </a:spcBef>
              <a:spcAft>
                <a:spcPts val="0"/>
              </a:spcAft>
              <a:buSzPts val="1400"/>
              <a:buFont typeface="Meiryo"/>
              <a:buNone/>
              <a:defRPr sz="1400">
                <a:latin typeface="Meiryo"/>
                <a:ea typeface="Meiryo"/>
                <a:cs typeface="Meiryo"/>
                <a:sym typeface="Meiryo"/>
              </a:defRPr>
            </a:lvl6pPr>
            <a:lvl7pPr lvl="6" algn="ctr">
              <a:lnSpc>
                <a:spcPct val="100000"/>
              </a:lnSpc>
              <a:spcBef>
                <a:spcPts val="0"/>
              </a:spcBef>
              <a:spcAft>
                <a:spcPts val="0"/>
              </a:spcAft>
              <a:buSzPts val="1400"/>
              <a:buFont typeface="Meiryo"/>
              <a:buNone/>
              <a:defRPr sz="1400">
                <a:latin typeface="Meiryo"/>
                <a:ea typeface="Meiryo"/>
                <a:cs typeface="Meiryo"/>
                <a:sym typeface="Meiryo"/>
              </a:defRPr>
            </a:lvl7pPr>
            <a:lvl8pPr lvl="7" algn="ctr">
              <a:lnSpc>
                <a:spcPct val="100000"/>
              </a:lnSpc>
              <a:spcBef>
                <a:spcPts val="0"/>
              </a:spcBef>
              <a:spcAft>
                <a:spcPts val="0"/>
              </a:spcAft>
              <a:buSzPts val="1400"/>
              <a:buFont typeface="Meiryo"/>
              <a:buNone/>
              <a:defRPr sz="1400">
                <a:latin typeface="Meiryo"/>
                <a:ea typeface="Meiryo"/>
                <a:cs typeface="Meiryo"/>
                <a:sym typeface="Meiryo"/>
              </a:defRPr>
            </a:lvl8pPr>
            <a:lvl9pPr lvl="8" algn="ctr">
              <a:lnSpc>
                <a:spcPct val="100000"/>
              </a:lnSpc>
              <a:spcBef>
                <a:spcPts val="0"/>
              </a:spcBef>
              <a:spcAft>
                <a:spcPts val="0"/>
              </a:spcAft>
              <a:buSzPts val="1400"/>
              <a:buFont typeface="Meiryo"/>
              <a:buNone/>
              <a:defRPr sz="1400">
                <a:latin typeface="Meiryo"/>
                <a:ea typeface="Meiryo"/>
                <a:cs typeface="Meiryo"/>
                <a:sym typeface="Meiryo"/>
              </a:defRPr>
            </a:lvl9pPr>
          </a:lstStyle>
          <a:p>
            <a:endParaRPr/>
          </a:p>
        </p:txBody>
      </p:sp>
      <p:sp>
        <p:nvSpPr>
          <p:cNvPr id="19" name="Google Shape;19;p1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0" name="Google Shape;20;p14"/>
          <p:cNvSpPr/>
          <p:nvPr/>
        </p:nvSpPr>
        <p:spPr>
          <a:xfrm>
            <a:off x="1427125" y="3829650"/>
            <a:ext cx="7048500" cy="7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23"/>
          <p:cNvSpPr txBox="1">
            <a:spLocks noGrp="1"/>
          </p:cNvSpPr>
          <p:nvPr>
            <p:ph type="title"/>
          </p:nvPr>
        </p:nvSpPr>
        <p:spPr>
          <a:xfrm>
            <a:off x="337675" y="1474833"/>
            <a:ext cx="9230700" cy="26181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14000"/>
              <a:buNone/>
              <a:defRPr sz="14000"/>
            </a:lvl1pPr>
            <a:lvl2pPr lvl="1" algn="ctr">
              <a:lnSpc>
                <a:spcPct val="100000"/>
              </a:lnSpc>
              <a:spcBef>
                <a:spcPts val="0"/>
              </a:spcBef>
              <a:spcAft>
                <a:spcPts val="0"/>
              </a:spcAft>
              <a:buSzPts val="14000"/>
              <a:buNone/>
              <a:defRPr sz="14000"/>
            </a:lvl2pPr>
            <a:lvl3pPr lvl="2" algn="ctr">
              <a:lnSpc>
                <a:spcPct val="100000"/>
              </a:lnSpc>
              <a:spcBef>
                <a:spcPts val="0"/>
              </a:spcBef>
              <a:spcAft>
                <a:spcPts val="0"/>
              </a:spcAft>
              <a:buSzPts val="14000"/>
              <a:buNone/>
              <a:defRPr sz="14000"/>
            </a:lvl3pPr>
            <a:lvl4pPr lvl="3" algn="ctr">
              <a:lnSpc>
                <a:spcPct val="100000"/>
              </a:lnSpc>
              <a:spcBef>
                <a:spcPts val="0"/>
              </a:spcBef>
              <a:spcAft>
                <a:spcPts val="0"/>
              </a:spcAft>
              <a:buSzPts val="14000"/>
              <a:buNone/>
              <a:defRPr sz="14000"/>
            </a:lvl4pPr>
            <a:lvl5pPr lvl="4" algn="ctr">
              <a:lnSpc>
                <a:spcPct val="100000"/>
              </a:lnSpc>
              <a:spcBef>
                <a:spcPts val="0"/>
              </a:spcBef>
              <a:spcAft>
                <a:spcPts val="0"/>
              </a:spcAft>
              <a:buSzPts val="14000"/>
              <a:buNone/>
              <a:defRPr sz="14000"/>
            </a:lvl5pPr>
            <a:lvl6pPr lvl="5" algn="ctr">
              <a:lnSpc>
                <a:spcPct val="100000"/>
              </a:lnSpc>
              <a:spcBef>
                <a:spcPts val="0"/>
              </a:spcBef>
              <a:spcAft>
                <a:spcPts val="0"/>
              </a:spcAft>
              <a:buSzPts val="14000"/>
              <a:buNone/>
              <a:defRPr sz="14000"/>
            </a:lvl6pPr>
            <a:lvl7pPr lvl="6" algn="ctr">
              <a:lnSpc>
                <a:spcPct val="100000"/>
              </a:lnSpc>
              <a:spcBef>
                <a:spcPts val="0"/>
              </a:spcBef>
              <a:spcAft>
                <a:spcPts val="0"/>
              </a:spcAft>
              <a:buSzPts val="14000"/>
              <a:buNone/>
              <a:defRPr sz="14000"/>
            </a:lvl7pPr>
            <a:lvl8pPr lvl="7" algn="ctr">
              <a:lnSpc>
                <a:spcPct val="100000"/>
              </a:lnSpc>
              <a:spcBef>
                <a:spcPts val="0"/>
              </a:spcBef>
              <a:spcAft>
                <a:spcPts val="0"/>
              </a:spcAft>
              <a:buSzPts val="14000"/>
              <a:buNone/>
              <a:defRPr sz="14000"/>
            </a:lvl8pPr>
            <a:lvl9pPr lvl="8" algn="ctr">
              <a:lnSpc>
                <a:spcPct val="100000"/>
              </a:lnSpc>
              <a:spcBef>
                <a:spcPts val="0"/>
              </a:spcBef>
              <a:spcAft>
                <a:spcPts val="0"/>
              </a:spcAft>
              <a:buSzPts val="14000"/>
              <a:buNone/>
              <a:defRPr sz="14000"/>
            </a:lvl9pPr>
          </a:lstStyle>
          <a:p>
            <a:endParaRPr/>
          </a:p>
        </p:txBody>
      </p:sp>
      <p:sp>
        <p:nvSpPr>
          <p:cNvPr id="57" name="Google Shape;57;p23"/>
          <p:cNvSpPr txBox="1">
            <a:spLocks noGrp="1"/>
          </p:cNvSpPr>
          <p:nvPr>
            <p:ph type="body" idx="1"/>
          </p:nvPr>
        </p:nvSpPr>
        <p:spPr>
          <a:xfrm>
            <a:off x="337675" y="4202967"/>
            <a:ext cx="9230700" cy="1734300"/>
          </a:xfrm>
          <a:prstGeom prst="rect">
            <a:avLst/>
          </a:prstGeom>
          <a:noFill/>
          <a:ln>
            <a:noFill/>
          </a:ln>
        </p:spPr>
        <p:txBody>
          <a:bodyPr spcFirstLastPara="1" wrap="square" lIns="106650" tIns="106650" rIns="106650" bIns="106650" anchor="t" anchorCtr="0">
            <a:normAutofit/>
          </a:bodyPr>
          <a:lstStyle>
            <a:lvl1pPr marL="457200" lvl="0" indent="-361950" algn="ctr">
              <a:lnSpc>
                <a:spcPct val="115000"/>
              </a:lnSpc>
              <a:spcBef>
                <a:spcPts val="0"/>
              </a:spcBef>
              <a:spcAft>
                <a:spcPts val="0"/>
              </a:spcAft>
              <a:buSzPts val="2100"/>
              <a:buChar char="●"/>
              <a:defRPr/>
            </a:lvl1pPr>
            <a:lvl2pPr marL="914400" lvl="1" indent="-330200" algn="ctr">
              <a:lnSpc>
                <a:spcPct val="115000"/>
              </a:lnSpc>
              <a:spcBef>
                <a:spcPts val="0"/>
              </a:spcBef>
              <a:spcAft>
                <a:spcPts val="0"/>
              </a:spcAft>
              <a:buSzPts val="1600"/>
              <a:buChar char="○"/>
              <a:defRPr/>
            </a:lvl2pPr>
            <a:lvl3pPr marL="1371600" lvl="2" indent="-330200" algn="ctr">
              <a:lnSpc>
                <a:spcPct val="115000"/>
              </a:lnSpc>
              <a:spcBef>
                <a:spcPts val="0"/>
              </a:spcBef>
              <a:spcAft>
                <a:spcPts val="0"/>
              </a:spcAft>
              <a:buSzPts val="1600"/>
              <a:buChar char="■"/>
              <a:defRPr/>
            </a:lvl3pPr>
            <a:lvl4pPr marL="1828800" lvl="3" indent="-330200" algn="ctr">
              <a:lnSpc>
                <a:spcPct val="115000"/>
              </a:lnSpc>
              <a:spcBef>
                <a:spcPts val="0"/>
              </a:spcBef>
              <a:spcAft>
                <a:spcPts val="0"/>
              </a:spcAft>
              <a:buSzPts val="1600"/>
              <a:buChar char="●"/>
              <a:defRPr/>
            </a:lvl4pPr>
            <a:lvl5pPr marL="2286000" lvl="4" indent="-330200" algn="ctr">
              <a:lnSpc>
                <a:spcPct val="115000"/>
              </a:lnSpc>
              <a:spcBef>
                <a:spcPts val="0"/>
              </a:spcBef>
              <a:spcAft>
                <a:spcPts val="0"/>
              </a:spcAft>
              <a:buSzPts val="1600"/>
              <a:buChar char="○"/>
              <a:defRPr/>
            </a:lvl5pPr>
            <a:lvl6pPr marL="2743200" lvl="5" indent="-330200" algn="ctr">
              <a:lnSpc>
                <a:spcPct val="115000"/>
              </a:lnSpc>
              <a:spcBef>
                <a:spcPts val="0"/>
              </a:spcBef>
              <a:spcAft>
                <a:spcPts val="0"/>
              </a:spcAft>
              <a:buSzPts val="1600"/>
              <a:buChar char="■"/>
              <a:defRPr/>
            </a:lvl6pPr>
            <a:lvl7pPr marL="3200400" lvl="6" indent="-330200" algn="ctr">
              <a:lnSpc>
                <a:spcPct val="115000"/>
              </a:lnSpc>
              <a:spcBef>
                <a:spcPts val="0"/>
              </a:spcBef>
              <a:spcAft>
                <a:spcPts val="0"/>
              </a:spcAft>
              <a:buSzPts val="1600"/>
              <a:buChar char="●"/>
              <a:defRPr/>
            </a:lvl7pPr>
            <a:lvl8pPr marL="3657600" lvl="7" indent="-330200" algn="ctr">
              <a:lnSpc>
                <a:spcPct val="115000"/>
              </a:lnSpc>
              <a:spcBef>
                <a:spcPts val="0"/>
              </a:spcBef>
              <a:spcAft>
                <a:spcPts val="0"/>
              </a:spcAft>
              <a:buSzPts val="1600"/>
              <a:buChar char="○"/>
              <a:defRPr/>
            </a:lvl8pPr>
            <a:lvl9pPr marL="4114800" lvl="8" indent="-330200" algn="ctr">
              <a:lnSpc>
                <a:spcPct val="115000"/>
              </a:lnSpc>
              <a:spcBef>
                <a:spcPts val="0"/>
              </a:spcBef>
              <a:spcAft>
                <a:spcPts val="0"/>
              </a:spcAft>
              <a:buSzPts val="1600"/>
              <a:buChar char="■"/>
              <a:defRPr/>
            </a:lvl9pPr>
          </a:lstStyle>
          <a:p>
            <a:endParaRPr/>
          </a:p>
        </p:txBody>
      </p:sp>
      <p:sp>
        <p:nvSpPr>
          <p:cNvPr id="58" name="Google Shape;58;p23"/>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中央揃え]タイトル+テキスト">
  <p:cSld name="[中央揃え]タイトル+テキスト">
    <p:spTree>
      <p:nvGrpSpPr>
        <p:cNvPr id="1" name="Shape 61"/>
        <p:cNvGrpSpPr/>
        <p:nvPr/>
      </p:nvGrpSpPr>
      <p:grpSpPr>
        <a:xfrm>
          <a:off x="0" y="0"/>
          <a:ext cx="0" cy="0"/>
          <a:chOff x="0" y="0"/>
          <a:chExt cx="0" cy="0"/>
        </a:xfrm>
      </p:grpSpPr>
      <p:sp>
        <p:nvSpPr>
          <p:cNvPr id="62" name="Google Shape;62;p25"/>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63" name="Google Shape;63;p25"/>
          <p:cNvSpPr txBox="1">
            <a:spLocks noGrp="1"/>
          </p:cNvSpPr>
          <p:nvPr>
            <p:ph type="body" idx="1"/>
          </p:nvPr>
        </p:nvSpPr>
        <p:spPr>
          <a:xfrm>
            <a:off x="631825" y="1239367"/>
            <a:ext cx="8642400" cy="3705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25"/>
          <p:cNvSpPr txBox="1">
            <a:spLocks noGrp="1"/>
          </p:cNvSpPr>
          <p:nvPr>
            <p:ph type="body" idx="2"/>
          </p:nvPr>
        </p:nvSpPr>
        <p:spPr>
          <a:xfrm>
            <a:off x="631825" y="1849999"/>
            <a:ext cx="8642400" cy="3306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30000"/>
              </a:lnSpc>
              <a:spcBef>
                <a:spcPts val="720"/>
              </a:spcBef>
              <a:spcAft>
                <a:spcPts val="0"/>
              </a:spcAft>
              <a:buClr>
                <a:srgbClr val="AD0003"/>
              </a:buClr>
              <a:buSzPts val="1800"/>
              <a:buFont typeface="Calibri"/>
              <a:buNone/>
              <a:defRPr sz="1800"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5" name="Google Shape;65;p25"/>
          <p:cNvSpPr txBox="1">
            <a:spLocks noGrp="1"/>
          </p:cNvSpPr>
          <p:nvPr>
            <p:ph type="title"/>
          </p:nvPr>
        </p:nvSpPr>
        <p:spPr>
          <a:xfrm>
            <a:off x="617130" y="571426"/>
            <a:ext cx="8668800" cy="299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body" idx="3"/>
          </p:nvPr>
        </p:nvSpPr>
        <p:spPr>
          <a:xfrm>
            <a:off x="631825" y="2514777"/>
            <a:ext cx="8642400" cy="2940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30000"/>
              </a:lnSpc>
              <a:spcBef>
                <a:spcPts val="630"/>
              </a:spcBef>
              <a:spcAft>
                <a:spcPts val="0"/>
              </a:spcAft>
              <a:buClr>
                <a:srgbClr val="AD0003"/>
              </a:buClr>
              <a:buSzPts val="1575"/>
              <a:buFont typeface="Calibri"/>
              <a:buNone/>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7" name="Google Shape;67;p25"/>
          <p:cNvSpPr txBox="1">
            <a:spLocks noGrp="1"/>
          </p:cNvSpPr>
          <p:nvPr>
            <p:ph type="body" idx="4"/>
          </p:nvPr>
        </p:nvSpPr>
        <p:spPr>
          <a:xfrm>
            <a:off x="631825" y="3202487"/>
            <a:ext cx="8642400" cy="292200"/>
          </a:xfrm>
          <a:prstGeom prst="rect">
            <a:avLst/>
          </a:prstGeom>
          <a:noFill/>
          <a:ln>
            <a:noFill/>
          </a:ln>
        </p:spPr>
        <p:txBody>
          <a:bodyPr spcFirstLastPara="1" wrap="square" lIns="91425" tIns="45700" rIns="91425" bIns="45700" anchor="t" anchorCtr="1">
            <a:normAutofit/>
          </a:bodyPr>
          <a:lstStyle>
            <a:lvl1pPr marL="457200" marR="0" lvl="0" indent="-378650" algn="ctr">
              <a:lnSpc>
                <a:spcPct val="150000"/>
              </a:lnSpc>
              <a:spcBef>
                <a:spcPts val="0"/>
              </a:spcBef>
              <a:spcAft>
                <a:spcPts val="0"/>
              </a:spcAft>
              <a:buClr>
                <a:schemeClr val="dk1"/>
              </a:buClr>
              <a:buSzPts val="2363"/>
              <a:buFont typeface="Calibri"/>
              <a:buChar char="•"/>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8" name="Google Shape;68;p25"/>
          <p:cNvSpPr txBox="1">
            <a:spLocks noGrp="1"/>
          </p:cNvSpPr>
          <p:nvPr>
            <p:ph type="body" idx="5"/>
          </p:nvPr>
        </p:nvSpPr>
        <p:spPr>
          <a:xfrm>
            <a:off x="631825" y="4141436"/>
            <a:ext cx="8642400" cy="8328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20000"/>
              </a:lnSpc>
              <a:spcBef>
                <a:spcPts val="630"/>
              </a:spcBef>
              <a:spcAft>
                <a:spcPts val="0"/>
              </a:spcAft>
              <a:buClr>
                <a:srgbClr val="AD0003"/>
              </a:buClr>
              <a:buSzPts val="1575"/>
              <a:buFont typeface="Calibri"/>
              <a:buNone/>
              <a:defRPr sz="1575" b="0" i="1">
                <a:solidFill>
                  <a:srgbClr val="3F3F3F"/>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9" name="Google Shape;69;p25"/>
          <p:cNvSpPr txBox="1">
            <a:spLocks noGrp="1"/>
          </p:cNvSpPr>
          <p:nvPr>
            <p:ph type="body" idx="6"/>
          </p:nvPr>
        </p:nvSpPr>
        <p:spPr>
          <a:xfrm>
            <a:off x="631825" y="5382053"/>
            <a:ext cx="8642400" cy="4770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20000"/>
              </a:lnSpc>
              <a:spcBef>
                <a:spcPts val="540"/>
              </a:spcBef>
              <a:spcAft>
                <a:spcPts val="0"/>
              </a:spcAft>
              <a:buClr>
                <a:srgbClr val="AD0003"/>
              </a:buClr>
              <a:buSzPts val="1350"/>
              <a:buFont typeface="Arial"/>
              <a:buNone/>
              <a:defRPr sz="1350" b="0">
                <a:solidFill>
                  <a:srgbClr val="787D7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0" name="Google Shape;70;p25"/>
          <p:cNvSpPr txBox="1">
            <a:spLocks noGrp="1"/>
          </p:cNvSpPr>
          <p:nvPr>
            <p:ph type="body" idx="7"/>
          </p:nvPr>
        </p:nvSpPr>
        <p:spPr>
          <a:xfrm>
            <a:off x="630374" y="3625612"/>
            <a:ext cx="8642400" cy="292200"/>
          </a:xfrm>
          <a:prstGeom prst="rect">
            <a:avLst/>
          </a:prstGeom>
          <a:noFill/>
          <a:ln>
            <a:noFill/>
          </a:ln>
        </p:spPr>
        <p:txBody>
          <a:bodyPr spcFirstLastPara="1" wrap="square" lIns="91425" tIns="45700" rIns="91425" bIns="45700" anchor="t" anchorCtr="1">
            <a:normAutofit/>
          </a:bodyPr>
          <a:lstStyle>
            <a:lvl1pPr marL="457200" marR="0" lvl="0" indent="-378650" algn="ctr">
              <a:lnSpc>
                <a:spcPct val="150000"/>
              </a:lnSpc>
              <a:spcBef>
                <a:spcPts val="0"/>
              </a:spcBef>
              <a:spcAft>
                <a:spcPts val="0"/>
              </a:spcAft>
              <a:buClr>
                <a:schemeClr val="dk1"/>
              </a:buClr>
              <a:buSzPts val="2363"/>
              <a:buFont typeface="Calibri"/>
              <a:buChar char="•"/>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1" name="Google Shape;71;p25"/>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のみ 1">
  <p:cSld name="タイトルのみ 1">
    <p:spTree>
      <p:nvGrpSpPr>
        <p:cNvPr id="1" name="Shape 72"/>
        <p:cNvGrpSpPr/>
        <p:nvPr/>
      </p:nvGrpSpPr>
      <p:grpSpPr>
        <a:xfrm>
          <a:off x="0" y="0"/>
          <a:ext cx="0" cy="0"/>
          <a:chOff x="0" y="0"/>
          <a:chExt cx="0" cy="0"/>
        </a:xfrm>
      </p:grpSpPr>
      <p:sp>
        <p:nvSpPr>
          <p:cNvPr id="73" name="Google Shape;73;p26"/>
          <p:cNvSpPr/>
          <p:nvPr/>
        </p:nvSpPr>
        <p:spPr>
          <a:xfrm>
            <a:off x="0" y="494303"/>
            <a:ext cx="9906000" cy="36600"/>
          </a:xfrm>
          <a:prstGeom prst="rect">
            <a:avLst/>
          </a:prstGeom>
          <a:solidFill>
            <a:srgbClr val="D8D8D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26"/>
          <p:cNvSpPr txBox="1">
            <a:spLocks noGrp="1"/>
          </p:cNvSpPr>
          <p:nvPr>
            <p:ph type="title"/>
          </p:nvPr>
        </p:nvSpPr>
        <p:spPr>
          <a:xfrm>
            <a:off x="178120" y="117948"/>
            <a:ext cx="8031300" cy="412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95959"/>
              </a:buClr>
              <a:buSzPts val="1600"/>
              <a:buFont typeface="Meiryo"/>
              <a:buNone/>
              <a:defRPr sz="1600" b="1">
                <a:solidFill>
                  <a:srgbClr val="595959"/>
                </a:solidFill>
                <a:latin typeface="Meiryo"/>
                <a:ea typeface="Meiryo"/>
                <a:cs typeface="Meiryo"/>
                <a:sym typeface="Meiry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6"/>
          <p:cNvSpPr txBox="1">
            <a:spLocks noGrp="1"/>
          </p:cNvSpPr>
          <p:nvPr>
            <p:ph type="body" idx="1"/>
          </p:nvPr>
        </p:nvSpPr>
        <p:spPr>
          <a:xfrm>
            <a:off x="178120" y="618724"/>
            <a:ext cx="9363900" cy="816000"/>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600"/>
              </a:spcBef>
              <a:spcAft>
                <a:spcPts val="0"/>
              </a:spcAft>
              <a:buClr>
                <a:schemeClr val="dk1"/>
              </a:buClr>
              <a:buSzPts val="1600"/>
              <a:buChar char="•"/>
              <a:defRPr sz="1600">
                <a:latin typeface="Meiryo"/>
                <a:ea typeface="Meiryo"/>
                <a:cs typeface="Meiryo"/>
                <a:sym typeface="Meiryo"/>
              </a:defRPr>
            </a:lvl1pPr>
            <a:lvl2pPr marL="914400" lvl="1" indent="-317500" algn="l">
              <a:lnSpc>
                <a:spcPct val="90000"/>
              </a:lnSpc>
              <a:spcBef>
                <a:spcPts val="600"/>
              </a:spcBef>
              <a:spcAft>
                <a:spcPts val="0"/>
              </a:spcAft>
              <a:buClr>
                <a:schemeClr val="dk1"/>
              </a:buClr>
              <a:buSzPts val="1400"/>
              <a:buChar char="•"/>
              <a:defRPr sz="1400">
                <a:latin typeface="Meiryo"/>
                <a:ea typeface="Meiryo"/>
                <a:cs typeface="Meiryo"/>
                <a:sym typeface="Meiryo"/>
              </a:defRPr>
            </a:lvl2pPr>
            <a:lvl3pPr marL="1371600" lvl="2" indent="-304800" algn="l">
              <a:lnSpc>
                <a:spcPct val="90000"/>
              </a:lnSpc>
              <a:spcBef>
                <a:spcPts val="600"/>
              </a:spcBef>
              <a:spcAft>
                <a:spcPts val="0"/>
              </a:spcAft>
              <a:buClr>
                <a:schemeClr val="dk1"/>
              </a:buClr>
              <a:buSzPts val="1200"/>
              <a:buChar char="•"/>
              <a:defRPr sz="1200">
                <a:latin typeface="Meiryo"/>
                <a:ea typeface="Meiryo"/>
                <a:cs typeface="Meiryo"/>
                <a:sym typeface="Meiryo"/>
              </a:defRPr>
            </a:lvl3pPr>
            <a:lvl4pPr marL="1828800" lvl="3" indent="-298450" algn="l">
              <a:lnSpc>
                <a:spcPct val="90000"/>
              </a:lnSpc>
              <a:spcBef>
                <a:spcPts val="600"/>
              </a:spcBef>
              <a:spcAft>
                <a:spcPts val="0"/>
              </a:spcAft>
              <a:buClr>
                <a:schemeClr val="dk1"/>
              </a:buClr>
              <a:buSzPts val="1100"/>
              <a:buChar char="•"/>
              <a:defRPr sz="1100">
                <a:latin typeface="Meiryo"/>
                <a:ea typeface="Meiryo"/>
                <a:cs typeface="Meiryo"/>
                <a:sym typeface="Meiryo"/>
              </a:defRPr>
            </a:lvl4pPr>
            <a:lvl5pPr marL="2286000" lvl="4" indent="-298450" algn="l">
              <a:lnSpc>
                <a:spcPct val="90000"/>
              </a:lnSpc>
              <a:spcBef>
                <a:spcPts val="600"/>
              </a:spcBef>
              <a:spcAft>
                <a:spcPts val="0"/>
              </a:spcAft>
              <a:buClr>
                <a:schemeClr val="dk1"/>
              </a:buClr>
              <a:buSzPts val="1100"/>
              <a:buChar char="•"/>
              <a:defRPr sz="1100">
                <a:latin typeface="Meiryo"/>
                <a:ea typeface="Meiryo"/>
                <a:cs typeface="Meiryo"/>
                <a:sym typeface="Meiry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6"/>
          <p:cNvSpPr/>
          <p:nvPr/>
        </p:nvSpPr>
        <p:spPr>
          <a:xfrm>
            <a:off x="-1247885" y="1382831"/>
            <a:ext cx="936000" cy="432000"/>
          </a:xfrm>
          <a:prstGeom prst="rect">
            <a:avLst/>
          </a:prstGeom>
          <a:solidFill>
            <a:srgbClr val="7F7F7F"/>
          </a:solidFill>
          <a:ln w="12700" cap="flat" cmpd="sng">
            <a:solidFill>
              <a:srgbClr val="7F7F7F"/>
            </a:solidFill>
            <a:prstDash val="solid"/>
            <a:miter lim="800000"/>
            <a:headEnd type="none" w="sm" len="sm"/>
            <a:tailEnd type="none" w="sm" len="sm"/>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Meiryo"/>
              <a:ea typeface="Meiryo"/>
              <a:cs typeface="Meiryo"/>
              <a:sym typeface="Meiryo"/>
            </a:endParaRPr>
          </a:p>
        </p:txBody>
      </p:sp>
      <p:sp>
        <p:nvSpPr>
          <p:cNvPr id="77" name="Google Shape;77;p26"/>
          <p:cNvSpPr/>
          <p:nvPr/>
        </p:nvSpPr>
        <p:spPr>
          <a:xfrm>
            <a:off x="-1247885" y="1915856"/>
            <a:ext cx="936000" cy="432000"/>
          </a:xfrm>
          <a:prstGeom prst="rect">
            <a:avLst/>
          </a:prstGeom>
          <a:solidFill>
            <a:srgbClr val="F6EEDC"/>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Meiryo"/>
              <a:ea typeface="Meiryo"/>
              <a:cs typeface="Meiryo"/>
              <a:sym typeface="Meiryo"/>
            </a:endParaRPr>
          </a:p>
        </p:txBody>
      </p:sp>
      <p:sp>
        <p:nvSpPr>
          <p:cNvPr id="78" name="Google Shape;78;p26"/>
          <p:cNvSpPr/>
          <p:nvPr/>
        </p:nvSpPr>
        <p:spPr>
          <a:xfrm>
            <a:off x="-1247885" y="768421"/>
            <a:ext cx="936000" cy="432000"/>
          </a:xfrm>
          <a:prstGeom prst="rect">
            <a:avLst/>
          </a:prstGeom>
          <a:solidFill>
            <a:srgbClr val="BF7D4D"/>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Meiryo"/>
              <a:ea typeface="Meiryo"/>
              <a:cs typeface="Meiryo"/>
              <a:sym typeface="Meiryo"/>
            </a:endParaRPr>
          </a:p>
        </p:txBody>
      </p:sp>
      <p:sp>
        <p:nvSpPr>
          <p:cNvPr id="79" name="Google Shape;79;p26"/>
          <p:cNvSpPr/>
          <p:nvPr/>
        </p:nvSpPr>
        <p:spPr>
          <a:xfrm>
            <a:off x="-1247885" y="176258"/>
            <a:ext cx="936000" cy="432000"/>
          </a:xfrm>
          <a:prstGeom prst="rect">
            <a:avLst/>
          </a:prstGeom>
          <a:solidFill>
            <a:srgbClr val="EC902D"/>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Meiryo"/>
              <a:ea typeface="Meiryo"/>
              <a:cs typeface="Meiryo"/>
              <a:sym typeface="Meiryo"/>
            </a:endParaRPr>
          </a:p>
        </p:txBody>
      </p:sp>
      <p:sp>
        <p:nvSpPr>
          <p:cNvPr id="80" name="Google Shape;80;p26"/>
          <p:cNvSpPr/>
          <p:nvPr/>
        </p:nvSpPr>
        <p:spPr>
          <a:xfrm>
            <a:off x="-1247885" y="2448109"/>
            <a:ext cx="936000" cy="432000"/>
          </a:xfrm>
          <a:prstGeom prst="rect">
            <a:avLst/>
          </a:prstGeom>
          <a:solidFill>
            <a:srgbClr val="98C2A9"/>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Meiryo"/>
              <a:ea typeface="Meiryo"/>
              <a:cs typeface="Meiryo"/>
              <a:sym typeface="Meiryo"/>
            </a:endParaRPr>
          </a:p>
        </p:txBody>
      </p:sp>
      <p:sp>
        <p:nvSpPr>
          <p:cNvPr id="81" name="Google Shape;81;p26"/>
          <p:cNvSpPr/>
          <p:nvPr/>
        </p:nvSpPr>
        <p:spPr>
          <a:xfrm>
            <a:off x="-1247885" y="2980362"/>
            <a:ext cx="936000" cy="432000"/>
          </a:xfrm>
          <a:prstGeom prst="rect">
            <a:avLst/>
          </a:prstGeom>
          <a:solidFill>
            <a:srgbClr val="C00000"/>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Meiryo"/>
              <a:ea typeface="Meiryo"/>
              <a:cs typeface="Meiryo"/>
              <a:sym typeface="Meiry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3300"/>
              <a:buFont typeface="Meiryo"/>
              <a:buNone/>
              <a:defRPr>
                <a:solidFill>
                  <a:srgbClr val="007BBB"/>
                </a:solidFill>
                <a:latin typeface="Meiryo"/>
                <a:ea typeface="Meiryo"/>
                <a:cs typeface="Meiryo"/>
                <a:sym typeface="Meiryo"/>
              </a:defRPr>
            </a:lvl1pPr>
            <a:lvl2pPr lvl="1" algn="l">
              <a:lnSpc>
                <a:spcPct val="100000"/>
              </a:lnSpc>
              <a:spcBef>
                <a:spcPts val="0"/>
              </a:spcBef>
              <a:spcAft>
                <a:spcPts val="0"/>
              </a:spcAft>
              <a:buSzPts val="3300"/>
              <a:buFont typeface="Meiryo"/>
              <a:buNone/>
              <a:defRPr>
                <a:latin typeface="Meiryo"/>
                <a:ea typeface="Meiryo"/>
                <a:cs typeface="Meiryo"/>
                <a:sym typeface="Meiryo"/>
              </a:defRPr>
            </a:lvl2pPr>
            <a:lvl3pPr lvl="2" algn="l">
              <a:lnSpc>
                <a:spcPct val="100000"/>
              </a:lnSpc>
              <a:spcBef>
                <a:spcPts val="0"/>
              </a:spcBef>
              <a:spcAft>
                <a:spcPts val="0"/>
              </a:spcAft>
              <a:buSzPts val="3300"/>
              <a:buFont typeface="Meiryo"/>
              <a:buNone/>
              <a:defRPr>
                <a:latin typeface="Meiryo"/>
                <a:ea typeface="Meiryo"/>
                <a:cs typeface="Meiryo"/>
                <a:sym typeface="Meiryo"/>
              </a:defRPr>
            </a:lvl3pPr>
            <a:lvl4pPr lvl="3" algn="l">
              <a:lnSpc>
                <a:spcPct val="100000"/>
              </a:lnSpc>
              <a:spcBef>
                <a:spcPts val="0"/>
              </a:spcBef>
              <a:spcAft>
                <a:spcPts val="0"/>
              </a:spcAft>
              <a:buSzPts val="3300"/>
              <a:buFont typeface="Meiryo"/>
              <a:buNone/>
              <a:defRPr>
                <a:latin typeface="Meiryo"/>
                <a:ea typeface="Meiryo"/>
                <a:cs typeface="Meiryo"/>
                <a:sym typeface="Meiryo"/>
              </a:defRPr>
            </a:lvl4pPr>
            <a:lvl5pPr lvl="4" algn="l">
              <a:lnSpc>
                <a:spcPct val="100000"/>
              </a:lnSpc>
              <a:spcBef>
                <a:spcPts val="0"/>
              </a:spcBef>
              <a:spcAft>
                <a:spcPts val="0"/>
              </a:spcAft>
              <a:buSzPts val="3300"/>
              <a:buFont typeface="Meiryo"/>
              <a:buNone/>
              <a:defRPr>
                <a:latin typeface="Meiryo"/>
                <a:ea typeface="Meiryo"/>
                <a:cs typeface="Meiryo"/>
                <a:sym typeface="Meiryo"/>
              </a:defRPr>
            </a:lvl5pPr>
            <a:lvl6pPr lvl="5" algn="l">
              <a:lnSpc>
                <a:spcPct val="100000"/>
              </a:lnSpc>
              <a:spcBef>
                <a:spcPts val="0"/>
              </a:spcBef>
              <a:spcAft>
                <a:spcPts val="0"/>
              </a:spcAft>
              <a:buSzPts val="3300"/>
              <a:buFont typeface="Meiryo"/>
              <a:buNone/>
              <a:defRPr>
                <a:latin typeface="Meiryo"/>
                <a:ea typeface="Meiryo"/>
                <a:cs typeface="Meiryo"/>
                <a:sym typeface="Meiryo"/>
              </a:defRPr>
            </a:lvl6pPr>
            <a:lvl7pPr lvl="6" algn="l">
              <a:lnSpc>
                <a:spcPct val="100000"/>
              </a:lnSpc>
              <a:spcBef>
                <a:spcPts val="0"/>
              </a:spcBef>
              <a:spcAft>
                <a:spcPts val="0"/>
              </a:spcAft>
              <a:buSzPts val="3300"/>
              <a:buFont typeface="Meiryo"/>
              <a:buNone/>
              <a:defRPr>
                <a:latin typeface="Meiryo"/>
                <a:ea typeface="Meiryo"/>
                <a:cs typeface="Meiryo"/>
                <a:sym typeface="Meiryo"/>
              </a:defRPr>
            </a:lvl7pPr>
            <a:lvl8pPr lvl="7" algn="l">
              <a:lnSpc>
                <a:spcPct val="100000"/>
              </a:lnSpc>
              <a:spcBef>
                <a:spcPts val="0"/>
              </a:spcBef>
              <a:spcAft>
                <a:spcPts val="0"/>
              </a:spcAft>
              <a:buSzPts val="3300"/>
              <a:buFont typeface="Meiryo"/>
              <a:buNone/>
              <a:defRPr>
                <a:latin typeface="Meiryo"/>
                <a:ea typeface="Meiryo"/>
                <a:cs typeface="Meiryo"/>
                <a:sym typeface="Meiryo"/>
              </a:defRPr>
            </a:lvl8pPr>
            <a:lvl9pPr lvl="8" algn="l">
              <a:lnSpc>
                <a:spcPct val="100000"/>
              </a:lnSpc>
              <a:spcBef>
                <a:spcPts val="0"/>
              </a:spcBef>
              <a:spcAft>
                <a:spcPts val="0"/>
              </a:spcAft>
              <a:buSzPts val="3300"/>
              <a:buFont typeface="Meiryo"/>
              <a:buNone/>
              <a:defRPr>
                <a:latin typeface="Meiryo"/>
                <a:ea typeface="Meiryo"/>
                <a:cs typeface="Meiryo"/>
                <a:sym typeface="Meiryo"/>
              </a:defRPr>
            </a:lvl9pPr>
          </a:lstStyle>
          <a:p>
            <a:endParaRPr/>
          </a:p>
        </p:txBody>
      </p:sp>
      <p:sp>
        <p:nvSpPr>
          <p:cNvPr id="23" name="Google Shape;23;p15"/>
          <p:cNvSpPr txBox="1">
            <a:spLocks noGrp="1"/>
          </p:cNvSpPr>
          <p:nvPr>
            <p:ph type="body" idx="1"/>
          </p:nvPr>
        </p:nvSpPr>
        <p:spPr>
          <a:xfrm>
            <a:off x="337675" y="1151399"/>
            <a:ext cx="9230700" cy="5066100"/>
          </a:xfrm>
          <a:prstGeom prst="rect">
            <a:avLst/>
          </a:prstGeom>
          <a:noFill/>
          <a:ln>
            <a:noFill/>
          </a:ln>
        </p:spPr>
        <p:txBody>
          <a:bodyPr spcFirstLastPara="1" wrap="square" lIns="106650" tIns="106650" rIns="106650" bIns="106650" anchor="t" anchorCtr="0">
            <a:normAutofit/>
          </a:bodyPr>
          <a:lstStyle>
            <a:lvl1pPr marL="457200" lvl="0" indent="-361950" algn="l">
              <a:lnSpc>
                <a:spcPct val="115000"/>
              </a:lnSpc>
              <a:spcBef>
                <a:spcPts val="0"/>
              </a:spcBef>
              <a:spcAft>
                <a:spcPts val="0"/>
              </a:spcAft>
              <a:buSzPts val="2100"/>
              <a:buFont typeface="Meiryo"/>
              <a:buChar char="●"/>
              <a:defRPr>
                <a:latin typeface="Meiryo"/>
                <a:ea typeface="Meiryo"/>
                <a:cs typeface="Meiryo"/>
                <a:sym typeface="Meiryo"/>
              </a:defRPr>
            </a:lvl1pPr>
            <a:lvl2pPr marL="914400" lvl="1" indent="-330200" algn="l">
              <a:lnSpc>
                <a:spcPct val="115000"/>
              </a:lnSpc>
              <a:spcBef>
                <a:spcPts val="0"/>
              </a:spcBef>
              <a:spcAft>
                <a:spcPts val="0"/>
              </a:spcAft>
              <a:buSzPts val="1600"/>
              <a:buFont typeface="Meiryo"/>
              <a:buChar char="○"/>
              <a:defRPr>
                <a:latin typeface="Meiryo"/>
                <a:ea typeface="Meiryo"/>
                <a:cs typeface="Meiryo"/>
                <a:sym typeface="Meiryo"/>
              </a:defRPr>
            </a:lvl2pPr>
            <a:lvl3pPr marL="1371600" lvl="2" indent="-330200" algn="l">
              <a:lnSpc>
                <a:spcPct val="115000"/>
              </a:lnSpc>
              <a:spcBef>
                <a:spcPts val="0"/>
              </a:spcBef>
              <a:spcAft>
                <a:spcPts val="0"/>
              </a:spcAft>
              <a:buSzPts val="1600"/>
              <a:buFont typeface="Meiryo"/>
              <a:buChar char="■"/>
              <a:defRPr>
                <a:latin typeface="Meiryo"/>
                <a:ea typeface="Meiryo"/>
                <a:cs typeface="Meiryo"/>
                <a:sym typeface="Meiryo"/>
              </a:defRPr>
            </a:lvl3pPr>
            <a:lvl4pPr marL="1828800" lvl="3" indent="-330200" algn="l">
              <a:lnSpc>
                <a:spcPct val="115000"/>
              </a:lnSpc>
              <a:spcBef>
                <a:spcPts val="0"/>
              </a:spcBef>
              <a:spcAft>
                <a:spcPts val="0"/>
              </a:spcAft>
              <a:buSzPts val="1600"/>
              <a:buFont typeface="Meiryo"/>
              <a:buChar char="●"/>
              <a:defRPr>
                <a:latin typeface="Meiryo"/>
                <a:ea typeface="Meiryo"/>
                <a:cs typeface="Meiryo"/>
                <a:sym typeface="Meiryo"/>
              </a:defRPr>
            </a:lvl4pPr>
            <a:lvl5pPr marL="2286000" lvl="4" indent="-330200" algn="l">
              <a:lnSpc>
                <a:spcPct val="115000"/>
              </a:lnSpc>
              <a:spcBef>
                <a:spcPts val="0"/>
              </a:spcBef>
              <a:spcAft>
                <a:spcPts val="0"/>
              </a:spcAft>
              <a:buSzPts val="1600"/>
              <a:buFont typeface="Meiryo"/>
              <a:buChar char="○"/>
              <a:defRPr>
                <a:latin typeface="Meiryo"/>
                <a:ea typeface="Meiryo"/>
                <a:cs typeface="Meiryo"/>
                <a:sym typeface="Meiryo"/>
              </a:defRPr>
            </a:lvl5pPr>
            <a:lvl6pPr marL="2743200" lvl="5" indent="-330200" algn="l">
              <a:lnSpc>
                <a:spcPct val="115000"/>
              </a:lnSpc>
              <a:spcBef>
                <a:spcPts val="0"/>
              </a:spcBef>
              <a:spcAft>
                <a:spcPts val="0"/>
              </a:spcAft>
              <a:buSzPts val="1600"/>
              <a:buFont typeface="Meiryo"/>
              <a:buChar char="■"/>
              <a:defRPr>
                <a:latin typeface="Meiryo"/>
                <a:ea typeface="Meiryo"/>
                <a:cs typeface="Meiryo"/>
                <a:sym typeface="Meiryo"/>
              </a:defRPr>
            </a:lvl6pPr>
            <a:lvl7pPr marL="3200400" lvl="6" indent="-330200" algn="l">
              <a:lnSpc>
                <a:spcPct val="115000"/>
              </a:lnSpc>
              <a:spcBef>
                <a:spcPts val="0"/>
              </a:spcBef>
              <a:spcAft>
                <a:spcPts val="0"/>
              </a:spcAft>
              <a:buSzPts val="1600"/>
              <a:buFont typeface="Meiryo"/>
              <a:buChar char="●"/>
              <a:defRPr>
                <a:latin typeface="Meiryo"/>
                <a:ea typeface="Meiryo"/>
                <a:cs typeface="Meiryo"/>
                <a:sym typeface="Meiryo"/>
              </a:defRPr>
            </a:lvl7pPr>
            <a:lvl8pPr marL="3657600" lvl="7" indent="-330200" algn="l">
              <a:lnSpc>
                <a:spcPct val="115000"/>
              </a:lnSpc>
              <a:spcBef>
                <a:spcPts val="0"/>
              </a:spcBef>
              <a:spcAft>
                <a:spcPts val="0"/>
              </a:spcAft>
              <a:buSzPts val="1600"/>
              <a:buFont typeface="Meiryo"/>
              <a:buChar char="○"/>
              <a:defRPr>
                <a:latin typeface="Meiryo"/>
                <a:ea typeface="Meiryo"/>
                <a:cs typeface="Meiryo"/>
                <a:sym typeface="Meiryo"/>
              </a:defRPr>
            </a:lvl8pPr>
            <a:lvl9pPr marL="4114800" lvl="8" indent="-330200" algn="l">
              <a:lnSpc>
                <a:spcPct val="115000"/>
              </a:lnSpc>
              <a:spcBef>
                <a:spcPts val="0"/>
              </a:spcBef>
              <a:spcAft>
                <a:spcPts val="0"/>
              </a:spcAft>
              <a:buSzPts val="1600"/>
              <a:buFont typeface="Meiryo"/>
              <a:buChar char="■"/>
              <a:defRPr>
                <a:latin typeface="Meiryo"/>
                <a:ea typeface="Meiryo"/>
                <a:cs typeface="Meiryo"/>
                <a:sym typeface="Meiryo"/>
              </a:defRPr>
            </a:lvl9pPr>
          </a:lstStyle>
          <a:p>
            <a:endParaRPr/>
          </a:p>
        </p:txBody>
      </p:sp>
      <p:sp>
        <p:nvSpPr>
          <p:cNvPr id="24" name="Google Shape;24;p15"/>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5" name="Google Shape;25;p15"/>
          <p:cNvSpPr/>
          <p:nvPr/>
        </p:nvSpPr>
        <p:spPr>
          <a:xfrm>
            <a:off x="337675" y="221900"/>
            <a:ext cx="64200" cy="7635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16"/>
          <p:cNvSpPr/>
          <p:nvPr/>
        </p:nvSpPr>
        <p:spPr>
          <a:xfrm>
            <a:off x="539400" y="533750"/>
            <a:ext cx="8827200" cy="5784300"/>
          </a:xfrm>
          <a:prstGeom prst="roundRect">
            <a:avLst>
              <a:gd name="adj" fmla="val 2591"/>
            </a:avLst>
          </a:prstGeom>
          <a:solidFill>
            <a:srgbClr val="E5F6FF"/>
          </a:solidFill>
          <a:ln w="9525" cap="flat" cmpd="sng">
            <a:solidFill>
              <a:srgbClr val="007BB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6"/>
          <p:cNvSpPr txBox="1">
            <a:spLocks noGrp="1"/>
          </p:cNvSpPr>
          <p:nvPr>
            <p:ph type="title"/>
          </p:nvPr>
        </p:nvSpPr>
        <p:spPr>
          <a:xfrm>
            <a:off x="3047125" y="1994250"/>
            <a:ext cx="6319500" cy="20793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1pPr>
            <a:lvl2pPr lvl="1"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2pPr>
            <a:lvl3pPr lvl="2"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3pPr>
            <a:lvl4pPr lvl="3"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4pPr>
            <a:lvl5pPr lvl="4"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5pPr>
            <a:lvl6pPr lvl="5"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6pPr>
            <a:lvl7pPr lvl="6"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7pPr>
            <a:lvl8pPr lvl="7"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8pPr>
            <a:lvl9pPr lvl="8"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9pPr>
          </a:lstStyle>
          <a:p>
            <a:endParaRPr/>
          </a:p>
        </p:txBody>
      </p:sp>
      <p:sp>
        <p:nvSpPr>
          <p:cNvPr id="29" name="Google Shape;29;p16"/>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30" name="Google Shape;30;p16"/>
          <p:cNvSpPr/>
          <p:nvPr/>
        </p:nvSpPr>
        <p:spPr>
          <a:xfrm>
            <a:off x="-9450" y="625"/>
            <a:ext cx="23232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33" name="Google Shape;33;p17"/>
          <p:cNvSpPr txBox="1">
            <a:spLocks noGrp="1"/>
          </p:cNvSpPr>
          <p:nvPr>
            <p:ph type="body" idx="1"/>
          </p:nvPr>
        </p:nvSpPr>
        <p:spPr>
          <a:xfrm>
            <a:off x="337675"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4" name="Google Shape;34;p17"/>
          <p:cNvSpPr txBox="1">
            <a:spLocks noGrp="1"/>
          </p:cNvSpPr>
          <p:nvPr>
            <p:ph type="body" idx="2"/>
          </p:nvPr>
        </p:nvSpPr>
        <p:spPr>
          <a:xfrm>
            <a:off x="5235100"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5" name="Google Shape;35;p17"/>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38" name="Google Shape;38;p18"/>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337675" y="740800"/>
            <a:ext cx="3042000" cy="1007700"/>
          </a:xfrm>
          <a:prstGeom prst="rect">
            <a:avLst/>
          </a:prstGeom>
          <a:noFill/>
          <a:ln>
            <a:noFill/>
          </a:ln>
        </p:spPr>
        <p:txBody>
          <a:bodyPr spcFirstLastPara="1" wrap="square" lIns="106650" tIns="106650" rIns="106650" bIns="106650" anchor="b" anchorCtr="0">
            <a:norm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
        <p:nvSpPr>
          <p:cNvPr id="41" name="Google Shape;41;p19"/>
          <p:cNvSpPr txBox="1">
            <a:spLocks noGrp="1"/>
          </p:cNvSpPr>
          <p:nvPr>
            <p:ph type="body" idx="1"/>
          </p:nvPr>
        </p:nvSpPr>
        <p:spPr>
          <a:xfrm>
            <a:off x="337675" y="1852800"/>
            <a:ext cx="3042000" cy="4239300"/>
          </a:xfrm>
          <a:prstGeom prst="rect">
            <a:avLst/>
          </a:prstGeom>
          <a:noFill/>
          <a:ln>
            <a:noFill/>
          </a:ln>
        </p:spPr>
        <p:txBody>
          <a:bodyPr spcFirstLastPara="1" wrap="square" lIns="106650" tIns="106650" rIns="106650" bIns="1066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42" name="Google Shape;42;p19"/>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531104" y="600200"/>
            <a:ext cx="6898500" cy="5454300"/>
          </a:xfrm>
          <a:prstGeom prst="rect">
            <a:avLst/>
          </a:prstGeom>
          <a:noFill/>
          <a:ln>
            <a:noFill/>
          </a:ln>
        </p:spPr>
        <p:txBody>
          <a:bodyPr spcFirstLastPara="1" wrap="square" lIns="106650" tIns="106650" rIns="106650" bIns="106650" anchor="ctr" anchorCtr="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a:endParaRPr/>
          </a:p>
        </p:txBody>
      </p:sp>
      <p:sp>
        <p:nvSpPr>
          <p:cNvPr id="45" name="Google Shape;45;p20"/>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6"/>
        <p:cNvGrpSpPr/>
        <p:nvPr/>
      </p:nvGrpSpPr>
      <p:grpSpPr>
        <a:xfrm>
          <a:off x="0" y="0"/>
          <a:ext cx="0" cy="0"/>
          <a:chOff x="0" y="0"/>
          <a:chExt cx="0" cy="0"/>
        </a:xfrm>
      </p:grpSpPr>
      <p:sp>
        <p:nvSpPr>
          <p:cNvPr id="47" name="Google Shape;47;p21"/>
          <p:cNvSpPr/>
          <p:nvPr/>
        </p:nvSpPr>
        <p:spPr>
          <a:xfrm>
            <a:off x="4953000" y="-167"/>
            <a:ext cx="4953000" cy="6858000"/>
          </a:xfrm>
          <a:prstGeom prst="rect">
            <a:avLst/>
          </a:prstGeom>
          <a:solidFill>
            <a:schemeClr val="lt2"/>
          </a:solidFill>
          <a:ln>
            <a:noFill/>
          </a:ln>
        </p:spPr>
        <p:txBody>
          <a:bodyPr spcFirstLastPara="1" wrap="square" lIns="106650" tIns="106650" rIns="106650" bIns="1066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1"/>
          <p:cNvSpPr txBox="1">
            <a:spLocks noGrp="1"/>
          </p:cNvSpPr>
          <p:nvPr>
            <p:ph type="title"/>
          </p:nvPr>
        </p:nvSpPr>
        <p:spPr>
          <a:xfrm>
            <a:off x="287625" y="1644233"/>
            <a:ext cx="4382400" cy="19764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a:endParaRPr/>
          </a:p>
        </p:txBody>
      </p:sp>
      <p:sp>
        <p:nvSpPr>
          <p:cNvPr id="49" name="Google Shape;49;p21"/>
          <p:cNvSpPr txBox="1">
            <a:spLocks noGrp="1"/>
          </p:cNvSpPr>
          <p:nvPr>
            <p:ph type="subTitle" idx="1"/>
          </p:nvPr>
        </p:nvSpPr>
        <p:spPr>
          <a:xfrm>
            <a:off x="287625" y="3737433"/>
            <a:ext cx="4382400" cy="16467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50" name="Google Shape;50;p21"/>
          <p:cNvSpPr txBox="1">
            <a:spLocks noGrp="1"/>
          </p:cNvSpPr>
          <p:nvPr>
            <p:ph type="body" idx="2"/>
          </p:nvPr>
        </p:nvSpPr>
        <p:spPr>
          <a:xfrm>
            <a:off x="5351125" y="965433"/>
            <a:ext cx="4156800" cy="4926900"/>
          </a:xfrm>
          <a:prstGeom prst="rect">
            <a:avLst/>
          </a:prstGeom>
          <a:noFill/>
          <a:ln>
            <a:noFill/>
          </a:ln>
        </p:spPr>
        <p:txBody>
          <a:bodyPr spcFirstLastPara="1" wrap="square" lIns="106650" tIns="106650" rIns="106650" bIns="106650" anchor="ctr" anchorCtr="0">
            <a:normAutofit/>
          </a:bodyPr>
          <a:lstStyle>
            <a:lvl1pPr marL="457200" lvl="0" indent="-361950" algn="l">
              <a:lnSpc>
                <a:spcPct val="115000"/>
              </a:lnSpc>
              <a:spcBef>
                <a:spcPts val="0"/>
              </a:spcBef>
              <a:spcAft>
                <a:spcPts val="0"/>
              </a:spcAft>
              <a:buSzPts val="2100"/>
              <a:buChar char="●"/>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1" name="Google Shape;51;p21"/>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2"/>
          <p:cNvSpPr txBox="1">
            <a:spLocks noGrp="1"/>
          </p:cNvSpPr>
          <p:nvPr>
            <p:ph type="body" idx="1"/>
          </p:nvPr>
        </p:nvSpPr>
        <p:spPr>
          <a:xfrm>
            <a:off x="337675" y="5640767"/>
            <a:ext cx="6498600" cy="806700"/>
          </a:xfrm>
          <a:prstGeom prst="rect">
            <a:avLst/>
          </a:prstGeom>
          <a:noFill/>
          <a:ln>
            <a:noFill/>
          </a:ln>
        </p:spPr>
        <p:txBody>
          <a:bodyPr spcFirstLastPara="1" wrap="square" lIns="106650" tIns="106650" rIns="106650" bIns="106650" anchor="ctr" anchorCtr="0">
            <a:normAutofit/>
          </a:bodyPr>
          <a:lstStyle>
            <a:lvl1pPr marL="457200" lvl="0" indent="-228600" algn="l">
              <a:lnSpc>
                <a:spcPct val="100000"/>
              </a:lnSpc>
              <a:spcBef>
                <a:spcPts val="0"/>
              </a:spcBef>
              <a:spcAft>
                <a:spcPts val="0"/>
              </a:spcAft>
              <a:buSzPts val="2100"/>
              <a:buNone/>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4" name="Google Shape;54;p2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marR="0" lvl="0"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337675" y="1536633"/>
            <a:ext cx="9230700" cy="4555200"/>
          </a:xfrm>
          <a:prstGeom prst="rect">
            <a:avLst/>
          </a:prstGeom>
          <a:noFill/>
          <a:ln>
            <a:noFill/>
          </a:ln>
        </p:spPr>
        <p:txBody>
          <a:bodyPr spcFirstLastPara="1" wrap="square" lIns="106650" tIns="106650" rIns="106650" bIns="106650" anchor="t" anchorCtr="0">
            <a:normAutofit/>
          </a:bodyPr>
          <a:lstStyle>
            <a:lvl1pPr marL="457200" marR="0" lvl="0" indent="-361950" algn="l" rtl="0">
              <a:lnSpc>
                <a:spcPct val="115000"/>
              </a:lnSpc>
              <a:spcBef>
                <a:spcPts val="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1pPr>
            <a:lvl2pPr marL="914400" marR="0" lvl="1"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12" name="Google Shape;12;p13"/>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3.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hyperlink" Target="https://info.logoform.j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logoform.tayori.com/q/logo-faq/" TargetMode="Externa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p:nvPr/>
        </p:nvSpPr>
        <p:spPr>
          <a:xfrm>
            <a:off x="-127978" y="0"/>
            <a:ext cx="99060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87" name="Google Shape;87;p1"/>
          <p:cNvSpPr/>
          <p:nvPr/>
        </p:nvSpPr>
        <p:spPr>
          <a:xfrm>
            <a:off x="539400" y="536850"/>
            <a:ext cx="8827200" cy="5784300"/>
          </a:xfrm>
          <a:prstGeom prst="roundRect">
            <a:avLst>
              <a:gd name="adj" fmla="val 25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88" name="Google Shape;88;p1"/>
          <p:cNvSpPr txBox="1">
            <a:spLocks noGrp="1"/>
          </p:cNvSpPr>
          <p:nvPr>
            <p:ph type="ctrTitle"/>
          </p:nvPr>
        </p:nvSpPr>
        <p:spPr/>
        <p:txBody>
          <a:bodyPr>
            <a:normAutofit fontScale="90000"/>
          </a:bodyPr>
          <a:lstStyle/>
          <a:p>
            <a:pPr lvl="0"/>
            <a:r>
              <a:rPr lang="ja-JP" altLang="en-US" dirty="0"/>
              <a:t>熊本市</a:t>
            </a:r>
            <a:endParaRPr lang="ja-JP" altLang="en-US" dirty="0">
              <a:sym typeface="Meiryo"/>
            </a:endParaRPr>
          </a:p>
          <a:p>
            <a:pPr lvl="0"/>
            <a:r>
              <a:rPr lang="ja-JP" altLang="en-US" dirty="0">
                <a:sym typeface="Meiryo"/>
              </a:rPr>
              <a:t>オンライン申請操作手順</a:t>
            </a:r>
          </a:p>
        </p:txBody>
      </p:sp>
      <p:sp>
        <p:nvSpPr>
          <p:cNvPr id="90" name="Google Shape;90;p1"/>
          <p:cNvSpPr/>
          <p:nvPr/>
        </p:nvSpPr>
        <p:spPr>
          <a:xfrm>
            <a:off x="1427051" y="3942375"/>
            <a:ext cx="4440300" cy="2150700"/>
          </a:xfrm>
          <a:prstGeom prst="roundRect">
            <a:avLst>
              <a:gd name="adj" fmla="val 0"/>
            </a:avLst>
          </a:prstGeom>
          <a:solidFill>
            <a:schemeClr val="lt1"/>
          </a:solid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1200"/>
              <a:buFont typeface="Arial"/>
              <a:buNone/>
            </a:pPr>
            <a:r>
              <a:rPr lang="ja-JP" sz="1200" b="1" i="0" u="none" strike="noStrike" cap="none">
                <a:solidFill>
                  <a:schemeClr val="dk1"/>
                </a:solidFill>
                <a:latin typeface="Meiryo"/>
                <a:ea typeface="Meiryo"/>
                <a:cs typeface="Meiryo"/>
                <a:sym typeface="Meiryo"/>
              </a:rPr>
              <a:t>申請の流れ</a:t>
            </a:r>
            <a:endParaRPr sz="1200" b="0" i="0" u="none" strike="noStrike" cap="none">
              <a:solidFill>
                <a:schemeClr val="dk1"/>
              </a:solidFill>
              <a:latin typeface="Meiryo"/>
              <a:ea typeface="Meiryo"/>
              <a:cs typeface="Meiryo"/>
              <a:sym typeface="Meiryo"/>
            </a:endParaRPr>
          </a:p>
          <a:p>
            <a:pPr marL="457211" marR="0" lvl="0" indent="-304808" algn="l" rtl="0">
              <a:lnSpc>
                <a:spcPct val="115000"/>
              </a:lnSpc>
              <a:spcBef>
                <a:spcPts val="0"/>
              </a:spcBef>
              <a:spcAft>
                <a:spcPts val="0"/>
              </a:spcAft>
              <a:buClr>
                <a:schemeClr val="dk1"/>
              </a:buClr>
              <a:buSzPts val="1200"/>
              <a:buFont typeface="Meiryo"/>
              <a:buAutoNum type="arabicPeriod"/>
            </a:pPr>
            <a:r>
              <a:rPr lang="ja-JP" sz="1200" b="0" i="0" u="none" strike="noStrike" cap="none">
                <a:solidFill>
                  <a:schemeClr val="dk1"/>
                </a:solidFill>
                <a:latin typeface="Meiryo"/>
                <a:ea typeface="Meiryo"/>
                <a:cs typeface="Meiryo"/>
                <a:sym typeface="Meiryo"/>
              </a:rPr>
              <a:t>LoGoフォーム上でアカウント発行</a:t>
            </a:r>
            <a:endParaRPr sz="1200" b="0" i="0" u="none" strike="noStrike" cap="none">
              <a:solidFill>
                <a:schemeClr val="dk1"/>
              </a:solidFill>
              <a:latin typeface="Meiryo"/>
              <a:ea typeface="Meiryo"/>
              <a:cs typeface="Meiryo"/>
              <a:sym typeface="Meiryo"/>
            </a:endParaRPr>
          </a:p>
          <a:p>
            <a:pPr marL="457211" marR="0" lvl="0" indent="-304808" algn="l" rtl="0">
              <a:lnSpc>
                <a:spcPct val="115000"/>
              </a:lnSpc>
              <a:spcBef>
                <a:spcPts val="0"/>
              </a:spcBef>
              <a:spcAft>
                <a:spcPts val="0"/>
              </a:spcAft>
              <a:buClr>
                <a:schemeClr val="dk1"/>
              </a:buClr>
              <a:buSzPts val="1200"/>
              <a:buFont typeface="Meiryo"/>
              <a:buAutoNum type="arabicPeriod"/>
            </a:pPr>
            <a:r>
              <a:rPr lang="ja-JP" sz="1200" b="0" i="0" u="none" strike="noStrike" cap="none">
                <a:solidFill>
                  <a:schemeClr val="dk1"/>
                </a:solidFill>
                <a:latin typeface="Meiryo"/>
                <a:ea typeface="Meiryo"/>
                <a:cs typeface="Meiryo"/>
                <a:sym typeface="Meiryo"/>
              </a:rPr>
              <a:t>マイページにログイン</a:t>
            </a:r>
            <a:endParaRPr sz="1200" b="0" i="0" u="none" strike="noStrike" cap="none">
              <a:solidFill>
                <a:schemeClr val="dk1"/>
              </a:solidFill>
              <a:latin typeface="Meiryo"/>
              <a:ea typeface="Meiryo"/>
              <a:cs typeface="Meiryo"/>
              <a:sym typeface="Meiryo"/>
            </a:endParaRPr>
          </a:p>
          <a:p>
            <a:pPr marL="457211" marR="0" lvl="0" indent="-304808" algn="l" rtl="0">
              <a:lnSpc>
                <a:spcPct val="115000"/>
              </a:lnSpc>
              <a:spcBef>
                <a:spcPts val="0"/>
              </a:spcBef>
              <a:spcAft>
                <a:spcPts val="0"/>
              </a:spcAft>
              <a:buClr>
                <a:schemeClr val="dk1"/>
              </a:buClr>
              <a:buSzPts val="1200"/>
              <a:buFont typeface="Meiryo"/>
              <a:buAutoNum type="arabicPeriod"/>
            </a:pPr>
            <a:r>
              <a:rPr lang="ja-JP" sz="1200" b="0" i="0" u="none" strike="noStrike" cap="none">
                <a:solidFill>
                  <a:schemeClr val="dk1"/>
                </a:solidFill>
                <a:latin typeface="Meiryo"/>
                <a:ea typeface="Meiryo"/>
                <a:cs typeface="Meiryo"/>
                <a:sym typeface="Meiryo"/>
              </a:rPr>
              <a:t>フォーム入力・送信</a:t>
            </a:r>
            <a:endParaRPr sz="1200" b="0" i="0" u="none" strike="noStrike" cap="none">
              <a:solidFill>
                <a:schemeClr val="dk1"/>
              </a:solidFill>
              <a:latin typeface="Meiryo"/>
              <a:ea typeface="Meiryo"/>
              <a:cs typeface="Meiryo"/>
              <a:sym typeface="Meiryo"/>
            </a:endParaRPr>
          </a:p>
        </p:txBody>
      </p:sp>
      <p:sp>
        <p:nvSpPr>
          <p:cNvPr id="91" name="Google Shape;91;p1"/>
          <p:cNvSpPr/>
          <p:nvPr/>
        </p:nvSpPr>
        <p:spPr>
          <a:xfrm>
            <a:off x="1427125" y="3829650"/>
            <a:ext cx="7048500" cy="7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94" name="Google Shape;94;p1"/>
          <p:cNvSpPr txBox="1"/>
          <p:nvPr/>
        </p:nvSpPr>
        <p:spPr>
          <a:xfrm>
            <a:off x="1185072" y="5885394"/>
            <a:ext cx="7532456" cy="425074"/>
          </a:xfrm>
          <a:prstGeom prst="rect">
            <a:avLst/>
          </a:prstGeom>
          <a:noFill/>
          <a:ln>
            <a:noFill/>
          </a:ln>
        </p:spPr>
        <p:txBody>
          <a:bodyPr spcFirstLastPara="1" wrap="square" lIns="106650" tIns="106650" rIns="106650" bIns="106650" anchor="t" anchorCtr="0">
            <a:normAutofit fontScale="92500"/>
          </a:bodyPr>
          <a:lstStyle/>
          <a:p>
            <a:pPr marL="95250" lvl="0">
              <a:buClr>
                <a:schemeClr val="dk2"/>
              </a:buClr>
              <a:buSzPct val="126126"/>
            </a:pPr>
            <a:r>
              <a:rPr lang="en-US" altLang="ja-JP" sz="1200" dirty="0">
                <a:solidFill>
                  <a:schemeClr val="dk2"/>
                </a:solidFill>
                <a:latin typeface="Meiryo"/>
                <a:ea typeface="Meiryo"/>
                <a:cs typeface="Meiryo"/>
                <a:sym typeface="Meiryo"/>
              </a:rPr>
              <a:t>※</a:t>
            </a:r>
            <a:r>
              <a:rPr lang="ja-JP" altLang="en-US" sz="1200" dirty="0">
                <a:solidFill>
                  <a:schemeClr val="dk2"/>
                </a:solidFill>
                <a:latin typeface="Meiryo"/>
                <a:ea typeface="Meiryo"/>
                <a:cs typeface="Meiryo"/>
                <a:sym typeface="Meiryo"/>
              </a:rPr>
              <a:t>本マニュアルでは、パソコンの画面を用いて説明しておりますが、スマートフォンでも操作手順は同じです。</a:t>
            </a:r>
            <a:endParaRPr lang="ja-JP" altLang="en-US" dirty="0"/>
          </a:p>
        </p:txBody>
      </p:sp>
      <p:grpSp>
        <p:nvGrpSpPr>
          <p:cNvPr id="3" name="グループ化 2">
            <a:extLst>
              <a:ext uri="{FF2B5EF4-FFF2-40B4-BE49-F238E27FC236}">
                <a16:creationId xmlns:a16="http://schemas.microsoft.com/office/drawing/2014/main" id="{DE8C817B-7923-4F71-914A-9B8DC951B9AD}"/>
              </a:ext>
            </a:extLst>
          </p:cNvPr>
          <p:cNvGrpSpPr/>
          <p:nvPr/>
        </p:nvGrpSpPr>
        <p:grpSpPr>
          <a:xfrm>
            <a:off x="5619679" y="3172912"/>
            <a:ext cx="3715434" cy="2560401"/>
            <a:chOff x="5762193" y="3775493"/>
            <a:chExt cx="3442877" cy="2372575"/>
          </a:xfrm>
        </p:grpSpPr>
        <p:pic>
          <p:nvPicPr>
            <p:cNvPr id="12" name="Google Shape;446;gf3bb6fad3e_0_37">
              <a:extLst>
                <a:ext uri="{FF2B5EF4-FFF2-40B4-BE49-F238E27FC236}">
                  <a16:creationId xmlns:a16="http://schemas.microsoft.com/office/drawing/2014/main" id="{45DA84D6-D805-4E46-93EC-74BB168799B1}"/>
                </a:ext>
              </a:extLst>
            </p:cNvPr>
            <p:cNvPicPr preferRelativeResize="0"/>
            <p:nvPr/>
          </p:nvPicPr>
          <p:blipFill rotWithShape="1">
            <a:blip r:embed="rId3">
              <a:alphaModFix/>
            </a:blip>
            <a:srcRect b="8113"/>
            <a:stretch/>
          </p:blipFill>
          <p:spPr>
            <a:xfrm>
              <a:off x="5762193" y="3775493"/>
              <a:ext cx="3442877" cy="2372575"/>
            </a:xfrm>
            <a:prstGeom prst="rect">
              <a:avLst/>
            </a:prstGeom>
            <a:noFill/>
            <a:ln>
              <a:noFill/>
            </a:ln>
          </p:spPr>
        </p:pic>
        <p:sp>
          <p:nvSpPr>
            <p:cNvPr id="2" name="正方形/長方形 1">
              <a:extLst>
                <a:ext uri="{FF2B5EF4-FFF2-40B4-BE49-F238E27FC236}">
                  <a16:creationId xmlns:a16="http://schemas.microsoft.com/office/drawing/2014/main" id="{A69EF0AC-DB03-42FF-AC53-C2E3455F6FA7}"/>
                </a:ext>
              </a:extLst>
            </p:cNvPr>
            <p:cNvSpPr/>
            <p:nvPr/>
          </p:nvSpPr>
          <p:spPr>
            <a:xfrm>
              <a:off x="6096001" y="4287521"/>
              <a:ext cx="2754488" cy="15468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Google Shape;89;p1">
            <a:extLst>
              <a:ext uri="{FF2B5EF4-FFF2-40B4-BE49-F238E27FC236}">
                <a16:creationId xmlns:a16="http://schemas.microsoft.com/office/drawing/2014/main" id="{CE410B9F-3E7C-495A-B16A-4DE5284A0F50}"/>
              </a:ext>
            </a:extLst>
          </p:cNvPr>
          <p:cNvSpPr txBox="1">
            <a:spLocks noGrp="1"/>
          </p:cNvSpPr>
          <p:nvPr>
            <p:ph type="subTitle" idx="1"/>
          </p:nvPr>
        </p:nvSpPr>
        <p:spPr>
          <a:xfrm>
            <a:off x="1427163" y="2900363"/>
            <a:ext cx="7048500" cy="873125"/>
          </a:xfrm>
          <a:prstGeom prst="rect">
            <a:avLst/>
          </a:prstGeom>
          <a:noFill/>
          <a:ln>
            <a:noFill/>
          </a:ln>
        </p:spPr>
        <p:txBody>
          <a:bodyPr spcFirstLastPara="1" wrap="square" lIns="106650" tIns="106650" rIns="106650" bIns="106650" anchor="t" anchorCtr="0">
            <a:normAutofit/>
          </a:bodyPr>
          <a:lstStyle/>
          <a:p>
            <a:pPr marL="92075" lvl="0" indent="3175" algn="l" rtl="0">
              <a:lnSpc>
                <a:spcPct val="115000"/>
              </a:lnSpc>
              <a:spcBef>
                <a:spcPts val="0"/>
              </a:spcBef>
              <a:spcAft>
                <a:spcPts val="0"/>
              </a:spcAft>
              <a:buSzPts val="1400"/>
              <a:buNone/>
            </a:pPr>
            <a:r>
              <a:rPr lang="ja-JP" sz="1401" dirty="0">
                <a:solidFill>
                  <a:schemeClr val="dk1"/>
                </a:solidFill>
                <a:latin typeface="Meiryo"/>
                <a:ea typeface="Meiryo"/>
                <a:cs typeface="Meiryo"/>
                <a:sym typeface="Meiryo"/>
              </a:rPr>
              <a:t>こちらは、</a:t>
            </a:r>
            <a:r>
              <a:rPr lang="ja-JP" altLang="en-US" sz="1401" dirty="0">
                <a:solidFill>
                  <a:schemeClr val="dk1"/>
                </a:solidFill>
                <a:latin typeface="Meiryo"/>
                <a:ea typeface="Meiryo"/>
                <a:cs typeface="Meiryo"/>
                <a:sym typeface="Meiryo"/>
              </a:rPr>
              <a:t>熊本</a:t>
            </a:r>
            <a:r>
              <a:rPr lang="ja-JP" dirty="0">
                <a:solidFill>
                  <a:schemeClr val="dk1"/>
                </a:solidFill>
              </a:rPr>
              <a:t>市の手続きを</a:t>
            </a:r>
            <a:r>
              <a:rPr lang="ja-JP" sz="1401" dirty="0">
                <a:solidFill>
                  <a:schemeClr val="dk1"/>
                </a:solidFill>
                <a:latin typeface="Meiryo"/>
                <a:ea typeface="Meiryo"/>
                <a:cs typeface="Meiryo"/>
                <a:sym typeface="Meiryo"/>
              </a:rPr>
              <a:t>オンラインで申請することができるサービスです。</a:t>
            </a:r>
            <a:br>
              <a:rPr lang="ja-JP" sz="1401" dirty="0">
                <a:solidFill>
                  <a:schemeClr val="dk1"/>
                </a:solidFill>
                <a:latin typeface="Meiryo"/>
                <a:ea typeface="Meiryo"/>
                <a:cs typeface="Meiryo"/>
                <a:sym typeface="Meiryo"/>
              </a:rPr>
            </a:br>
            <a:r>
              <a:rPr lang="ja-JP" sz="1401" dirty="0">
                <a:solidFill>
                  <a:schemeClr val="dk1"/>
                </a:solidFill>
                <a:latin typeface="Meiryo"/>
                <a:ea typeface="Meiryo"/>
                <a:cs typeface="Meiryo"/>
                <a:sym typeface="Meiryo"/>
              </a:rPr>
              <a:t>アカウント登録の流れと、ログイン後のマイページの利用方法をご案内いたします。</a:t>
            </a:r>
            <a:endParaRPr sz="1401" dirty="0">
              <a:latin typeface="Meiryo"/>
              <a:ea typeface="Meiryo"/>
              <a:cs typeface="Meiryo"/>
              <a:sym typeface="Meiryo"/>
            </a:endParaRPr>
          </a:p>
        </p:txBody>
      </p:sp>
      <p:sp>
        <p:nvSpPr>
          <p:cNvPr id="13" name="Google Shape;92;p1">
            <a:extLst>
              <a:ext uri="{FF2B5EF4-FFF2-40B4-BE49-F238E27FC236}">
                <a16:creationId xmlns:a16="http://schemas.microsoft.com/office/drawing/2014/main" id="{8091C871-F44A-4D07-8926-676943D490C7}"/>
              </a:ext>
            </a:extLst>
          </p:cNvPr>
          <p:cNvSpPr txBox="1"/>
          <p:nvPr/>
        </p:nvSpPr>
        <p:spPr>
          <a:xfrm>
            <a:off x="5415698" y="125224"/>
            <a:ext cx="3919415" cy="300838"/>
          </a:xfrm>
          <a:prstGeom prst="roundRect">
            <a:avLst>
              <a:gd name="adj" fmla="val 9368"/>
            </a:avLst>
          </a:prstGeom>
          <a:solidFill>
            <a:srgbClr val="EE827C"/>
          </a:solid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ja-JP" sz="1100" b="1" i="0" u="none" strike="noStrike" cap="none" dirty="0">
                <a:solidFill>
                  <a:schemeClr val="bg1"/>
                </a:solidFill>
                <a:latin typeface="メイリオ" panose="020B0604030504040204" pitchFamily="50" charset="-128"/>
                <a:ea typeface="メイリオ" panose="020B0604030504040204" pitchFamily="50" charset="-128"/>
                <a:sym typeface="Arial"/>
              </a:rPr>
              <a:t>「画像・情報提供</a:t>
            </a:r>
            <a:r>
              <a:rPr lang="ja-JP" altLang="en-US" sz="1100" b="1" i="0" u="none" strike="noStrike" cap="none" dirty="0">
                <a:solidFill>
                  <a:schemeClr val="bg1"/>
                </a:solidFill>
                <a:latin typeface="メイリオ" panose="020B0604030504040204" pitchFamily="50" charset="-128"/>
                <a:ea typeface="メイリオ" panose="020B0604030504040204" pitchFamily="50" charset="-128"/>
                <a:sym typeface="Arial"/>
              </a:rPr>
              <a:t>：（</a:t>
            </a:r>
            <a:r>
              <a:rPr lang="ja-JP" sz="1100" b="1" i="0" u="none" strike="noStrike" cap="none" dirty="0">
                <a:solidFill>
                  <a:schemeClr val="bg1"/>
                </a:solidFill>
                <a:latin typeface="メイリオ" panose="020B0604030504040204" pitchFamily="50" charset="-128"/>
                <a:ea typeface="メイリオ" panose="020B0604030504040204" pitchFamily="50" charset="-128"/>
                <a:sym typeface="Arial"/>
              </a:rPr>
              <a:t>開発元</a:t>
            </a:r>
            <a:r>
              <a:rPr lang="ja-JP" altLang="en-US" sz="1100" b="1" i="0" u="none" strike="noStrike" cap="none" dirty="0">
                <a:solidFill>
                  <a:schemeClr val="bg1"/>
                </a:solidFill>
                <a:latin typeface="メイリオ" panose="020B0604030504040204" pitchFamily="50" charset="-128"/>
                <a:ea typeface="メイリオ" panose="020B0604030504040204" pitchFamily="50" charset="-128"/>
                <a:sym typeface="Arial"/>
              </a:rPr>
              <a:t>）</a:t>
            </a:r>
            <a:r>
              <a:rPr lang="ja-JP" sz="1100" b="1" i="0" u="none" strike="noStrike" cap="none" dirty="0">
                <a:solidFill>
                  <a:schemeClr val="bg1"/>
                </a:solidFill>
                <a:latin typeface="メイリオ" panose="020B0604030504040204" pitchFamily="50" charset="-128"/>
                <a:ea typeface="メイリオ" panose="020B0604030504040204" pitchFamily="50" charset="-128"/>
                <a:sym typeface="Arial"/>
              </a:rPr>
              <a:t>株式会社トラストバンク」</a:t>
            </a:r>
            <a:endParaRPr sz="1400" b="0" i="0" u="none" strike="noStrike" cap="none" dirty="0">
              <a:solidFill>
                <a:schemeClr val="bg1"/>
              </a:solidFill>
              <a:latin typeface="メイリオ" panose="020B0604030504040204" pitchFamily="50" charset="-128"/>
              <a:ea typeface="メイリオ" panose="020B0604030504040204" pitchFamily="50" charset="-128"/>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f3bb6fad3e_0_64"/>
          <p:cNvSpPr/>
          <p:nvPr/>
        </p:nvSpPr>
        <p:spPr>
          <a:xfrm>
            <a:off x="416085" y="1123021"/>
            <a:ext cx="9073830" cy="5094601"/>
          </a:xfrm>
          <a:prstGeom prst="roundRect">
            <a:avLst>
              <a:gd name="adj" fmla="val 3644"/>
            </a:avLst>
          </a:prstGeom>
          <a:solidFill>
            <a:srgbClr val="E5F6FF"/>
          </a:solidFill>
          <a:ln>
            <a:noFill/>
          </a:ln>
        </p:spPr>
        <p:txBody>
          <a:bodyPr spcFirstLastPara="1" wrap="square" lIns="144000" tIns="3888000" rIns="144000" bIns="0" anchor="t" anchorCtr="0">
            <a:noAutofit/>
          </a:bodyPr>
          <a:lstStyle/>
          <a:p>
            <a:pPr>
              <a:buClr>
                <a:schemeClr val="dk1"/>
              </a:buClr>
              <a:buSzPts val="1100"/>
            </a:pPr>
            <a:endParaRPr lang="en-US" altLang="ja-JP" sz="1200" dirty="0">
              <a:solidFill>
                <a:schemeClr val="dk2"/>
              </a:solidFill>
              <a:latin typeface="Meiryo"/>
              <a:ea typeface="Meiryo"/>
              <a:cs typeface="Meiryo"/>
              <a:sym typeface="Meiryo"/>
            </a:endParaRPr>
          </a:p>
          <a:p>
            <a:pPr>
              <a:buClr>
                <a:schemeClr val="dk1"/>
              </a:buClr>
              <a:buSzPts val="1100"/>
            </a:pPr>
            <a:endParaRPr sz="1200" dirty="0">
              <a:solidFill>
                <a:schemeClr val="dk2"/>
              </a:solidFill>
              <a:latin typeface="Meiryo"/>
              <a:ea typeface="Meiryo"/>
              <a:cs typeface="Meiryo"/>
              <a:sym typeface="Meiryo"/>
            </a:endParaRPr>
          </a:p>
        </p:txBody>
      </p:sp>
      <p:sp>
        <p:nvSpPr>
          <p:cNvPr id="558" name="Google Shape;558;gf3bb6fad3e_0_64"/>
          <p:cNvSpPr txBox="1">
            <a:spLocks noGrp="1"/>
          </p:cNvSpPr>
          <p:nvPr>
            <p:ph type="sldNum" idx="12"/>
          </p:nvPr>
        </p:nvSpPr>
        <p:spPr>
          <a:prstGeom prst="rect">
            <a:avLst/>
          </a:prstGeom>
          <a:noFill/>
          <a:ln>
            <a:noFill/>
          </a:ln>
        </p:spPr>
        <p:txBody>
          <a:bodyPr spcFirstLastPara="1" vert="horz" wrap="square" lIns="106650" tIns="106650" rIns="106650" bIns="106650" rtlCol="0" anchor="ctr" anchorCtr="0">
            <a:normAutofit/>
          </a:bodyPr>
          <a:lstStyle/>
          <a:p>
            <a:fld id="{00000000-1234-1234-1234-123412341234}" type="slidenum">
              <a:rPr lang="en-US" altLang="ja-JP"/>
              <a:pPr/>
              <a:t>10</a:t>
            </a:fld>
            <a:endParaRPr/>
          </a:p>
        </p:txBody>
      </p:sp>
      <p:pic>
        <p:nvPicPr>
          <p:cNvPr id="19" name="図 18">
            <a:extLst>
              <a:ext uri="{FF2B5EF4-FFF2-40B4-BE49-F238E27FC236}">
                <a16:creationId xmlns:a16="http://schemas.microsoft.com/office/drawing/2014/main" id="{FC1097F0-E249-4281-8AC8-2124E4FB59CC}"/>
              </a:ext>
            </a:extLst>
          </p:cNvPr>
          <p:cNvPicPr>
            <a:picLocks noChangeAspect="1"/>
          </p:cNvPicPr>
          <p:nvPr/>
        </p:nvPicPr>
        <p:blipFill>
          <a:blip r:embed="rId3"/>
          <a:stretch>
            <a:fillRect/>
          </a:stretch>
        </p:blipFill>
        <p:spPr>
          <a:xfrm>
            <a:off x="2089989" y="1378995"/>
            <a:ext cx="7088507" cy="3381214"/>
          </a:xfrm>
          <a:prstGeom prst="rect">
            <a:avLst/>
          </a:prstGeom>
          <a:effectLst>
            <a:outerShdw blurRad="50800" dist="38100" dir="2700000" algn="tl" rotWithShape="0">
              <a:prstClr val="black">
                <a:alpha val="40000"/>
              </a:prstClr>
            </a:outerShdw>
          </a:effectLst>
        </p:spPr>
      </p:pic>
      <p:pic>
        <p:nvPicPr>
          <p:cNvPr id="24" name="図 23">
            <a:extLst>
              <a:ext uri="{FF2B5EF4-FFF2-40B4-BE49-F238E27FC236}">
                <a16:creationId xmlns:a16="http://schemas.microsoft.com/office/drawing/2014/main" id="{F93D4D2B-707B-4566-A9EF-7979CF4F0F7A}"/>
              </a:ext>
            </a:extLst>
          </p:cNvPr>
          <p:cNvPicPr>
            <a:picLocks noChangeAspect="1"/>
          </p:cNvPicPr>
          <p:nvPr/>
        </p:nvPicPr>
        <p:blipFill rotWithShape="1">
          <a:blip r:embed="rId4"/>
          <a:srcRect l="23030" t="11253" r="32062" b="422"/>
          <a:stretch/>
        </p:blipFill>
        <p:spPr>
          <a:xfrm>
            <a:off x="706127" y="3498958"/>
            <a:ext cx="2871011" cy="2522502"/>
          </a:xfrm>
          <a:prstGeom prst="rect">
            <a:avLst/>
          </a:prstGeom>
          <a:solidFill>
            <a:srgbClr val="E5F6FF"/>
          </a:solidFill>
          <a:ln w="19050">
            <a:solidFill>
              <a:srgbClr val="EE827C"/>
            </a:solidFill>
          </a:ln>
        </p:spPr>
      </p:pic>
      <p:sp>
        <p:nvSpPr>
          <p:cNvPr id="25" name="Google Shape;418;p12">
            <a:extLst>
              <a:ext uri="{FF2B5EF4-FFF2-40B4-BE49-F238E27FC236}">
                <a16:creationId xmlns:a16="http://schemas.microsoft.com/office/drawing/2014/main" id="{E6A91D7A-B5DE-4575-B387-10CCACF63639}"/>
              </a:ext>
            </a:extLst>
          </p:cNvPr>
          <p:cNvSpPr/>
          <p:nvPr/>
        </p:nvSpPr>
        <p:spPr>
          <a:xfrm>
            <a:off x="4055789" y="3779109"/>
            <a:ext cx="4498703" cy="270557"/>
          </a:xfrm>
          <a:prstGeom prst="rect">
            <a:avLst/>
          </a:prstGeom>
          <a:noFill/>
          <a:ln w="2222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10" name="四角形: 角を丸くする 9">
            <a:extLst>
              <a:ext uri="{FF2B5EF4-FFF2-40B4-BE49-F238E27FC236}">
                <a16:creationId xmlns:a16="http://schemas.microsoft.com/office/drawing/2014/main" id="{5B65E4B3-8F09-48D8-9700-7235E9827C6E}"/>
              </a:ext>
            </a:extLst>
          </p:cNvPr>
          <p:cNvSpPr/>
          <p:nvPr/>
        </p:nvSpPr>
        <p:spPr>
          <a:xfrm>
            <a:off x="680132" y="3188147"/>
            <a:ext cx="1238308" cy="341789"/>
          </a:xfrm>
          <a:prstGeom prst="roundRect">
            <a:avLst/>
          </a:prstGeom>
          <a:solidFill>
            <a:srgbClr val="EE8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メイリオ" panose="020B0604030504040204" pitchFamily="50" charset="-128"/>
                <a:ea typeface="メイリオ" panose="020B0604030504040204" pitchFamily="50" charset="-128"/>
              </a:rPr>
              <a:t>詳細ページ</a:t>
            </a:r>
          </a:p>
        </p:txBody>
      </p:sp>
      <p:cxnSp>
        <p:nvCxnSpPr>
          <p:cNvPr id="37" name="Google Shape;416;p12">
            <a:extLst>
              <a:ext uri="{FF2B5EF4-FFF2-40B4-BE49-F238E27FC236}">
                <a16:creationId xmlns:a16="http://schemas.microsoft.com/office/drawing/2014/main" id="{B98A835D-3F5D-49B4-843D-650A895CEF39}"/>
              </a:ext>
            </a:extLst>
          </p:cNvPr>
          <p:cNvCxnSpPr>
            <a:cxnSpLocks/>
            <a:stCxn id="25" idx="1"/>
          </p:cNvCxnSpPr>
          <p:nvPr/>
        </p:nvCxnSpPr>
        <p:spPr>
          <a:xfrm flipH="1">
            <a:off x="3603133" y="3914388"/>
            <a:ext cx="452656" cy="0"/>
          </a:xfrm>
          <a:prstGeom prst="straightConnector1">
            <a:avLst/>
          </a:prstGeom>
          <a:noFill/>
          <a:ln w="25400" cap="flat" cmpd="sng">
            <a:solidFill>
              <a:srgbClr val="EE827C"/>
            </a:solidFill>
            <a:prstDash val="solid"/>
            <a:round/>
            <a:headEnd type="none" w="sm" len="sm"/>
            <a:tailEnd type="triangle" w="med" len="med"/>
          </a:ln>
        </p:spPr>
      </p:cxnSp>
      <p:sp>
        <p:nvSpPr>
          <p:cNvPr id="33" name="正方形/長方形 32">
            <a:extLst>
              <a:ext uri="{FF2B5EF4-FFF2-40B4-BE49-F238E27FC236}">
                <a16:creationId xmlns:a16="http://schemas.microsoft.com/office/drawing/2014/main" id="{108FDC26-0DFE-41C9-9CB2-34994C5A12DC}"/>
              </a:ext>
            </a:extLst>
          </p:cNvPr>
          <p:cNvSpPr/>
          <p:nvPr/>
        </p:nvSpPr>
        <p:spPr>
          <a:xfrm>
            <a:off x="3777160" y="5086906"/>
            <a:ext cx="5201313" cy="804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Meiryo"/>
                <a:ea typeface="Meiryo"/>
                <a:cs typeface="Meiryo"/>
                <a:sym typeface="Meiryo"/>
              </a:rPr>
              <a:t>補正依頼や電子文書交付等、申請者側で対応が必要な申請には、お知らせが表示されます。</a:t>
            </a:r>
            <a:endParaRPr lang="en-US" altLang="ja-JP" dirty="0">
              <a:solidFill>
                <a:schemeClr val="tx1"/>
              </a:solidFill>
              <a:latin typeface="Meiryo"/>
              <a:ea typeface="Meiryo"/>
              <a:cs typeface="Meiryo"/>
              <a:sym typeface="Meiryo"/>
            </a:endParaRPr>
          </a:p>
          <a:p>
            <a:r>
              <a:rPr lang="ja-JP" altLang="en-US" dirty="0">
                <a:solidFill>
                  <a:schemeClr val="tx1"/>
                </a:solidFill>
                <a:latin typeface="Meiryo"/>
                <a:ea typeface="Meiryo"/>
                <a:cs typeface="Arial"/>
                <a:sym typeface="Meiryo"/>
              </a:rPr>
              <a:t>クリックすると詳細ページに移動します。</a:t>
            </a:r>
            <a:endParaRPr lang="ja-JP" altLang="en-US" dirty="0">
              <a:solidFill>
                <a:schemeClr val="tx1"/>
              </a:solidFill>
              <a:ea typeface="Arial"/>
              <a:cs typeface="Arial"/>
            </a:endParaRPr>
          </a:p>
        </p:txBody>
      </p:sp>
      <p:sp>
        <p:nvSpPr>
          <p:cNvPr id="7" name="タイトル 6">
            <a:extLst>
              <a:ext uri="{FF2B5EF4-FFF2-40B4-BE49-F238E27FC236}">
                <a16:creationId xmlns:a16="http://schemas.microsoft.com/office/drawing/2014/main" id="{B3A1BCA1-3E1E-426C-9244-D342FE781FF5}"/>
              </a:ext>
            </a:extLst>
          </p:cNvPr>
          <p:cNvSpPr>
            <a:spLocks noGrp="1"/>
          </p:cNvSpPr>
          <p:nvPr>
            <p:ph type="title"/>
          </p:nvPr>
        </p:nvSpPr>
        <p:spPr/>
        <p:txBody>
          <a:bodyPr/>
          <a:lstStyle/>
          <a:p>
            <a:r>
              <a:rPr lang="ja-JP" altLang="ja-JP" dirty="0"/>
              <a:t>0</a:t>
            </a:r>
            <a:r>
              <a:rPr lang="en-US" altLang="ja-JP" dirty="0"/>
              <a:t>4</a:t>
            </a:r>
            <a:r>
              <a:rPr lang="ja-JP" altLang="ja-JP" dirty="0"/>
              <a:t>.申請一覧</a:t>
            </a:r>
            <a:endParaRPr lang="ja-JP" altLang="en-US" dirty="0"/>
          </a:p>
        </p:txBody>
      </p:sp>
    </p:spTree>
    <p:extLst>
      <p:ext uri="{BB962C8B-B14F-4D97-AF65-F5344CB8AC3E}">
        <p14:creationId xmlns:p14="http://schemas.microsoft.com/office/powerpoint/2010/main" val="137433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25" name="Google Shape;353;p9">
            <a:extLst>
              <a:ext uri="{FF2B5EF4-FFF2-40B4-BE49-F238E27FC236}">
                <a16:creationId xmlns:a16="http://schemas.microsoft.com/office/drawing/2014/main" id="{FEB44120-38A9-4ADF-A2BF-DCB9120EF493}"/>
              </a:ext>
            </a:extLst>
          </p:cNvPr>
          <p:cNvSpPr/>
          <p:nvPr/>
        </p:nvSpPr>
        <p:spPr>
          <a:xfrm>
            <a:off x="4905387" y="1122951"/>
            <a:ext cx="4469067"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lvl="0">
              <a:buSzPts val="1200"/>
            </a:pPr>
            <a:endParaRPr lang="en-US" altLang="ja-JP" sz="1200" dirty="0">
              <a:solidFill>
                <a:schemeClr val="dk2"/>
              </a:solidFill>
              <a:latin typeface="Meiryo"/>
              <a:ea typeface="Meiryo"/>
              <a:cs typeface="Meiryo"/>
              <a:sym typeface="Meiryo"/>
            </a:endParaRPr>
          </a:p>
          <a:p>
            <a:pPr lvl="0">
              <a:buSzPts val="1200"/>
            </a:pPr>
            <a:r>
              <a:rPr lang="ja-JP" altLang="en-US" sz="1200" dirty="0">
                <a:solidFill>
                  <a:schemeClr val="dk2"/>
                </a:solidFill>
                <a:latin typeface="Meiryo"/>
                <a:ea typeface="Meiryo"/>
                <a:cs typeface="Meiryo"/>
                <a:sym typeface="Meiryo"/>
              </a:rPr>
              <a:t>一時保存したフォームは、マイページのメニューバー</a:t>
            </a:r>
            <a:endParaRPr lang="en-US" altLang="ja-JP" sz="1200" dirty="0">
              <a:solidFill>
                <a:schemeClr val="dk2"/>
              </a:solidFill>
              <a:latin typeface="Meiryo"/>
              <a:ea typeface="Meiryo"/>
              <a:cs typeface="Meiryo"/>
              <a:sym typeface="Meiryo"/>
            </a:endParaRPr>
          </a:p>
          <a:p>
            <a:pPr lvl="0">
              <a:buSzPts val="1200"/>
            </a:pPr>
            <a:r>
              <a:rPr lang="ja-JP" altLang="en-US" sz="1200" dirty="0">
                <a:solidFill>
                  <a:schemeClr val="dk2"/>
                </a:solidFill>
                <a:latin typeface="Meiryo"/>
                <a:ea typeface="Meiryo"/>
                <a:cs typeface="Meiryo"/>
                <a:sym typeface="Meiryo"/>
              </a:rPr>
              <a:t>「一時保存中の申請」より「削除」もしくは「入力を再開」できます。</a:t>
            </a:r>
            <a:endParaRPr lang="ja-JP" altLang="en-US" sz="1200" dirty="0">
              <a:latin typeface="Meiryo"/>
              <a:ea typeface="Meiryo"/>
              <a:cs typeface="Meiryo"/>
              <a:sym typeface="Meiryo"/>
            </a:endParaRPr>
          </a:p>
        </p:txBody>
      </p:sp>
      <p:sp>
        <p:nvSpPr>
          <p:cNvPr id="26" name="Google Shape;357;p9">
            <a:extLst>
              <a:ext uri="{FF2B5EF4-FFF2-40B4-BE49-F238E27FC236}">
                <a16:creationId xmlns:a16="http://schemas.microsoft.com/office/drawing/2014/main" id="{F9C5FF3C-C9F7-416C-8DD8-0FF896E71B9F}"/>
              </a:ext>
            </a:extLst>
          </p:cNvPr>
          <p:cNvSpPr/>
          <p:nvPr/>
        </p:nvSpPr>
        <p:spPr>
          <a:xfrm>
            <a:off x="6094213" y="1240756"/>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2000" b="1" i="0" u="none" strike="noStrike" cap="none" dirty="0">
                <a:solidFill>
                  <a:srgbClr val="007BBB"/>
                </a:solidFill>
                <a:latin typeface="Meiryo"/>
                <a:ea typeface="Meiryo"/>
                <a:cs typeface="Meiryo"/>
                <a:sym typeface="Meiryo"/>
              </a:rPr>
              <a:t>入力の再開</a:t>
            </a:r>
            <a:endParaRPr sz="2000" b="1" i="0" u="none" strike="noStrike" cap="none" dirty="0">
              <a:solidFill>
                <a:srgbClr val="007BBB"/>
              </a:solidFill>
              <a:latin typeface="Meiryo"/>
              <a:ea typeface="Meiryo"/>
              <a:cs typeface="Meiryo"/>
              <a:sym typeface="Meiryo"/>
            </a:endParaRPr>
          </a:p>
        </p:txBody>
      </p:sp>
      <p:sp>
        <p:nvSpPr>
          <p:cNvPr id="353" name="Google Shape;353;p9"/>
          <p:cNvSpPr/>
          <p:nvPr/>
        </p:nvSpPr>
        <p:spPr>
          <a:xfrm>
            <a:off x="354131" y="1122951"/>
            <a:ext cx="4469067"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lang="en-US" altLang="ja-JP"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申請フォーム下部の「入力内容を</a:t>
            </a:r>
            <a:r>
              <a:rPr lang="ja-JP" altLang="en-US" sz="1200" b="0" i="0" u="none" strike="noStrike" cap="none" dirty="0">
                <a:solidFill>
                  <a:schemeClr val="dk2"/>
                </a:solidFill>
                <a:latin typeface="Meiryo"/>
                <a:ea typeface="Meiryo"/>
                <a:cs typeface="Meiryo"/>
                <a:sym typeface="Meiryo"/>
              </a:rPr>
              <a:t>一時保存</a:t>
            </a:r>
            <a:r>
              <a:rPr lang="ja-JP" sz="1200" b="0" i="0" u="none" strike="noStrike" cap="none" dirty="0">
                <a:solidFill>
                  <a:schemeClr val="dk2"/>
                </a:solidFill>
                <a:latin typeface="Meiryo"/>
                <a:ea typeface="Meiryo"/>
                <a:cs typeface="Meiryo"/>
                <a:sym typeface="Meiryo"/>
              </a:rPr>
              <a:t>する」を選択します。</a:t>
            </a:r>
            <a:endParaRPr sz="1200" b="0" i="0" u="none" strike="noStrike" cap="none" dirty="0">
              <a:solidFill>
                <a:schemeClr val="dk2"/>
              </a:solidFill>
              <a:latin typeface="Meiryo"/>
              <a:ea typeface="Meiryo"/>
              <a:cs typeface="Meiryo"/>
              <a:sym typeface="Meiryo"/>
            </a:endParaRPr>
          </a:p>
        </p:txBody>
      </p:sp>
      <p:sp>
        <p:nvSpPr>
          <p:cNvPr id="355" name="Google Shape;355;p9"/>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dirty="0"/>
              <a:t>0</a:t>
            </a:r>
            <a:r>
              <a:rPr lang="en-US" altLang="ja-JP" dirty="0"/>
              <a:t>5</a:t>
            </a:r>
            <a:r>
              <a:rPr lang="ja-JP" dirty="0"/>
              <a:t>.</a:t>
            </a:r>
            <a:r>
              <a:rPr lang="ja-JP" altLang="en-US" dirty="0"/>
              <a:t>一時保存</a:t>
            </a:r>
            <a:endParaRPr dirty="0"/>
          </a:p>
        </p:txBody>
      </p:sp>
      <p:sp>
        <p:nvSpPr>
          <p:cNvPr id="356" name="Google Shape;356;p9"/>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11</a:t>
            </a:fld>
            <a:endParaRPr/>
          </a:p>
        </p:txBody>
      </p:sp>
      <p:sp>
        <p:nvSpPr>
          <p:cNvPr id="357" name="Google Shape;357;p9"/>
          <p:cNvSpPr/>
          <p:nvPr/>
        </p:nvSpPr>
        <p:spPr>
          <a:xfrm>
            <a:off x="1542957" y="1240756"/>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2000" b="1" i="0" u="none" strike="noStrike" cap="none" dirty="0">
                <a:solidFill>
                  <a:srgbClr val="007BBB"/>
                </a:solidFill>
                <a:latin typeface="Meiryo"/>
                <a:ea typeface="Meiryo"/>
                <a:cs typeface="Meiryo"/>
                <a:sym typeface="Meiryo"/>
              </a:rPr>
              <a:t>申請の一時保存</a:t>
            </a:r>
            <a:endParaRPr sz="2000" b="1" i="0" u="none" strike="noStrike" cap="none" dirty="0">
              <a:solidFill>
                <a:srgbClr val="007BBB"/>
              </a:solidFill>
              <a:latin typeface="Meiryo"/>
              <a:ea typeface="Meiryo"/>
              <a:cs typeface="Meiryo"/>
              <a:sym typeface="Meiryo"/>
            </a:endParaRPr>
          </a:p>
        </p:txBody>
      </p:sp>
      <p:sp>
        <p:nvSpPr>
          <p:cNvPr id="359" name="Google Shape;359;p9"/>
          <p:cNvSpPr/>
          <p:nvPr/>
        </p:nvSpPr>
        <p:spPr>
          <a:xfrm rot="10800000">
            <a:off x="2465948" y="3549617"/>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pic>
        <p:nvPicPr>
          <p:cNvPr id="3" name="図 2">
            <a:extLst>
              <a:ext uri="{FF2B5EF4-FFF2-40B4-BE49-F238E27FC236}">
                <a16:creationId xmlns:a16="http://schemas.microsoft.com/office/drawing/2014/main" id="{B4A85B7C-F05F-42AD-89A3-15AE6FFD507E}"/>
              </a:ext>
            </a:extLst>
          </p:cNvPr>
          <p:cNvPicPr>
            <a:picLocks noChangeAspect="1"/>
          </p:cNvPicPr>
          <p:nvPr/>
        </p:nvPicPr>
        <p:blipFill>
          <a:blip r:embed="rId3"/>
          <a:stretch>
            <a:fillRect/>
          </a:stretch>
        </p:blipFill>
        <p:spPr>
          <a:xfrm>
            <a:off x="814062" y="1897266"/>
            <a:ext cx="3600000" cy="1469197"/>
          </a:xfrm>
          <a:prstGeom prst="rect">
            <a:avLst/>
          </a:prstGeom>
          <a:effectLst>
            <a:outerShdw blurRad="50800" dist="38100" dir="2700000" algn="tl" rotWithShape="0">
              <a:prstClr val="black">
                <a:alpha val="40000"/>
              </a:prstClr>
            </a:outerShdw>
          </a:effectLst>
        </p:spPr>
      </p:pic>
      <p:pic>
        <p:nvPicPr>
          <p:cNvPr id="4" name="図 3">
            <a:extLst>
              <a:ext uri="{FF2B5EF4-FFF2-40B4-BE49-F238E27FC236}">
                <a16:creationId xmlns:a16="http://schemas.microsoft.com/office/drawing/2014/main" id="{4B94D7A1-D4FF-4970-BE3C-E4A53D710792}"/>
              </a:ext>
            </a:extLst>
          </p:cNvPr>
          <p:cNvPicPr>
            <a:picLocks noChangeAspect="1"/>
          </p:cNvPicPr>
          <p:nvPr/>
        </p:nvPicPr>
        <p:blipFill>
          <a:blip r:embed="rId4"/>
          <a:stretch>
            <a:fillRect/>
          </a:stretch>
        </p:blipFill>
        <p:spPr>
          <a:xfrm>
            <a:off x="830197" y="3846962"/>
            <a:ext cx="3600000" cy="1425442"/>
          </a:xfrm>
          <a:prstGeom prst="rect">
            <a:avLst/>
          </a:prstGeom>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051125F2-DC0C-466F-B5DA-6C747811B09D}"/>
              </a:ext>
            </a:extLst>
          </p:cNvPr>
          <p:cNvPicPr>
            <a:picLocks noChangeAspect="1"/>
          </p:cNvPicPr>
          <p:nvPr/>
        </p:nvPicPr>
        <p:blipFill>
          <a:blip r:embed="rId5"/>
          <a:stretch>
            <a:fillRect/>
          </a:stretch>
        </p:blipFill>
        <p:spPr>
          <a:xfrm>
            <a:off x="5399027" y="2788607"/>
            <a:ext cx="3600000" cy="1372500"/>
          </a:xfrm>
          <a:prstGeom prst="rect">
            <a:avLst/>
          </a:prstGeom>
          <a:effectLst>
            <a:outerShdw blurRad="50800" dist="38100" dir="2700000" algn="tl" rotWithShape="0">
              <a:prstClr val="black">
                <a:alpha val="40000"/>
              </a:prstClr>
            </a:outerShdw>
          </a:effectLst>
        </p:spPr>
      </p:pic>
      <p:sp>
        <p:nvSpPr>
          <p:cNvPr id="362" name="Google Shape;362;p9"/>
          <p:cNvSpPr/>
          <p:nvPr/>
        </p:nvSpPr>
        <p:spPr>
          <a:xfrm>
            <a:off x="2503351" y="3115116"/>
            <a:ext cx="747055" cy="168628"/>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70" name="Google Shape;370;p9"/>
          <p:cNvSpPr/>
          <p:nvPr/>
        </p:nvSpPr>
        <p:spPr>
          <a:xfrm>
            <a:off x="5399027" y="3474857"/>
            <a:ext cx="695186" cy="160165"/>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71" name="Google Shape;371;p9"/>
          <p:cNvSpPr/>
          <p:nvPr/>
        </p:nvSpPr>
        <p:spPr>
          <a:xfrm>
            <a:off x="7825030" y="3746695"/>
            <a:ext cx="833548" cy="181838"/>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0"/>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dirty="0"/>
              <a:t>※</a:t>
            </a:r>
            <a:r>
              <a:rPr lang="ja-JP" altLang="en-US" dirty="0"/>
              <a:t>一時保存に</a:t>
            </a:r>
            <a:r>
              <a:rPr lang="ja-JP" dirty="0"/>
              <a:t>関する補足・注意事項</a:t>
            </a:r>
            <a:endParaRPr dirty="0"/>
          </a:p>
        </p:txBody>
      </p:sp>
      <p:sp>
        <p:nvSpPr>
          <p:cNvPr id="382" name="Google Shape;382;p10"/>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12</a:t>
            </a:fld>
            <a:endParaRPr/>
          </a:p>
        </p:txBody>
      </p:sp>
      <p:sp>
        <p:nvSpPr>
          <p:cNvPr id="383" name="Google Shape;383;p10"/>
          <p:cNvSpPr/>
          <p:nvPr/>
        </p:nvSpPr>
        <p:spPr>
          <a:xfrm>
            <a:off x="610986" y="1067251"/>
            <a:ext cx="4931751" cy="446855"/>
          </a:xfrm>
          <a:prstGeom prst="roundRect">
            <a:avLst>
              <a:gd name="adj" fmla="val 16667"/>
            </a:avLst>
          </a:prstGeom>
          <a:solidFill>
            <a:srgbClr val="C00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Meiryo"/>
                <a:ea typeface="Meiryo"/>
                <a:cs typeface="Meiryo"/>
                <a:sym typeface="Meiryo"/>
              </a:rPr>
              <a:t>一時保存に関する補足・注意事項</a:t>
            </a:r>
            <a:endParaRPr sz="1800" b="1" i="0" u="none" strike="noStrike" cap="none">
              <a:solidFill>
                <a:schemeClr val="lt1"/>
              </a:solidFill>
              <a:latin typeface="Meiryo"/>
              <a:ea typeface="Meiryo"/>
              <a:cs typeface="Meiryo"/>
              <a:sym typeface="Meiryo"/>
            </a:endParaRPr>
          </a:p>
        </p:txBody>
      </p:sp>
      <p:sp>
        <p:nvSpPr>
          <p:cNvPr id="384" name="Google Shape;384;p10"/>
          <p:cNvSpPr/>
          <p:nvPr/>
        </p:nvSpPr>
        <p:spPr>
          <a:xfrm>
            <a:off x="610986" y="1415361"/>
            <a:ext cx="8657895" cy="4650920"/>
          </a:xfrm>
          <a:prstGeom prst="roundRect">
            <a:avLst>
              <a:gd name="adj" fmla="val 309"/>
            </a:avLst>
          </a:prstGeom>
          <a:solidFill>
            <a:srgbClr val="F2F2F2"/>
          </a:solidFill>
          <a:ln w="127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chemeClr val="dk1"/>
              </a:buClr>
              <a:buSzPts val="1800"/>
              <a:buFont typeface="Arial"/>
              <a:buChar char="•"/>
            </a:pPr>
            <a:r>
              <a:rPr lang="ja-JP" sz="1800" b="1" i="0" u="none" strike="noStrike" cap="none" dirty="0">
                <a:solidFill>
                  <a:schemeClr val="dk1"/>
                </a:solidFill>
                <a:latin typeface="Meiryo"/>
                <a:ea typeface="Meiryo"/>
                <a:cs typeface="Meiryo"/>
                <a:sym typeface="Meiryo"/>
              </a:rPr>
              <a:t>本マニュアルでご紹介しているのは、ログインして回答した場合のやり方です。ログインして回答された場合は、アカウント上に30日間保存されます。</a:t>
            </a:r>
            <a:endParaRPr sz="1800" b="1" i="0" u="none" strike="noStrike" cap="none" dirty="0">
              <a:solidFill>
                <a:schemeClr val="dk1"/>
              </a:solidFill>
              <a:latin typeface="Meiryo"/>
              <a:ea typeface="Meiryo"/>
              <a:cs typeface="Meiryo"/>
              <a:sym typeface="Meiryo"/>
            </a:endParaRPr>
          </a:p>
          <a:p>
            <a:pPr marL="171450" marR="0" lvl="0" indent="-57150" algn="l" rtl="0">
              <a:lnSpc>
                <a:spcPct val="100000"/>
              </a:lnSpc>
              <a:spcBef>
                <a:spcPts val="0"/>
              </a:spcBef>
              <a:spcAft>
                <a:spcPts val="0"/>
              </a:spcAft>
              <a:buClr>
                <a:schemeClr val="dk1"/>
              </a:buClr>
              <a:buSzPts val="1800"/>
              <a:buFont typeface="Arial"/>
              <a:buNone/>
            </a:pPr>
            <a:endParaRPr sz="1800" b="1" i="0" u="none" strike="noStrike" cap="none" dirty="0">
              <a:solidFill>
                <a:schemeClr val="dk1"/>
              </a:solidFill>
              <a:latin typeface="Meiryo"/>
              <a:ea typeface="Meiryo"/>
              <a:cs typeface="Meiryo"/>
              <a:sym typeface="Meiryo"/>
            </a:endParaRPr>
          </a:p>
          <a:p>
            <a:pPr marL="171450" marR="0" lvl="0" indent="-171450" algn="l" rtl="0">
              <a:lnSpc>
                <a:spcPct val="100000"/>
              </a:lnSpc>
              <a:spcBef>
                <a:spcPts val="0"/>
              </a:spcBef>
              <a:spcAft>
                <a:spcPts val="0"/>
              </a:spcAft>
              <a:buClr>
                <a:schemeClr val="dk1"/>
              </a:buClr>
              <a:buSzPts val="1800"/>
              <a:buFont typeface="Arial"/>
              <a:buChar char="•"/>
            </a:pPr>
            <a:r>
              <a:rPr lang="ja-JP" sz="1800" b="1" i="0" u="none" strike="noStrike" cap="none" dirty="0">
                <a:solidFill>
                  <a:schemeClr val="dk1"/>
                </a:solidFill>
                <a:latin typeface="Meiryo"/>
                <a:ea typeface="Meiryo"/>
                <a:cs typeface="Meiryo"/>
                <a:sym typeface="Meiryo"/>
              </a:rPr>
              <a:t>画像やファイルを含むなど、申請データが一定の容量を超えている場合、一時保存自体を行うことができない場合がございます。</a:t>
            </a:r>
            <a:endParaRPr sz="18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br>
              <a:rPr lang="ja-JP" sz="1800" b="0" i="0" u="none" strike="noStrike" cap="none" dirty="0">
                <a:solidFill>
                  <a:schemeClr val="dk1"/>
                </a:solidFill>
                <a:latin typeface="Meiryo"/>
                <a:ea typeface="Meiryo"/>
                <a:cs typeface="Meiryo"/>
                <a:sym typeface="Meiryo"/>
              </a:rPr>
            </a:br>
            <a:r>
              <a:rPr lang="ja-JP" sz="1400" b="0" i="0" u="none" strike="noStrike" cap="none" dirty="0">
                <a:solidFill>
                  <a:schemeClr val="dk1"/>
                </a:solidFill>
                <a:latin typeface="Meiryo"/>
                <a:ea typeface="Meiryo"/>
                <a:cs typeface="Meiryo"/>
                <a:sym typeface="Meiryo"/>
              </a:rPr>
              <a:t>（参考）</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・LoGoフォームアカウントでのログインはせずに回答する場合も、</a:t>
            </a:r>
            <a:r>
              <a:rPr lang="ja-JP" altLang="en-US" sz="1400" b="0" i="0" u="none" strike="noStrike" cap="none" dirty="0">
                <a:solidFill>
                  <a:schemeClr val="dk1"/>
                </a:solidFill>
                <a:latin typeface="Meiryo"/>
                <a:ea typeface="Meiryo"/>
                <a:cs typeface="Meiryo"/>
                <a:sym typeface="Meiryo"/>
              </a:rPr>
              <a:t>一時保存</a:t>
            </a:r>
            <a:r>
              <a:rPr lang="ja-JP" sz="1400" b="0" i="0" u="none" strike="noStrike" cap="none" dirty="0">
                <a:solidFill>
                  <a:schemeClr val="dk1"/>
                </a:solidFill>
                <a:latin typeface="Meiryo"/>
                <a:ea typeface="Meiryo"/>
                <a:cs typeface="Meiryo"/>
                <a:sym typeface="Meiryo"/>
              </a:rPr>
              <a:t>機能をご利用できます。</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・ただし、その場合、LoGoフォームのアカウント上ではなく、ブラウザのキャッシュ上に情報が保存されるため、一時保存を行った際と同じ端末の同じブラウザからアクセス頂く必要がございます。</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・端末の設定により、一時保存がうまくいかない場合もございますので、ご注意ください。</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25" name="Google Shape;353;p9">
            <a:extLst>
              <a:ext uri="{FF2B5EF4-FFF2-40B4-BE49-F238E27FC236}">
                <a16:creationId xmlns:a16="http://schemas.microsoft.com/office/drawing/2014/main" id="{FEB44120-38A9-4ADF-A2BF-DCB9120EF493}"/>
              </a:ext>
            </a:extLst>
          </p:cNvPr>
          <p:cNvSpPr/>
          <p:nvPr/>
        </p:nvSpPr>
        <p:spPr>
          <a:xfrm>
            <a:off x="5025205" y="1122951"/>
            <a:ext cx="4469067"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lvl="0">
              <a:buSzPts val="1200"/>
            </a:pPr>
            <a:r>
              <a:rPr lang="ja-JP" altLang="en-US" sz="1200" dirty="0">
                <a:solidFill>
                  <a:schemeClr val="dk2"/>
                </a:solidFill>
                <a:latin typeface="Meiryo"/>
                <a:ea typeface="Meiryo"/>
                <a:cs typeface="Meiryo"/>
                <a:sym typeface="Meiryo"/>
              </a:rPr>
              <a:t>登録情報の確認・変更ができます。</a:t>
            </a:r>
            <a:r>
              <a:rPr lang="ja-JP" altLang="ja-JP" sz="1200" dirty="0">
                <a:solidFill>
                  <a:schemeClr val="dk2"/>
                </a:solidFill>
                <a:latin typeface="Meiryo"/>
                <a:ea typeface="Meiryo"/>
                <a:cs typeface="Meiryo"/>
                <a:sym typeface="Meiryo"/>
              </a:rPr>
              <a:t>アカウントを削除したい場合は、画面下部の「アカウントを削除」を選択します</a:t>
            </a:r>
            <a:r>
              <a:rPr lang="ja-JP" altLang="en-US" sz="1200" dirty="0">
                <a:solidFill>
                  <a:schemeClr val="dk2"/>
                </a:solidFill>
                <a:latin typeface="Meiryo"/>
                <a:ea typeface="Meiryo"/>
                <a:cs typeface="Meiryo"/>
                <a:sym typeface="Meiryo"/>
              </a:rPr>
              <a:t>。</a:t>
            </a:r>
            <a:endParaRPr lang="ja-JP" altLang="en-US" sz="1200" dirty="0">
              <a:latin typeface="Meiryo"/>
              <a:ea typeface="Meiryo"/>
              <a:cs typeface="Meiryo"/>
              <a:sym typeface="Meiryo"/>
            </a:endParaRPr>
          </a:p>
        </p:txBody>
      </p:sp>
      <p:sp>
        <p:nvSpPr>
          <p:cNvPr id="26" name="Google Shape;357;p9">
            <a:extLst>
              <a:ext uri="{FF2B5EF4-FFF2-40B4-BE49-F238E27FC236}">
                <a16:creationId xmlns:a16="http://schemas.microsoft.com/office/drawing/2014/main" id="{F9C5FF3C-C9F7-416C-8DD8-0FF896E71B9F}"/>
              </a:ext>
            </a:extLst>
          </p:cNvPr>
          <p:cNvSpPr/>
          <p:nvPr/>
        </p:nvSpPr>
        <p:spPr>
          <a:xfrm>
            <a:off x="6214031" y="1240756"/>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i="0" u="none" strike="noStrike" cap="none" dirty="0">
                <a:solidFill>
                  <a:srgbClr val="007BBB"/>
                </a:solidFill>
                <a:latin typeface="Meiryo"/>
                <a:ea typeface="Meiryo"/>
                <a:cs typeface="Meiryo"/>
                <a:sym typeface="Meiryo"/>
              </a:rPr>
              <a:t>②</a:t>
            </a:r>
            <a:endParaRPr sz="4800" b="1" i="0" u="none" strike="noStrike" cap="none" dirty="0">
              <a:solidFill>
                <a:srgbClr val="007BBB"/>
              </a:solidFill>
              <a:latin typeface="Meiryo"/>
              <a:ea typeface="Meiryo"/>
              <a:cs typeface="Meiryo"/>
              <a:sym typeface="Meiryo"/>
            </a:endParaRPr>
          </a:p>
        </p:txBody>
      </p:sp>
      <p:sp>
        <p:nvSpPr>
          <p:cNvPr id="353" name="Google Shape;353;p9"/>
          <p:cNvSpPr/>
          <p:nvPr/>
        </p:nvSpPr>
        <p:spPr>
          <a:xfrm>
            <a:off x="354131" y="1122951"/>
            <a:ext cx="4469067"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lvl="0">
              <a:buSzPts val="1200"/>
            </a:pPr>
            <a:r>
              <a:rPr lang="ja-JP" altLang="en-US" sz="1200" dirty="0">
                <a:solidFill>
                  <a:schemeClr val="dk2"/>
                </a:solidFill>
                <a:latin typeface="Meiryo"/>
                <a:ea typeface="Meiryo"/>
                <a:cs typeface="Meiryo"/>
                <a:sym typeface="Meiryo"/>
              </a:rPr>
              <a:t>マイページの右上「設定」より、 「登録情報」を選択します。</a:t>
            </a:r>
          </a:p>
        </p:txBody>
      </p:sp>
      <p:sp>
        <p:nvSpPr>
          <p:cNvPr id="356" name="Google Shape;356;p9"/>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13</a:t>
            </a:fld>
            <a:endParaRPr/>
          </a:p>
        </p:txBody>
      </p:sp>
      <p:sp>
        <p:nvSpPr>
          <p:cNvPr id="357" name="Google Shape;357;p9"/>
          <p:cNvSpPr/>
          <p:nvPr/>
        </p:nvSpPr>
        <p:spPr>
          <a:xfrm>
            <a:off x="1542957" y="1240756"/>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i="0" u="none" strike="noStrike" cap="none" dirty="0">
                <a:solidFill>
                  <a:srgbClr val="007BBB"/>
                </a:solidFill>
                <a:latin typeface="Meiryo"/>
                <a:ea typeface="Meiryo"/>
                <a:cs typeface="Meiryo"/>
                <a:sym typeface="Meiryo"/>
              </a:rPr>
              <a:t>①</a:t>
            </a:r>
            <a:endParaRPr sz="4800" b="1" i="0" u="none" strike="noStrike" cap="none" dirty="0">
              <a:solidFill>
                <a:srgbClr val="007BBB"/>
              </a:solidFill>
              <a:latin typeface="Meiryo"/>
              <a:ea typeface="Meiryo"/>
              <a:cs typeface="Meiryo"/>
              <a:sym typeface="Meiryo"/>
            </a:endParaRPr>
          </a:p>
        </p:txBody>
      </p:sp>
      <p:pic>
        <p:nvPicPr>
          <p:cNvPr id="15" name="図 14">
            <a:extLst>
              <a:ext uri="{FF2B5EF4-FFF2-40B4-BE49-F238E27FC236}">
                <a16:creationId xmlns:a16="http://schemas.microsoft.com/office/drawing/2014/main" id="{2451E4BE-E4EC-494D-B723-1F2638572530}"/>
              </a:ext>
            </a:extLst>
          </p:cNvPr>
          <p:cNvPicPr>
            <a:picLocks noChangeAspect="1"/>
          </p:cNvPicPr>
          <p:nvPr/>
        </p:nvPicPr>
        <p:blipFill>
          <a:blip r:embed="rId3"/>
          <a:stretch>
            <a:fillRect/>
          </a:stretch>
        </p:blipFill>
        <p:spPr>
          <a:xfrm>
            <a:off x="697358" y="2505765"/>
            <a:ext cx="3823805" cy="1845517"/>
          </a:xfrm>
          <a:prstGeom prst="rect">
            <a:avLst/>
          </a:prstGeom>
          <a:effectLst>
            <a:outerShdw blurRad="50800" dist="38100" dir="2700000" algn="tl" rotWithShape="0">
              <a:prstClr val="black">
                <a:alpha val="40000"/>
              </a:prstClr>
            </a:outerShdw>
          </a:effectLst>
        </p:spPr>
      </p:pic>
      <p:sp>
        <p:nvSpPr>
          <p:cNvPr id="371" name="Google Shape;371;p9"/>
          <p:cNvSpPr/>
          <p:nvPr/>
        </p:nvSpPr>
        <p:spPr>
          <a:xfrm>
            <a:off x="3922118" y="2621525"/>
            <a:ext cx="523758" cy="20996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4" name="タイトル 3">
            <a:extLst>
              <a:ext uri="{FF2B5EF4-FFF2-40B4-BE49-F238E27FC236}">
                <a16:creationId xmlns:a16="http://schemas.microsoft.com/office/drawing/2014/main" id="{6423335E-3D56-4002-8F24-41177A724100}"/>
              </a:ext>
            </a:extLst>
          </p:cNvPr>
          <p:cNvSpPr>
            <a:spLocks noGrp="1"/>
          </p:cNvSpPr>
          <p:nvPr>
            <p:ph type="title"/>
          </p:nvPr>
        </p:nvSpPr>
        <p:spPr/>
        <p:txBody>
          <a:bodyPr/>
          <a:lstStyle/>
          <a:p>
            <a:r>
              <a:rPr lang="ja-JP" altLang="ja-JP" dirty="0"/>
              <a:t>0</a:t>
            </a:r>
            <a:r>
              <a:rPr lang="en-US" altLang="ja-JP" dirty="0"/>
              <a:t>6</a:t>
            </a:r>
            <a:r>
              <a:rPr lang="ja-JP" altLang="ja-JP" dirty="0"/>
              <a:t>.アカウント情報の確認と削除</a:t>
            </a:r>
            <a:endParaRPr lang="ja-JP" altLang="en-US" dirty="0"/>
          </a:p>
        </p:txBody>
      </p:sp>
      <p:pic>
        <p:nvPicPr>
          <p:cNvPr id="6" name="図 5">
            <a:extLst>
              <a:ext uri="{FF2B5EF4-FFF2-40B4-BE49-F238E27FC236}">
                <a16:creationId xmlns:a16="http://schemas.microsoft.com/office/drawing/2014/main" id="{DEEFB287-9546-4342-87B8-7B7255A9CDB4}"/>
              </a:ext>
            </a:extLst>
          </p:cNvPr>
          <p:cNvPicPr>
            <a:picLocks noChangeAspect="1"/>
          </p:cNvPicPr>
          <p:nvPr/>
        </p:nvPicPr>
        <p:blipFill rotWithShape="1">
          <a:blip r:embed="rId4"/>
          <a:srcRect l="-296" t="67160" r="296"/>
          <a:stretch/>
        </p:blipFill>
        <p:spPr>
          <a:xfrm>
            <a:off x="5447371" y="4181050"/>
            <a:ext cx="3600000" cy="666305"/>
          </a:xfrm>
          <a:prstGeom prst="rect">
            <a:avLst/>
          </a:prstGeom>
          <a:effectLst>
            <a:outerShdw blurRad="50800" dist="38100" dir="2700000" algn="tl" rotWithShape="0">
              <a:prstClr val="black">
                <a:alpha val="40000"/>
              </a:prstClr>
            </a:outerShdw>
          </a:effectLst>
        </p:spPr>
      </p:pic>
      <p:sp>
        <p:nvSpPr>
          <p:cNvPr id="32" name="Google Shape;371;p9">
            <a:extLst>
              <a:ext uri="{FF2B5EF4-FFF2-40B4-BE49-F238E27FC236}">
                <a16:creationId xmlns:a16="http://schemas.microsoft.com/office/drawing/2014/main" id="{6F4B8180-4017-4B9E-A5EA-525F0F61D3C8}"/>
              </a:ext>
            </a:extLst>
          </p:cNvPr>
          <p:cNvSpPr/>
          <p:nvPr/>
        </p:nvSpPr>
        <p:spPr>
          <a:xfrm>
            <a:off x="5458031" y="4653457"/>
            <a:ext cx="756000" cy="239508"/>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5" name="正方形/長方形 4">
            <a:extLst>
              <a:ext uri="{FF2B5EF4-FFF2-40B4-BE49-F238E27FC236}">
                <a16:creationId xmlns:a16="http://schemas.microsoft.com/office/drawing/2014/main" id="{18A30E48-2129-4633-54A7-FEB3A6B795AA}"/>
              </a:ext>
            </a:extLst>
          </p:cNvPr>
          <p:cNvSpPr/>
          <p:nvPr/>
        </p:nvSpPr>
        <p:spPr>
          <a:xfrm>
            <a:off x="6121585" y="2986306"/>
            <a:ext cx="376136" cy="1086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12360F2E-CF2A-0990-1D25-488A1BB18EEF}"/>
              </a:ext>
            </a:extLst>
          </p:cNvPr>
          <p:cNvPicPr>
            <a:picLocks noChangeAspect="1"/>
          </p:cNvPicPr>
          <p:nvPr/>
        </p:nvPicPr>
        <p:blipFill>
          <a:blip r:embed="rId5"/>
          <a:stretch>
            <a:fillRect/>
          </a:stretch>
        </p:blipFill>
        <p:spPr>
          <a:xfrm>
            <a:off x="6108655" y="3005592"/>
            <a:ext cx="305491" cy="121413"/>
          </a:xfrm>
          <a:prstGeom prst="rect">
            <a:avLst/>
          </a:prstGeom>
        </p:spPr>
      </p:pic>
      <p:grpSp>
        <p:nvGrpSpPr>
          <p:cNvPr id="10" name="グループ化 9">
            <a:extLst>
              <a:ext uri="{FF2B5EF4-FFF2-40B4-BE49-F238E27FC236}">
                <a16:creationId xmlns:a16="http://schemas.microsoft.com/office/drawing/2014/main" id="{EE43E760-D95E-0C96-1498-62E9F3FAB71A}"/>
              </a:ext>
            </a:extLst>
          </p:cNvPr>
          <p:cNvGrpSpPr/>
          <p:nvPr/>
        </p:nvGrpSpPr>
        <p:grpSpPr>
          <a:xfrm>
            <a:off x="5447371" y="1922306"/>
            <a:ext cx="3600000" cy="2067647"/>
            <a:chOff x="5447371" y="1941761"/>
            <a:chExt cx="3600000" cy="2067647"/>
          </a:xfrm>
        </p:grpSpPr>
        <p:pic>
          <p:nvPicPr>
            <p:cNvPr id="9" name="図 8">
              <a:extLst>
                <a:ext uri="{FF2B5EF4-FFF2-40B4-BE49-F238E27FC236}">
                  <a16:creationId xmlns:a16="http://schemas.microsoft.com/office/drawing/2014/main" id="{1B515441-95DD-1DF0-94D2-20D16BF82592}"/>
                </a:ext>
              </a:extLst>
            </p:cNvPr>
            <p:cNvPicPr>
              <a:picLocks noChangeAspect="1"/>
            </p:cNvPicPr>
            <p:nvPr/>
          </p:nvPicPr>
          <p:blipFill>
            <a:blip r:embed="rId6"/>
            <a:stretch>
              <a:fillRect/>
            </a:stretch>
          </p:blipFill>
          <p:spPr>
            <a:xfrm>
              <a:off x="5447371" y="1941761"/>
              <a:ext cx="3600000" cy="2067647"/>
            </a:xfrm>
            <a:prstGeom prst="rect">
              <a:avLst/>
            </a:prstGeom>
            <a:effectLst>
              <a:outerShdw blurRad="50800" dist="38100" dir="2700000" algn="tl" rotWithShape="0">
                <a:prstClr val="black">
                  <a:alpha val="40000"/>
                </a:prstClr>
              </a:outerShdw>
            </a:effectLst>
          </p:spPr>
        </p:pic>
        <p:pic>
          <p:nvPicPr>
            <p:cNvPr id="27" name="図 26">
              <a:extLst>
                <a:ext uri="{FF2B5EF4-FFF2-40B4-BE49-F238E27FC236}">
                  <a16:creationId xmlns:a16="http://schemas.microsoft.com/office/drawing/2014/main" id="{86052918-CBD3-4117-B944-235CDBC8A348}"/>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Blur/>
                      </a14:imgEffect>
                    </a14:imgLayer>
                  </a14:imgProps>
                </a:ext>
              </a:extLst>
            </a:blip>
            <a:srcRect l="18452" t="18872" r="54894" b="76619"/>
            <a:stretch/>
          </p:blipFill>
          <p:spPr>
            <a:xfrm>
              <a:off x="6102170" y="2420886"/>
              <a:ext cx="959555" cy="112778"/>
            </a:xfrm>
            <a:prstGeom prst="rect">
              <a:avLst/>
            </a:prstGeom>
            <a:effectLst/>
          </p:spPr>
        </p:pic>
        <p:pic>
          <p:nvPicPr>
            <p:cNvPr id="29" name="図 28">
              <a:extLst>
                <a:ext uri="{FF2B5EF4-FFF2-40B4-BE49-F238E27FC236}">
                  <a16:creationId xmlns:a16="http://schemas.microsoft.com/office/drawing/2014/main" id="{28A77D0E-2AB0-4269-BB9A-AADD4C60E235}"/>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Blur/>
                      </a14:imgEffect>
                    </a14:imgLayer>
                  </a14:imgProps>
                </a:ext>
              </a:extLst>
            </a:blip>
            <a:srcRect l="18452" t="18872" r="54894" b="76619"/>
            <a:stretch/>
          </p:blipFill>
          <p:spPr>
            <a:xfrm>
              <a:off x="6102169" y="2605524"/>
              <a:ext cx="959555" cy="112778"/>
            </a:xfrm>
            <a:prstGeom prst="rect">
              <a:avLst/>
            </a:prstGeom>
            <a:effectLst/>
          </p:spPr>
        </p:pic>
      </p:grpSp>
      <p:sp>
        <p:nvSpPr>
          <p:cNvPr id="31" name="Google Shape;1422;p50">
            <a:extLst>
              <a:ext uri="{FF2B5EF4-FFF2-40B4-BE49-F238E27FC236}">
                <a16:creationId xmlns:a16="http://schemas.microsoft.com/office/drawing/2014/main" id="{BEA0A0A0-2938-498C-848B-4AB01ED49FF2}"/>
              </a:ext>
            </a:extLst>
          </p:cNvPr>
          <p:cNvSpPr/>
          <p:nvPr/>
        </p:nvSpPr>
        <p:spPr>
          <a:xfrm>
            <a:off x="5448174" y="3860358"/>
            <a:ext cx="3600000" cy="540759"/>
          </a:xfrm>
          <a:custGeom>
            <a:avLst/>
            <a:gdLst/>
            <a:ahLst/>
            <a:cxnLst/>
            <a:rect l="l" t="t" r="r" b="b"/>
            <a:pathLst>
              <a:path w="1808480" h="256635" extrusionOk="0">
                <a:moveTo>
                  <a:pt x="56515" y="802"/>
                </a:moveTo>
                <a:cubicBezTo>
                  <a:pt x="113030" y="10923"/>
                  <a:pt x="169545" y="112126"/>
                  <a:pt x="226060" y="31163"/>
                </a:cubicBezTo>
                <a:cubicBezTo>
                  <a:pt x="301413" y="-76787"/>
                  <a:pt x="376767" y="139113"/>
                  <a:pt x="452120" y="31163"/>
                </a:cubicBezTo>
                <a:cubicBezTo>
                  <a:pt x="527473" y="-76787"/>
                  <a:pt x="602827" y="139113"/>
                  <a:pt x="678180" y="31163"/>
                </a:cubicBezTo>
                <a:cubicBezTo>
                  <a:pt x="753533" y="-76787"/>
                  <a:pt x="828887" y="139113"/>
                  <a:pt x="904240" y="31163"/>
                </a:cubicBezTo>
                <a:cubicBezTo>
                  <a:pt x="979593" y="-76787"/>
                  <a:pt x="1054947" y="139113"/>
                  <a:pt x="1130300" y="31163"/>
                </a:cubicBezTo>
                <a:cubicBezTo>
                  <a:pt x="1205653" y="-76787"/>
                  <a:pt x="1281007" y="139113"/>
                  <a:pt x="1356360" y="31163"/>
                </a:cubicBezTo>
                <a:cubicBezTo>
                  <a:pt x="1375198" y="4176"/>
                  <a:pt x="1394037" y="-2572"/>
                  <a:pt x="1412875" y="802"/>
                </a:cubicBezTo>
                <a:cubicBezTo>
                  <a:pt x="1469390" y="10923"/>
                  <a:pt x="1525905" y="112126"/>
                  <a:pt x="1582420" y="31163"/>
                </a:cubicBezTo>
                <a:cubicBezTo>
                  <a:pt x="1657773" y="-76787"/>
                  <a:pt x="1733127" y="139113"/>
                  <a:pt x="1808480" y="31163"/>
                </a:cubicBezTo>
                <a:lnTo>
                  <a:pt x="1808480" y="225473"/>
                </a:lnTo>
                <a:cubicBezTo>
                  <a:pt x="1733127" y="333423"/>
                  <a:pt x="1657773" y="117523"/>
                  <a:pt x="1582420" y="225473"/>
                </a:cubicBezTo>
                <a:cubicBezTo>
                  <a:pt x="1507067" y="333423"/>
                  <a:pt x="1431713" y="117523"/>
                  <a:pt x="1356360" y="225473"/>
                </a:cubicBezTo>
                <a:cubicBezTo>
                  <a:pt x="1281007" y="333423"/>
                  <a:pt x="1205653" y="117523"/>
                  <a:pt x="1130300" y="225473"/>
                </a:cubicBezTo>
                <a:cubicBezTo>
                  <a:pt x="1054947" y="333423"/>
                  <a:pt x="979593" y="117523"/>
                  <a:pt x="904240" y="225473"/>
                </a:cubicBezTo>
                <a:cubicBezTo>
                  <a:pt x="828887" y="333423"/>
                  <a:pt x="753533" y="117523"/>
                  <a:pt x="678180" y="225473"/>
                </a:cubicBezTo>
                <a:cubicBezTo>
                  <a:pt x="602827" y="333423"/>
                  <a:pt x="527473" y="117523"/>
                  <a:pt x="452120" y="225473"/>
                </a:cubicBezTo>
                <a:cubicBezTo>
                  <a:pt x="376767" y="333423"/>
                  <a:pt x="301413" y="117523"/>
                  <a:pt x="226060" y="225473"/>
                </a:cubicBezTo>
                <a:cubicBezTo>
                  <a:pt x="150707" y="333423"/>
                  <a:pt x="75353" y="117523"/>
                  <a:pt x="0" y="225473"/>
                </a:cubicBezTo>
                <a:lnTo>
                  <a:pt x="0" y="31163"/>
                </a:lnTo>
                <a:cubicBezTo>
                  <a:pt x="18838" y="4176"/>
                  <a:pt x="37677" y="-2572"/>
                  <a:pt x="56515" y="802"/>
                </a:cubicBezTo>
                <a:close/>
              </a:path>
            </a:pathLst>
          </a:custGeom>
          <a:solidFill>
            <a:schemeClr val="bg1">
              <a:lumMod val="95000"/>
            </a:scheme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70C0"/>
              </a:solidFill>
              <a:latin typeface="Meiryo"/>
              <a:ea typeface="Meiryo"/>
              <a:cs typeface="Meiryo"/>
              <a:sym typeface="Meiryo"/>
            </a:endParaRPr>
          </a:p>
        </p:txBody>
      </p:sp>
      <p:sp>
        <p:nvSpPr>
          <p:cNvPr id="19" name="Google Shape;371;p9">
            <a:extLst>
              <a:ext uri="{FF2B5EF4-FFF2-40B4-BE49-F238E27FC236}">
                <a16:creationId xmlns:a16="http://schemas.microsoft.com/office/drawing/2014/main" id="{8C90B116-5473-4BBD-B927-B19BA210641F}"/>
              </a:ext>
            </a:extLst>
          </p:cNvPr>
          <p:cNvSpPr/>
          <p:nvPr/>
        </p:nvSpPr>
        <p:spPr>
          <a:xfrm>
            <a:off x="8335814" y="2317395"/>
            <a:ext cx="598782" cy="1512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3250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12"/>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dirty="0"/>
              <a:t>0</a:t>
            </a:r>
            <a:r>
              <a:rPr lang="en-US" altLang="ja-JP" dirty="0"/>
              <a:t>7</a:t>
            </a:r>
            <a:r>
              <a:rPr lang="ja-JP" dirty="0"/>
              <a:t>.よくある質問</a:t>
            </a:r>
            <a:endParaRPr dirty="0"/>
          </a:p>
        </p:txBody>
      </p:sp>
      <p:sp>
        <p:nvSpPr>
          <p:cNvPr id="411" name="Google Shape;411;p1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14</a:t>
            </a:fld>
            <a:endParaRPr/>
          </a:p>
        </p:txBody>
      </p:sp>
      <p:sp>
        <p:nvSpPr>
          <p:cNvPr id="413" name="Google Shape;413;p12"/>
          <p:cNvSpPr txBox="1"/>
          <p:nvPr/>
        </p:nvSpPr>
        <p:spPr>
          <a:xfrm>
            <a:off x="423532" y="1236411"/>
            <a:ext cx="394526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■LoGoフォームに関する申請者様向けのトップページ</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sng" strike="noStrike" cap="none">
                <a:solidFill>
                  <a:schemeClr val="dk1"/>
                </a:solidFill>
                <a:latin typeface="Meiryo"/>
                <a:ea typeface="Meiryo"/>
                <a:cs typeface="Meiryo"/>
                <a:sym typeface="Meiryo"/>
                <a:hlinkClick r:id="rId3">
                  <a:extLst>
                    <a:ext uri="{A12FA001-AC4F-418D-AE19-62706E023703}">
                      <ahyp:hlinkClr xmlns:ahyp="http://schemas.microsoft.com/office/drawing/2018/hyperlinkcolor" val="tx"/>
                    </a:ext>
                  </a:extLst>
                </a:hlinkClick>
              </a:rPr>
              <a:t>https://info.logoform.jp/</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pic>
        <p:nvPicPr>
          <p:cNvPr id="414" name="Google Shape;414;p12"/>
          <p:cNvPicPr preferRelativeResize="0">
            <a:picLocks noChangeAspect="1"/>
          </p:cNvPicPr>
          <p:nvPr/>
        </p:nvPicPr>
        <p:blipFill rotWithShape="1">
          <a:blip r:embed="rId4">
            <a:alphaModFix/>
          </a:blip>
          <a:srcRect/>
          <a:stretch/>
        </p:blipFill>
        <p:spPr>
          <a:xfrm>
            <a:off x="622252" y="1751593"/>
            <a:ext cx="3600000" cy="4884507"/>
          </a:xfrm>
          <a:prstGeom prst="rect">
            <a:avLst/>
          </a:prstGeom>
          <a:noFill/>
          <a:ln w="9525" cap="flat" cmpd="sng">
            <a:solidFill>
              <a:srgbClr val="7F7F7F"/>
            </a:solidFill>
            <a:prstDash val="solid"/>
            <a:round/>
            <a:headEnd type="none" w="sm" len="sm"/>
            <a:tailEnd type="none" w="sm" len="sm"/>
          </a:ln>
        </p:spPr>
      </p:pic>
      <p:sp>
        <p:nvSpPr>
          <p:cNvPr id="417" name="Google Shape;417;p12"/>
          <p:cNvSpPr txBox="1"/>
          <p:nvPr/>
        </p:nvSpPr>
        <p:spPr>
          <a:xfrm>
            <a:off x="5280464" y="1186027"/>
            <a:ext cx="387668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■LoGoフォームに関するよくあるご質問</a:t>
            </a:r>
            <a:r>
              <a:rPr lang="ja-JP" sz="1200" b="0" i="0" u="sng" strike="noStrike" cap="none">
                <a:solidFill>
                  <a:schemeClr val="dk1"/>
                </a:solidFill>
                <a:latin typeface="Meiryo"/>
                <a:ea typeface="Meiryo"/>
                <a:cs typeface="Meiryo"/>
                <a:sym typeface="Meiryo"/>
                <a:hlinkClick r:id="rId5">
                  <a:extLst>
                    <a:ext uri="{A12FA001-AC4F-418D-AE19-62706E023703}">
                      <ahyp:hlinkClr xmlns:ahyp="http://schemas.microsoft.com/office/drawing/2018/hyperlinkcolor" val="tx"/>
                    </a:ext>
                  </a:extLst>
                </a:hlinkClick>
              </a:rPr>
              <a:t>https://logoform.tayori.com/q/logo-faq/</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418" name="Google Shape;418;p12"/>
          <p:cNvSpPr/>
          <p:nvPr/>
        </p:nvSpPr>
        <p:spPr>
          <a:xfrm>
            <a:off x="2194243" y="4774938"/>
            <a:ext cx="1689135" cy="64629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pic>
        <p:nvPicPr>
          <p:cNvPr id="2" name="図 1">
            <a:extLst>
              <a:ext uri="{FF2B5EF4-FFF2-40B4-BE49-F238E27FC236}">
                <a16:creationId xmlns:a16="http://schemas.microsoft.com/office/drawing/2014/main" id="{2FE460B9-B279-4F06-97EB-C8039458985A}"/>
              </a:ext>
            </a:extLst>
          </p:cNvPr>
          <p:cNvPicPr>
            <a:picLocks noChangeAspect="1"/>
          </p:cNvPicPr>
          <p:nvPr/>
        </p:nvPicPr>
        <p:blipFill>
          <a:blip r:embed="rId6"/>
          <a:stretch>
            <a:fillRect/>
          </a:stretch>
        </p:blipFill>
        <p:spPr>
          <a:xfrm>
            <a:off x="4695769" y="1832317"/>
            <a:ext cx="4587979" cy="3971925"/>
          </a:xfrm>
          <a:prstGeom prst="rect">
            <a:avLst/>
          </a:prstGeom>
        </p:spPr>
      </p:pic>
      <p:cxnSp>
        <p:nvCxnSpPr>
          <p:cNvPr id="416" name="Google Shape;416;p12"/>
          <p:cNvCxnSpPr>
            <a:cxnSpLocks/>
          </p:cNvCxnSpPr>
          <p:nvPr/>
        </p:nvCxnSpPr>
        <p:spPr>
          <a:xfrm flipV="1">
            <a:off x="3894960" y="4577665"/>
            <a:ext cx="923870" cy="520418"/>
          </a:xfrm>
          <a:prstGeom prst="straightConnector1">
            <a:avLst/>
          </a:prstGeom>
          <a:noFill/>
          <a:ln w="19050" cap="flat" cmpd="sng">
            <a:solidFill>
              <a:srgbClr val="EE827C"/>
            </a:solidFill>
            <a:prstDash val="solid"/>
            <a:round/>
            <a:headEnd type="none" w="sm" len="sm"/>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a:t>目次</a:t>
            </a:r>
            <a:endParaRPr/>
          </a:p>
        </p:txBody>
      </p:sp>
      <p:sp>
        <p:nvSpPr>
          <p:cNvPr id="102" name="Google Shape;102;p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a:t>
            </a:fld>
            <a:endParaRPr/>
          </a:p>
        </p:txBody>
      </p:sp>
      <p:sp>
        <p:nvSpPr>
          <p:cNvPr id="106" name="Google Shape;106;p2"/>
          <p:cNvSpPr txBox="1"/>
          <p:nvPr/>
        </p:nvSpPr>
        <p:spPr>
          <a:xfrm>
            <a:off x="4953001" y="1860267"/>
            <a:ext cx="2709746" cy="9237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1"/>
              <a:buFont typeface="Arial"/>
              <a:buNone/>
            </a:pPr>
            <a:r>
              <a:rPr lang="ja-JP" sz="1801" b="0" i="0" u="none" strike="noStrike" cap="none">
                <a:solidFill>
                  <a:schemeClr val="dk1"/>
                </a:solidFill>
                <a:latin typeface="Arial"/>
                <a:ea typeface="Arial"/>
                <a:cs typeface="Arial"/>
                <a:sym typeface="Arial"/>
              </a:rPr>
              <a:t>補正依頼とかダウンロードで１とぴっくつくったほうがいいかも</a:t>
            </a:r>
            <a:endParaRPr sz="1400" b="0" i="0" u="none" strike="noStrike" cap="none">
              <a:solidFill>
                <a:srgbClr val="000000"/>
              </a:solidFill>
              <a:latin typeface="Arial"/>
              <a:ea typeface="Arial"/>
              <a:cs typeface="Arial"/>
              <a:sym typeface="Arial"/>
            </a:endParaRPr>
          </a:p>
        </p:txBody>
      </p:sp>
      <p:grpSp>
        <p:nvGrpSpPr>
          <p:cNvPr id="107" name="Google Shape;107;p2"/>
          <p:cNvGrpSpPr/>
          <p:nvPr/>
        </p:nvGrpSpPr>
        <p:grpSpPr>
          <a:xfrm>
            <a:off x="337637" y="1276036"/>
            <a:ext cx="9230725" cy="4270793"/>
            <a:chOff x="1857967" y="1495693"/>
            <a:chExt cx="9230725" cy="4270792"/>
          </a:xfrm>
        </p:grpSpPr>
        <p:grpSp>
          <p:nvGrpSpPr>
            <p:cNvPr id="108" name="Google Shape;108;p2"/>
            <p:cNvGrpSpPr/>
            <p:nvPr/>
          </p:nvGrpSpPr>
          <p:grpSpPr>
            <a:xfrm>
              <a:off x="1857967" y="1495693"/>
              <a:ext cx="9230725" cy="3550792"/>
              <a:chOff x="1480625" y="1599370"/>
              <a:chExt cx="9230725" cy="3550792"/>
            </a:xfrm>
          </p:grpSpPr>
          <p:sp>
            <p:nvSpPr>
              <p:cNvPr id="109" name="Google Shape;109;p2"/>
              <p:cNvSpPr/>
              <p:nvPr/>
            </p:nvSpPr>
            <p:spPr>
              <a:xfrm>
                <a:off x="1480650" y="2319370"/>
                <a:ext cx="9230700" cy="720000"/>
              </a:xfrm>
              <a:prstGeom prst="roundRect">
                <a:avLst>
                  <a:gd name="adj" fmla="val 6635"/>
                </a:avLst>
              </a:prstGeom>
              <a:solidFill>
                <a:schemeClr val="lt1"/>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02.</a:t>
                </a:r>
                <a:r>
                  <a:rPr lang="ja-JP" altLang="en-US" sz="2000" dirty="0">
                    <a:solidFill>
                      <a:srgbClr val="007BBB"/>
                    </a:solidFill>
                    <a:latin typeface="Meiryo"/>
                    <a:ea typeface="Meiryo"/>
                    <a:cs typeface="Meiryo"/>
                    <a:sym typeface="Meiryo"/>
                  </a:rPr>
                  <a:t>ログイン</a:t>
                </a:r>
                <a:r>
                  <a:rPr lang="ja-JP" sz="2000" b="0" i="0" u="none" strike="noStrike" cap="none" dirty="0">
                    <a:solidFill>
                      <a:srgbClr val="007BBB"/>
                    </a:solidFill>
                    <a:latin typeface="Meiryo"/>
                    <a:ea typeface="Meiryo"/>
                    <a:cs typeface="Meiryo"/>
                    <a:sym typeface="Meiryo"/>
                  </a:rPr>
                  <a:t> </a:t>
                </a:r>
                <a:r>
                  <a:rPr lang="ja-JP" sz="2000" b="1" i="0" u="none" strike="noStrike" cap="none" dirty="0">
                    <a:solidFill>
                      <a:srgbClr val="007BBB"/>
                    </a:solidFill>
                    <a:latin typeface="Meiryo"/>
                    <a:ea typeface="Meiryo"/>
                    <a:cs typeface="Meiryo"/>
                    <a:sym typeface="Meiryo"/>
                  </a:rPr>
                  <a:t>P.</a:t>
                </a:r>
                <a:r>
                  <a:rPr lang="en-US" altLang="ja-JP" sz="2000" b="1" i="0" u="none" strike="noStrike" cap="none" dirty="0">
                    <a:solidFill>
                      <a:srgbClr val="007BBB"/>
                    </a:solidFill>
                    <a:latin typeface="Meiryo"/>
                    <a:ea typeface="Meiryo"/>
                    <a:cs typeface="Meiryo"/>
                    <a:sym typeface="Meiryo"/>
                  </a:rPr>
                  <a:t>6</a:t>
                </a:r>
                <a:endParaRPr sz="2000" b="1" i="0" u="none" strike="noStrike" cap="none" dirty="0">
                  <a:solidFill>
                    <a:srgbClr val="007BBB"/>
                  </a:solidFill>
                  <a:latin typeface="Meiryo"/>
                  <a:ea typeface="Meiryo"/>
                  <a:cs typeface="Meiryo"/>
                  <a:sym typeface="Meiryo"/>
                </a:endParaRPr>
              </a:p>
            </p:txBody>
          </p:sp>
          <p:sp>
            <p:nvSpPr>
              <p:cNvPr id="110" name="Google Shape;110;p2"/>
              <p:cNvSpPr/>
              <p:nvPr/>
            </p:nvSpPr>
            <p:spPr>
              <a:xfrm>
                <a:off x="1480625" y="3734766"/>
                <a:ext cx="9230700" cy="720000"/>
              </a:xfrm>
              <a:prstGeom prst="roundRect">
                <a:avLst>
                  <a:gd name="adj" fmla="val 6635"/>
                </a:avLst>
              </a:prstGeom>
              <a:solidFill>
                <a:schemeClr val="lt1"/>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04.</a:t>
                </a:r>
                <a:r>
                  <a:rPr lang="ja-JP" altLang="en-US" sz="2000" b="0" i="0" u="none" strike="noStrike" cap="none" dirty="0">
                    <a:solidFill>
                      <a:srgbClr val="007BBB"/>
                    </a:solidFill>
                    <a:latin typeface="Meiryo"/>
                    <a:ea typeface="Meiryo"/>
                    <a:cs typeface="Meiryo"/>
                    <a:sym typeface="Meiryo"/>
                  </a:rPr>
                  <a:t>申請一覧 </a:t>
                </a:r>
                <a:r>
                  <a:rPr lang="en-US" altLang="ja-JP" sz="2000" b="1" i="0" u="none" strike="noStrike" cap="none" dirty="0">
                    <a:solidFill>
                      <a:srgbClr val="007BBB"/>
                    </a:solidFill>
                    <a:latin typeface="Meiryo"/>
                    <a:ea typeface="Meiryo"/>
                    <a:cs typeface="Meiryo"/>
                    <a:sym typeface="Meiryo"/>
                  </a:rPr>
                  <a:t>P.10</a:t>
                </a:r>
                <a:endParaRPr sz="2700" b="1" i="0" u="none" strike="noStrike" cap="none" dirty="0">
                  <a:solidFill>
                    <a:srgbClr val="007BBB"/>
                  </a:solidFill>
                  <a:latin typeface="Meiryo"/>
                  <a:ea typeface="Meiryo"/>
                  <a:cs typeface="Meiryo"/>
                  <a:sym typeface="Meiryo"/>
                </a:endParaRPr>
              </a:p>
            </p:txBody>
          </p:sp>
          <p:sp>
            <p:nvSpPr>
              <p:cNvPr id="111" name="Google Shape;111;p2"/>
              <p:cNvSpPr/>
              <p:nvPr/>
            </p:nvSpPr>
            <p:spPr>
              <a:xfrm>
                <a:off x="1480625" y="1599370"/>
                <a:ext cx="9230700" cy="72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01.アカウント登録 </a:t>
                </a:r>
                <a:r>
                  <a:rPr lang="ja-JP" sz="2000" b="1" i="0" u="none" strike="noStrike" cap="none" dirty="0">
                    <a:solidFill>
                      <a:srgbClr val="007BBB"/>
                    </a:solidFill>
                    <a:latin typeface="Meiryo"/>
                    <a:ea typeface="Meiryo"/>
                    <a:cs typeface="Meiryo"/>
                    <a:sym typeface="Meiryo"/>
                  </a:rPr>
                  <a:t>P.3</a:t>
                </a:r>
                <a:endParaRPr sz="2000" b="1" i="0" u="none" strike="noStrike" cap="none" dirty="0">
                  <a:solidFill>
                    <a:srgbClr val="007BBB"/>
                  </a:solidFill>
                  <a:latin typeface="Meiryo"/>
                  <a:ea typeface="Meiryo"/>
                  <a:cs typeface="Meiryo"/>
                  <a:sym typeface="Meiryo"/>
                </a:endParaRPr>
              </a:p>
            </p:txBody>
          </p:sp>
          <p:sp>
            <p:nvSpPr>
              <p:cNvPr id="112" name="Google Shape;112;p2"/>
              <p:cNvSpPr/>
              <p:nvPr/>
            </p:nvSpPr>
            <p:spPr>
              <a:xfrm>
                <a:off x="1480625" y="3039370"/>
                <a:ext cx="9230700" cy="72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03.</a:t>
                </a:r>
                <a:r>
                  <a:rPr lang="ja-JP" altLang="en-US" sz="2000" b="0" i="0" u="none" strike="noStrike" cap="none" dirty="0">
                    <a:solidFill>
                      <a:srgbClr val="007BBB"/>
                    </a:solidFill>
                    <a:latin typeface="Meiryo"/>
                    <a:ea typeface="Meiryo"/>
                    <a:cs typeface="Meiryo"/>
                    <a:sym typeface="Meiryo"/>
                  </a:rPr>
                  <a:t>マイページ </a:t>
                </a:r>
                <a:r>
                  <a:rPr lang="ja-JP" altLang="ja-JP" sz="2000" b="1" i="0" u="none" strike="noStrike" cap="none" dirty="0">
                    <a:solidFill>
                      <a:srgbClr val="007BBB"/>
                    </a:solidFill>
                    <a:latin typeface="Meiryo"/>
                    <a:ea typeface="Meiryo"/>
                    <a:cs typeface="Meiryo"/>
                    <a:sym typeface="Meiryo"/>
                  </a:rPr>
                  <a:t>P.</a:t>
                </a:r>
                <a:r>
                  <a:rPr lang="en-US" altLang="ja-JP" sz="2000" b="1" i="0" u="none" strike="noStrike" cap="none" dirty="0">
                    <a:solidFill>
                      <a:srgbClr val="007BBB"/>
                    </a:solidFill>
                    <a:latin typeface="Meiryo"/>
                    <a:ea typeface="Meiryo"/>
                    <a:cs typeface="Meiryo"/>
                    <a:sym typeface="Meiryo"/>
                  </a:rPr>
                  <a:t>9</a:t>
                </a:r>
                <a:endParaRPr sz="2000" b="1" i="0" u="none" strike="noStrike" cap="none" dirty="0">
                  <a:solidFill>
                    <a:srgbClr val="007BBB"/>
                  </a:solidFill>
                  <a:latin typeface="Meiryo"/>
                  <a:ea typeface="Meiryo"/>
                  <a:cs typeface="Meiryo"/>
                  <a:sym typeface="Meiryo"/>
                </a:endParaRPr>
              </a:p>
            </p:txBody>
          </p:sp>
          <p:sp>
            <p:nvSpPr>
              <p:cNvPr id="113" name="Google Shape;113;p2"/>
              <p:cNvSpPr/>
              <p:nvPr/>
            </p:nvSpPr>
            <p:spPr>
              <a:xfrm>
                <a:off x="1480625" y="4430162"/>
                <a:ext cx="9230700" cy="72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05.</a:t>
                </a:r>
                <a:r>
                  <a:rPr lang="ja-JP" altLang="en-US" sz="2000" b="0" i="0" u="none" strike="noStrike" cap="none" dirty="0">
                    <a:solidFill>
                      <a:srgbClr val="007BBB"/>
                    </a:solidFill>
                    <a:latin typeface="Meiryo"/>
                    <a:ea typeface="Meiryo"/>
                    <a:cs typeface="Meiryo"/>
                    <a:sym typeface="Meiryo"/>
                  </a:rPr>
                  <a:t>一時保存 </a:t>
                </a:r>
                <a:r>
                  <a:rPr lang="en-US" altLang="ja-JP" sz="2000" b="1" i="0" u="none" strike="noStrike" cap="none" dirty="0">
                    <a:solidFill>
                      <a:srgbClr val="007BBB"/>
                    </a:solidFill>
                    <a:latin typeface="Meiryo"/>
                    <a:ea typeface="Meiryo"/>
                    <a:cs typeface="Meiryo"/>
                    <a:sym typeface="Meiryo"/>
                  </a:rPr>
                  <a:t>P.11</a:t>
                </a:r>
                <a:endParaRPr sz="2700" b="1" i="0" u="none" strike="noStrike" cap="none" dirty="0">
                  <a:solidFill>
                    <a:srgbClr val="007BBB"/>
                  </a:solidFill>
                  <a:latin typeface="Meiryo"/>
                  <a:ea typeface="Meiryo"/>
                  <a:cs typeface="Meiryo"/>
                  <a:sym typeface="Meiryo"/>
                </a:endParaRPr>
              </a:p>
            </p:txBody>
          </p:sp>
        </p:grpSp>
        <p:sp>
          <p:nvSpPr>
            <p:cNvPr id="114" name="Google Shape;114;p2"/>
            <p:cNvSpPr/>
            <p:nvPr/>
          </p:nvSpPr>
          <p:spPr>
            <a:xfrm>
              <a:off x="1857967" y="5046485"/>
              <a:ext cx="9230700" cy="720000"/>
            </a:xfrm>
            <a:prstGeom prst="roundRect">
              <a:avLst>
                <a:gd name="adj" fmla="val 6635"/>
              </a:avLst>
            </a:prstGeom>
            <a:solidFill>
              <a:schemeClr val="lt1"/>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06.</a:t>
              </a:r>
              <a:r>
                <a:rPr lang="ja-JP" altLang="en-US" sz="2000" b="0" i="0" u="none" strike="noStrike" cap="none" dirty="0">
                  <a:solidFill>
                    <a:srgbClr val="007BBB"/>
                  </a:solidFill>
                  <a:latin typeface="Meiryo"/>
                  <a:ea typeface="Meiryo"/>
                  <a:cs typeface="Meiryo"/>
                  <a:sym typeface="Meiryo"/>
                </a:rPr>
                <a:t>アカウント情報の確認と削除 </a:t>
              </a:r>
              <a:r>
                <a:rPr lang="en-US" altLang="ja-JP" sz="2000" b="1" i="0" u="none" strike="noStrike" cap="none" dirty="0">
                  <a:solidFill>
                    <a:srgbClr val="007BBB"/>
                  </a:solidFill>
                  <a:latin typeface="Meiryo"/>
                  <a:ea typeface="Meiryo"/>
                  <a:cs typeface="Meiryo"/>
                  <a:sym typeface="Meiryo"/>
                </a:rPr>
                <a:t>P.13</a:t>
              </a:r>
              <a:endParaRPr sz="2700" b="1" i="0" u="none" strike="noStrike" cap="none" dirty="0">
                <a:solidFill>
                  <a:srgbClr val="007BBB"/>
                </a:solidFill>
                <a:latin typeface="Meiryo"/>
                <a:ea typeface="Meiryo"/>
                <a:cs typeface="Meiryo"/>
                <a:sym typeface="Meiryo"/>
              </a:endParaRPr>
            </a:p>
          </p:txBody>
        </p:sp>
      </p:grpSp>
      <p:sp>
        <p:nvSpPr>
          <p:cNvPr id="2" name="Google Shape;113;p2">
            <a:extLst>
              <a:ext uri="{FF2B5EF4-FFF2-40B4-BE49-F238E27FC236}">
                <a16:creationId xmlns:a16="http://schemas.microsoft.com/office/drawing/2014/main" id="{0716BBC6-8D7B-413A-013E-D4E8EA44D623}"/>
              </a:ext>
            </a:extLst>
          </p:cNvPr>
          <p:cNvSpPr/>
          <p:nvPr/>
        </p:nvSpPr>
        <p:spPr>
          <a:xfrm>
            <a:off x="337637" y="5497622"/>
            <a:ext cx="9230700" cy="72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a:t>
            </a:r>
            <a:r>
              <a:rPr lang="en-US" altLang="ja-JP" sz="2000" b="0" i="0" u="none" strike="noStrike" cap="none" dirty="0">
                <a:solidFill>
                  <a:srgbClr val="007BBB"/>
                </a:solidFill>
                <a:latin typeface="Meiryo"/>
                <a:ea typeface="Meiryo"/>
                <a:cs typeface="Meiryo"/>
                <a:sym typeface="Meiryo"/>
              </a:rPr>
              <a:t>7</a:t>
            </a:r>
            <a:r>
              <a:rPr lang="ja-JP" sz="2000" b="0" i="0" u="none" strike="noStrike" cap="none" dirty="0">
                <a:solidFill>
                  <a:srgbClr val="007BBB"/>
                </a:solidFill>
                <a:latin typeface="Meiryo"/>
                <a:ea typeface="Meiryo"/>
                <a:cs typeface="Meiryo"/>
                <a:sym typeface="Meiryo"/>
              </a:rPr>
              <a:t>.</a:t>
            </a:r>
            <a:r>
              <a:rPr lang="ja-JP" altLang="ja-JP" sz="2000" b="0" i="0" u="none" strike="noStrike" cap="none" dirty="0">
                <a:solidFill>
                  <a:srgbClr val="007BBB"/>
                </a:solidFill>
                <a:latin typeface="Meiryo"/>
                <a:ea typeface="Meiryo"/>
                <a:cs typeface="Meiryo"/>
                <a:sym typeface="Meiryo"/>
              </a:rPr>
              <a:t>よくある質問 </a:t>
            </a:r>
            <a:r>
              <a:rPr lang="ja-JP" altLang="ja-JP" sz="2000" b="1" i="0" u="none" strike="noStrike" cap="none" dirty="0">
                <a:solidFill>
                  <a:srgbClr val="007BBB"/>
                </a:solidFill>
                <a:latin typeface="Meiryo"/>
                <a:ea typeface="Meiryo"/>
                <a:cs typeface="Meiryo"/>
                <a:sym typeface="Meiryo"/>
              </a:rPr>
              <a:t>P.</a:t>
            </a:r>
            <a:r>
              <a:rPr lang="en-US" altLang="ja-JP" sz="2000" b="1" i="0" u="none" strike="noStrike" cap="none" dirty="0">
                <a:solidFill>
                  <a:srgbClr val="007BBB"/>
                </a:solidFill>
                <a:latin typeface="Meiryo"/>
                <a:ea typeface="Meiryo"/>
                <a:cs typeface="Meiryo"/>
                <a:sym typeface="Meiryo"/>
              </a:rPr>
              <a:t>14</a:t>
            </a:r>
            <a:endParaRPr sz="2700" b="1" i="0" u="none" strike="noStrike" cap="none" dirty="0">
              <a:solidFill>
                <a:srgbClr val="007BBB"/>
              </a:solidFill>
              <a:latin typeface="Meiryo"/>
              <a:ea typeface="Meiryo"/>
              <a:cs typeface="Meiryo"/>
              <a:sym typeface="Meiry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p:nvPr/>
        </p:nvSpPr>
        <p:spPr>
          <a:xfrm>
            <a:off x="328744" y="1156533"/>
            <a:ext cx="6370782"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122" name="Google Shape;122;p3"/>
          <p:cNvSpPr txBox="1">
            <a:spLocks noGrp="1"/>
          </p:cNvSpPr>
          <p:nvPr>
            <p:ph type="sldNum" idx="12"/>
          </p:nvPr>
        </p:nvSpPr>
        <p:spPr>
          <a:xfrm>
            <a:off x="9178496" y="621755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a:t>
            </a:fld>
            <a:endParaRPr/>
          </a:p>
        </p:txBody>
      </p:sp>
      <p:sp>
        <p:nvSpPr>
          <p:cNvPr id="123" name="Google Shape;123;p3"/>
          <p:cNvSpPr/>
          <p:nvPr/>
        </p:nvSpPr>
        <p:spPr>
          <a:xfrm>
            <a:off x="2470135" y="137012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dirty="0">
                <a:solidFill>
                  <a:srgbClr val="007BBB"/>
                </a:solidFill>
                <a:latin typeface="Meiryo"/>
                <a:ea typeface="Meiryo"/>
                <a:cs typeface="Meiryo"/>
                <a:sym typeface="Meiryo"/>
              </a:rPr>
              <a:t>⓪</a:t>
            </a:r>
            <a:endParaRPr sz="4800" b="1" i="0" u="none" strike="noStrike" cap="none" dirty="0">
              <a:solidFill>
                <a:srgbClr val="007BBB"/>
              </a:solidFill>
              <a:latin typeface="Meiryo"/>
              <a:ea typeface="Meiryo"/>
              <a:cs typeface="Meiryo"/>
              <a:sym typeface="Meiryo"/>
            </a:endParaRPr>
          </a:p>
        </p:txBody>
      </p:sp>
      <p:sp>
        <p:nvSpPr>
          <p:cNvPr id="132" name="Google Shape;132;p3"/>
          <p:cNvSpPr/>
          <p:nvPr/>
        </p:nvSpPr>
        <p:spPr>
          <a:xfrm>
            <a:off x="328744" y="1122951"/>
            <a:ext cx="2088000" cy="5094601"/>
          </a:xfrm>
          <a:prstGeom prst="roundRect">
            <a:avLst>
              <a:gd name="adj" fmla="val 6635"/>
            </a:avLst>
          </a:prstGeom>
          <a:no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129" name="Google Shape;129;p3"/>
          <p:cNvSpPr/>
          <p:nvPr/>
        </p:nvSpPr>
        <p:spPr>
          <a:xfrm>
            <a:off x="6798879" y="1567607"/>
            <a:ext cx="2974106" cy="4669955"/>
          </a:xfrm>
          <a:prstGeom prst="roundRect">
            <a:avLst>
              <a:gd name="adj" fmla="val 309"/>
            </a:avLst>
          </a:prstGeom>
          <a:solidFill>
            <a:schemeClr val="lt1"/>
          </a:solidFill>
          <a:ln w="28575" cap="flat" cmpd="sng">
            <a:solidFill>
              <a:srgbClr val="FFCC8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altLang="ja-JP" sz="1100"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100" b="1" i="0" u="sng" strike="noStrike" cap="none" dirty="0">
                <a:solidFill>
                  <a:schemeClr val="dk1"/>
                </a:solidFill>
                <a:latin typeface="Meiryo"/>
                <a:ea typeface="Meiryo"/>
                <a:cs typeface="Meiryo"/>
                <a:sym typeface="Meiryo"/>
              </a:rPr>
              <a:t>①いつでも申請状況を確認できる！</a:t>
            </a:r>
            <a:endParaRPr sz="11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1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100" b="0" i="0" u="none" strike="noStrike" cap="none" dirty="0">
                <a:solidFill>
                  <a:srgbClr val="C00000"/>
                </a:solidFill>
                <a:highlight>
                  <a:srgbClr val="FFFF00"/>
                </a:highlight>
                <a:latin typeface="Meiryo"/>
                <a:ea typeface="Meiryo"/>
                <a:cs typeface="Meiryo"/>
                <a:sym typeface="Meiryo"/>
              </a:rPr>
              <a:t>マイページ上で、最新の申請状況ステータスをいつでも確認</a:t>
            </a:r>
            <a:r>
              <a:rPr lang="ja-JP" sz="1100" b="0" i="0" u="none" strike="noStrike" cap="none" dirty="0">
                <a:solidFill>
                  <a:schemeClr val="dk1"/>
                </a:solidFill>
                <a:highlight>
                  <a:srgbClr val="FFFF00"/>
                </a:highlight>
                <a:latin typeface="Meiryo"/>
                <a:ea typeface="Meiryo"/>
                <a:cs typeface="Meiryo"/>
                <a:sym typeface="Meiryo"/>
              </a:rPr>
              <a:t>することができます。</a:t>
            </a:r>
            <a:endParaRPr sz="1100" b="0" i="0" u="none" strike="noStrike" cap="none" dirty="0">
              <a:solidFill>
                <a:schemeClr val="dk1"/>
              </a:solidFill>
              <a:highlight>
                <a:srgbClr val="FFFF00"/>
              </a:highlight>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100" b="0" i="0" u="none" strike="noStrike" cap="none" dirty="0">
                <a:solidFill>
                  <a:schemeClr val="dk1"/>
                </a:solidFill>
                <a:latin typeface="Meiryo"/>
                <a:ea typeface="Meiryo"/>
                <a:cs typeface="Meiryo"/>
                <a:sym typeface="Meiryo"/>
              </a:rPr>
              <a:t>ステータスが更新されるとリアルタイムで表示されるので、正確な申請状況を把握することが可能になります。</a:t>
            </a:r>
            <a:endParaRPr sz="11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000" b="0" i="0" u="none" strike="noStrike" cap="none" dirty="0">
                <a:solidFill>
                  <a:srgbClr val="7F7F7F"/>
                </a:solidFill>
                <a:latin typeface="Meiryo"/>
                <a:ea typeface="Meiryo"/>
                <a:cs typeface="Meiryo"/>
                <a:sym typeface="Meiryo"/>
              </a:rPr>
              <a:t>▶「</a:t>
            </a:r>
            <a:r>
              <a:rPr lang="ja-JP" sz="1000" b="1" i="0" u="none" strike="noStrike" cap="none" dirty="0">
                <a:solidFill>
                  <a:srgbClr val="7F7F7F"/>
                </a:solidFill>
                <a:latin typeface="Meiryo"/>
                <a:ea typeface="Meiryo"/>
                <a:cs typeface="Meiryo"/>
                <a:sym typeface="Meiryo"/>
              </a:rPr>
              <a:t>0</a:t>
            </a:r>
            <a:r>
              <a:rPr lang="en-US" altLang="ja-JP" sz="1000" b="1" i="0" u="none" strike="noStrike" cap="none" dirty="0">
                <a:solidFill>
                  <a:srgbClr val="7F7F7F"/>
                </a:solidFill>
                <a:latin typeface="Meiryo"/>
                <a:ea typeface="Meiryo"/>
                <a:cs typeface="Meiryo"/>
                <a:sym typeface="Meiryo"/>
              </a:rPr>
              <a:t>4</a:t>
            </a:r>
            <a:r>
              <a:rPr lang="ja-JP" sz="1000" b="1" i="0" u="none" strike="noStrike" cap="none" dirty="0">
                <a:solidFill>
                  <a:srgbClr val="7F7F7F"/>
                </a:solidFill>
                <a:latin typeface="Meiryo"/>
                <a:ea typeface="Meiryo"/>
                <a:cs typeface="Meiryo"/>
                <a:sym typeface="Meiryo"/>
              </a:rPr>
              <a:t>.申請一覧</a:t>
            </a:r>
            <a:r>
              <a:rPr lang="ja-JP" sz="1000" b="0" i="0" u="none" strike="noStrike" cap="none" dirty="0">
                <a:solidFill>
                  <a:srgbClr val="7F7F7F"/>
                </a:solidFill>
                <a:latin typeface="Meiryo"/>
                <a:ea typeface="Meiryo"/>
                <a:cs typeface="Meiryo"/>
                <a:sym typeface="Meiryo"/>
              </a:rPr>
              <a:t>(p.</a:t>
            </a:r>
            <a:r>
              <a:rPr lang="en-US" altLang="ja-JP" sz="1000" b="0" i="0" u="none" strike="noStrike" cap="none" dirty="0">
                <a:solidFill>
                  <a:srgbClr val="7F7F7F"/>
                </a:solidFill>
                <a:latin typeface="Meiryo"/>
                <a:ea typeface="Meiryo"/>
                <a:cs typeface="Meiryo"/>
                <a:sym typeface="Meiryo"/>
              </a:rPr>
              <a:t>10</a:t>
            </a:r>
            <a:r>
              <a:rPr lang="ja-JP" sz="1000" b="0" i="0" u="none" strike="noStrike" cap="none" dirty="0">
                <a:solidFill>
                  <a:srgbClr val="7F7F7F"/>
                </a:solidFill>
                <a:latin typeface="Meiryo"/>
                <a:ea typeface="Meiryo"/>
                <a:cs typeface="Meiryo"/>
                <a:sym typeface="Meiryo"/>
              </a:rPr>
              <a:t>)」参照</a:t>
            </a:r>
            <a:endParaRPr sz="1100" b="0" i="0" u="none" strike="noStrike" cap="none" dirty="0">
              <a:solidFill>
                <a:srgbClr val="7F7F7F"/>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1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100" b="1" i="0" u="sng" strike="noStrike" cap="none" dirty="0">
                <a:solidFill>
                  <a:schemeClr val="dk1"/>
                </a:solidFill>
                <a:latin typeface="Meiryo"/>
                <a:ea typeface="Meiryo"/>
                <a:cs typeface="Meiryo"/>
                <a:sym typeface="Meiryo"/>
              </a:rPr>
              <a:t>②アカウント情報を入力する手間を削減！</a:t>
            </a:r>
            <a:endParaRPr sz="11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1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100" b="0" i="0" u="none" strike="noStrike" cap="none" dirty="0">
                <a:solidFill>
                  <a:schemeClr val="dk1"/>
                </a:solidFill>
                <a:latin typeface="Meiryo"/>
                <a:ea typeface="Meiryo"/>
                <a:cs typeface="Meiryo"/>
                <a:sym typeface="Meiryo"/>
              </a:rPr>
              <a:t>マイページに登録した氏名や住所などの登録内容を利用して、申請フォームへ自動入力できます。入力の</a:t>
            </a:r>
            <a:r>
              <a:rPr lang="ja-JP" sz="1100" b="0" i="0" u="none" strike="noStrike" cap="none" dirty="0">
                <a:solidFill>
                  <a:srgbClr val="C00000"/>
                </a:solidFill>
                <a:latin typeface="Meiryo"/>
                <a:ea typeface="Meiryo"/>
                <a:cs typeface="Meiryo"/>
                <a:sym typeface="Meiryo"/>
              </a:rPr>
              <a:t>手間の削減</a:t>
            </a:r>
            <a:r>
              <a:rPr lang="ja-JP" sz="1100" b="0" i="0" u="none" strike="noStrike" cap="none" dirty="0">
                <a:solidFill>
                  <a:schemeClr val="dk1"/>
                </a:solidFill>
                <a:latin typeface="Meiryo"/>
                <a:ea typeface="Meiryo"/>
                <a:cs typeface="Meiryo"/>
                <a:sym typeface="Meiryo"/>
              </a:rPr>
              <a:t>、入力</a:t>
            </a:r>
            <a:r>
              <a:rPr lang="ja-JP" sz="1100" b="0" i="0" u="none" strike="noStrike" cap="none" dirty="0">
                <a:solidFill>
                  <a:srgbClr val="C00000"/>
                </a:solidFill>
                <a:latin typeface="Meiryo"/>
                <a:ea typeface="Meiryo"/>
                <a:cs typeface="Meiryo"/>
                <a:sym typeface="Meiryo"/>
              </a:rPr>
              <a:t>ミスの防止</a:t>
            </a:r>
            <a:r>
              <a:rPr lang="ja-JP" sz="1100" b="0" i="0" u="none" strike="noStrike" cap="none" dirty="0">
                <a:solidFill>
                  <a:schemeClr val="dk1"/>
                </a:solidFill>
                <a:latin typeface="Meiryo"/>
                <a:ea typeface="Meiryo"/>
                <a:cs typeface="Meiryo"/>
                <a:sym typeface="Meiryo"/>
              </a:rPr>
              <a:t>に役立ちます。</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100" b="1" i="0" u="sng" strike="noStrike" cap="none" dirty="0">
                <a:solidFill>
                  <a:schemeClr val="dk1"/>
                </a:solidFill>
                <a:latin typeface="Meiryo"/>
                <a:ea typeface="Meiryo"/>
                <a:cs typeface="Meiryo"/>
                <a:sym typeface="Meiryo"/>
              </a:rPr>
              <a:t>③</a:t>
            </a:r>
            <a:r>
              <a:rPr lang="ja-JP" altLang="en-US" sz="1100" b="1" i="0" u="sng" strike="noStrike" cap="none" dirty="0">
                <a:solidFill>
                  <a:schemeClr val="dk1"/>
                </a:solidFill>
                <a:latin typeface="Meiryo"/>
                <a:ea typeface="Meiryo"/>
                <a:cs typeface="Meiryo"/>
                <a:sym typeface="Meiryo"/>
              </a:rPr>
              <a:t>一時保存</a:t>
            </a:r>
            <a:r>
              <a:rPr lang="ja-JP" sz="1100" b="1" i="0" u="sng" strike="noStrike" cap="none" dirty="0">
                <a:solidFill>
                  <a:schemeClr val="dk1"/>
                </a:solidFill>
                <a:latin typeface="Meiryo"/>
                <a:ea typeface="Meiryo"/>
                <a:cs typeface="Meiryo"/>
                <a:sym typeface="Meiryo"/>
              </a:rPr>
              <a:t>機能で、スキマ時間のフォーム入力が可能！</a:t>
            </a:r>
            <a:endParaRPr sz="11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1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100" b="0" i="0" u="none" strike="noStrike" cap="none" dirty="0">
                <a:solidFill>
                  <a:schemeClr val="dk1"/>
                </a:solidFill>
                <a:latin typeface="Meiryo"/>
                <a:ea typeface="Meiryo"/>
                <a:cs typeface="Meiryo"/>
                <a:sym typeface="Meiryo"/>
              </a:rPr>
              <a:t>入力途中で行う一時保存は、ブラウザのキャッシュではなく</a:t>
            </a:r>
            <a:r>
              <a:rPr lang="ja-JP" sz="1100" b="0" i="0" u="none" strike="noStrike" cap="none" dirty="0">
                <a:solidFill>
                  <a:srgbClr val="C00000"/>
                </a:solidFill>
                <a:latin typeface="Meiryo"/>
                <a:ea typeface="Meiryo"/>
                <a:cs typeface="Meiryo"/>
                <a:sym typeface="Meiryo"/>
              </a:rPr>
              <a:t>アカウントに紐づけて保存</a:t>
            </a:r>
            <a:r>
              <a:rPr lang="ja-JP" sz="1100" b="0" i="0" u="none" strike="noStrike" cap="none" dirty="0">
                <a:solidFill>
                  <a:schemeClr val="dk1"/>
                </a:solidFill>
                <a:latin typeface="Meiryo"/>
                <a:ea typeface="Meiryo"/>
                <a:cs typeface="Meiryo"/>
                <a:sym typeface="Meiryo"/>
              </a:rPr>
              <a:t>されます。</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100" b="0" i="0" u="none" strike="noStrike" cap="none" dirty="0">
                <a:solidFill>
                  <a:schemeClr val="dk1"/>
                </a:solidFill>
                <a:latin typeface="Meiryo"/>
                <a:ea typeface="Meiryo"/>
                <a:cs typeface="Meiryo"/>
                <a:sym typeface="Meiryo"/>
              </a:rPr>
              <a:t>どの端末・ブラウザからアクセスしても、マイページ上から簡単に入力を再開することが可能です。</a:t>
            </a:r>
            <a:endParaRPr sz="11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000" b="0" i="0" u="none" strike="noStrike" cap="none" dirty="0">
                <a:solidFill>
                  <a:srgbClr val="7F7F7F"/>
                </a:solidFill>
                <a:latin typeface="Meiryo"/>
                <a:ea typeface="Meiryo"/>
                <a:cs typeface="Meiryo"/>
                <a:sym typeface="Meiryo"/>
              </a:rPr>
              <a:t>▶「</a:t>
            </a:r>
            <a:r>
              <a:rPr lang="ja-JP" sz="1000" b="1" i="0" u="none" strike="noStrike" cap="none" dirty="0">
                <a:solidFill>
                  <a:srgbClr val="7F7F7F"/>
                </a:solidFill>
                <a:latin typeface="Meiryo"/>
                <a:ea typeface="Meiryo"/>
                <a:cs typeface="Meiryo"/>
                <a:sym typeface="Meiryo"/>
              </a:rPr>
              <a:t>0</a:t>
            </a:r>
            <a:r>
              <a:rPr lang="en-US" altLang="ja-JP" sz="1000" b="1" i="0" u="none" strike="noStrike" cap="none" dirty="0">
                <a:solidFill>
                  <a:srgbClr val="7F7F7F"/>
                </a:solidFill>
                <a:latin typeface="Meiryo"/>
                <a:ea typeface="Meiryo"/>
                <a:cs typeface="Meiryo"/>
                <a:sym typeface="Meiryo"/>
              </a:rPr>
              <a:t>5</a:t>
            </a:r>
            <a:r>
              <a:rPr lang="ja-JP" sz="1000" b="1" i="0" u="none" strike="noStrike" cap="none" dirty="0">
                <a:solidFill>
                  <a:srgbClr val="7F7F7F"/>
                </a:solidFill>
                <a:latin typeface="Meiryo"/>
                <a:ea typeface="Meiryo"/>
                <a:cs typeface="Meiryo"/>
                <a:sym typeface="Meiryo"/>
              </a:rPr>
              <a:t>.</a:t>
            </a:r>
            <a:r>
              <a:rPr lang="ja-JP" altLang="en-US" sz="1000" b="1" i="0" u="none" strike="noStrike" cap="none" dirty="0">
                <a:solidFill>
                  <a:srgbClr val="7F7F7F"/>
                </a:solidFill>
                <a:latin typeface="Meiryo"/>
                <a:ea typeface="Meiryo"/>
                <a:cs typeface="Meiryo"/>
                <a:sym typeface="Meiryo"/>
              </a:rPr>
              <a:t>一時保存</a:t>
            </a:r>
            <a:r>
              <a:rPr lang="ja-JP" sz="1000" b="0" i="0" u="none" strike="noStrike" cap="none" dirty="0">
                <a:solidFill>
                  <a:srgbClr val="7F7F7F"/>
                </a:solidFill>
                <a:latin typeface="Meiryo"/>
                <a:ea typeface="Meiryo"/>
                <a:cs typeface="Meiryo"/>
                <a:sym typeface="Meiryo"/>
              </a:rPr>
              <a:t>(p.</a:t>
            </a:r>
            <a:r>
              <a:rPr lang="en-US" altLang="ja-JP" sz="1000" b="0" i="0" u="none" strike="noStrike" cap="none" dirty="0">
                <a:solidFill>
                  <a:srgbClr val="7F7F7F"/>
                </a:solidFill>
                <a:latin typeface="Meiryo"/>
                <a:ea typeface="Meiryo"/>
                <a:cs typeface="Meiryo"/>
                <a:sym typeface="Meiryo"/>
              </a:rPr>
              <a:t>11</a:t>
            </a:r>
            <a:r>
              <a:rPr lang="ja-JP" sz="1000" b="0" i="0" u="none" strike="noStrike" cap="none" dirty="0">
                <a:solidFill>
                  <a:srgbClr val="7F7F7F"/>
                </a:solidFill>
                <a:latin typeface="Meiryo"/>
                <a:ea typeface="Meiryo"/>
                <a:cs typeface="Meiryo"/>
                <a:sym typeface="Meiryo"/>
              </a:rPr>
              <a:t>)」参照</a:t>
            </a:r>
            <a:endParaRPr sz="1000" b="0" i="0" u="none" strike="noStrike" cap="none" dirty="0">
              <a:solidFill>
                <a:srgbClr val="7F7F7F"/>
              </a:solidFill>
              <a:latin typeface="Meiryo"/>
              <a:ea typeface="Meiryo"/>
              <a:cs typeface="Meiryo"/>
              <a:sym typeface="Meiryo"/>
            </a:endParaRPr>
          </a:p>
        </p:txBody>
      </p:sp>
      <p:pic>
        <p:nvPicPr>
          <p:cNvPr id="130" name="Google Shape;130;p3"/>
          <p:cNvPicPr preferRelativeResize="0"/>
          <p:nvPr/>
        </p:nvPicPr>
        <p:blipFill rotWithShape="1">
          <a:blip r:embed="rId3">
            <a:alphaModFix/>
          </a:blip>
          <a:srcRect l="32662" t="13110" r="36372" b="13634"/>
          <a:stretch/>
        </p:blipFill>
        <p:spPr>
          <a:xfrm>
            <a:off x="9182963" y="835319"/>
            <a:ext cx="366708" cy="524701"/>
          </a:xfrm>
          <a:prstGeom prst="trapezoid">
            <a:avLst>
              <a:gd name="adj" fmla="val 29057"/>
            </a:avLst>
          </a:prstGeom>
          <a:noFill/>
          <a:ln>
            <a:noFill/>
          </a:ln>
        </p:spPr>
      </p:pic>
      <p:sp>
        <p:nvSpPr>
          <p:cNvPr id="131" name="Google Shape;131;p3"/>
          <p:cNvSpPr txBox="1"/>
          <p:nvPr/>
        </p:nvSpPr>
        <p:spPr>
          <a:xfrm>
            <a:off x="6787590" y="1404891"/>
            <a:ext cx="3003693" cy="307736"/>
          </a:xfrm>
          <a:prstGeom prst="rect">
            <a:avLst/>
          </a:prstGeom>
          <a:solidFill>
            <a:srgbClr val="FFCC8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1"/>
              <a:buFont typeface="Arial"/>
              <a:buNone/>
            </a:pPr>
            <a:r>
              <a:rPr lang="ja-JP" b="1" i="0" u="none" strike="noStrike" cap="none" dirty="0">
                <a:solidFill>
                  <a:schemeClr val="dk1"/>
                </a:solidFill>
                <a:latin typeface="Meiryo"/>
                <a:ea typeface="Meiryo"/>
                <a:cs typeface="Meiryo"/>
                <a:sym typeface="Meiryo"/>
              </a:rPr>
              <a:t>簡単で便利！マイページ機能</a:t>
            </a:r>
            <a:endParaRPr sz="1050" b="0" i="0" u="none" strike="noStrike" cap="none" dirty="0">
              <a:solidFill>
                <a:srgbClr val="000000"/>
              </a:solidFill>
              <a:latin typeface="Arial"/>
              <a:ea typeface="Arial"/>
              <a:cs typeface="Arial"/>
              <a:sym typeface="Arial"/>
            </a:endParaRPr>
          </a:p>
        </p:txBody>
      </p:sp>
      <p:sp>
        <p:nvSpPr>
          <p:cNvPr id="133" name="Google Shape;133;p3"/>
          <p:cNvSpPr txBox="1"/>
          <p:nvPr/>
        </p:nvSpPr>
        <p:spPr>
          <a:xfrm>
            <a:off x="6671074" y="1062876"/>
            <a:ext cx="3003693" cy="421403"/>
          </a:xfrm>
          <a:prstGeom prst="rect">
            <a:avLst/>
          </a:prstGeom>
          <a:noFill/>
          <a:ln>
            <a:noFill/>
          </a:ln>
        </p:spPr>
        <p:txBody>
          <a:bodyPr spcFirstLastPara="1" wrap="square" lIns="0" tIns="0" rIns="0" bIns="0" anchor="ctr" anchorCtr="0">
            <a:normAutofit/>
          </a:bodyPr>
          <a:lstStyle/>
          <a:p>
            <a:pPr marL="95250" marR="0" lvl="0" indent="0" algn="l" rtl="0">
              <a:lnSpc>
                <a:spcPct val="100000"/>
              </a:lnSpc>
              <a:spcBef>
                <a:spcPts val="0"/>
              </a:spcBef>
              <a:spcAft>
                <a:spcPts val="0"/>
              </a:spcAft>
              <a:buClr>
                <a:schemeClr val="dk2"/>
              </a:buClr>
              <a:buSzPts val="1400"/>
              <a:buFont typeface="Meiryo"/>
              <a:buNone/>
            </a:pPr>
            <a:r>
              <a:rPr lang="ja-JP" sz="1100" b="0" i="0" u="none" strike="noStrike" cap="none" dirty="0">
                <a:solidFill>
                  <a:schemeClr val="dk2"/>
                </a:solidFill>
                <a:latin typeface="Meiryo"/>
                <a:ea typeface="Meiryo"/>
                <a:cs typeface="Meiryo"/>
                <a:sym typeface="Meiryo"/>
              </a:rPr>
              <a:t>＼アカウント登録をすると利用可能／</a:t>
            </a:r>
            <a:endParaRPr sz="1100" b="0" i="0" u="none" strike="noStrike" cap="none" dirty="0">
              <a:solidFill>
                <a:schemeClr val="dk2"/>
              </a:solidFill>
              <a:latin typeface="Meiryo"/>
              <a:ea typeface="Meiryo"/>
              <a:cs typeface="Meiryo"/>
              <a:sym typeface="Meiryo"/>
            </a:endParaRPr>
          </a:p>
        </p:txBody>
      </p:sp>
      <p:pic>
        <p:nvPicPr>
          <p:cNvPr id="16" name="図 15">
            <a:extLst>
              <a:ext uri="{FF2B5EF4-FFF2-40B4-BE49-F238E27FC236}">
                <a16:creationId xmlns:a16="http://schemas.microsoft.com/office/drawing/2014/main" id="{44E03C1F-979C-45ED-9780-2E70BD1DA852}"/>
              </a:ext>
            </a:extLst>
          </p:cNvPr>
          <p:cNvPicPr>
            <a:picLocks noChangeAspect="1"/>
          </p:cNvPicPr>
          <p:nvPr/>
        </p:nvPicPr>
        <p:blipFill>
          <a:blip r:embed="rId4"/>
          <a:stretch>
            <a:fillRect/>
          </a:stretch>
        </p:blipFill>
        <p:spPr>
          <a:xfrm>
            <a:off x="455902" y="2452729"/>
            <a:ext cx="2880000" cy="1627297"/>
          </a:xfrm>
          <a:prstGeom prst="rect">
            <a:avLst/>
          </a:prstGeom>
          <a:effectLst>
            <a:outerShdw blurRad="50800" dist="38100" dir="2700000" algn="tl" rotWithShape="0">
              <a:prstClr val="black">
                <a:alpha val="40000"/>
              </a:prstClr>
            </a:outerShdw>
          </a:effectLst>
        </p:spPr>
      </p:pic>
      <p:pic>
        <p:nvPicPr>
          <p:cNvPr id="3" name="図 2">
            <a:extLst>
              <a:ext uri="{FF2B5EF4-FFF2-40B4-BE49-F238E27FC236}">
                <a16:creationId xmlns:a16="http://schemas.microsoft.com/office/drawing/2014/main" id="{52832776-64B9-4DAE-8F47-2804F5C15EFF}"/>
              </a:ext>
            </a:extLst>
          </p:cNvPr>
          <p:cNvPicPr>
            <a:picLocks noChangeAspect="1"/>
          </p:cNvPicPr>
          <p:nvPr/>
        </p:nvPicPr>
        <p:blipFill>
          <a:blip r:embed="rId5"/>
          <a:stretch>
            <a:fillRect/>
          </a:stretch>
        </p:blipFill>
        <p:spPr>
          <a:xfrm>
            <a:off x="3579452" y="2477417"/>
            <a:ext cx="2880000" cy="1579119"/>
          </a:xfrm>
          <a:prstGeom prst="rect">
            <a:avLst/>
          </a:prstGeom>
          <a:effectLst>
            <a:outerShdw blurRad="50800" dist="38100" dir="2700000" algn="tl" rotWithShape="0">
              <a:prstClr val="black">
                <a:alpha val="40000"/>
              </a:prstClr>
            </a:outerShdw>
          </a:effectLst>
        </p:spPr>
      </p:pic>
      <p:sp>
        <p:nvSpPr>
          <p:cNvPr id="125" name="Google Shape;125;p3"/>
          <p:cNvSpPr/>
          <p:nvPr/>
        </p:nvSpPr>
        <p:spPr>
          <a:xfrm>
            <a:off x="483508" y="2844800"/>
            <a:ext cx="2767692" cy="428978"/>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18" name="Google Shape;125;p3">
            <a:extLst>
              <a:ext uri="{FF2B5EF4-FFF2-40B4-BE49-F238E27FC236}">
                <a16:creationId xmlns:a16="http://schemas.microsoft.com/office/drawing/2014/main" id="{55EF4BF1-5B0E-4AFC-9B32-39B34D233846}"/>
              </a:ext>
            </a:extLst>
          </p:cNvPr>
          <p:cNvSpPr/>
          <p:nvPr/>
        </p:nvSpPr>
        <p:spPr>
          <a:xfrm>
            <a:off x="3624607" y="2844800"/>
            <a:ext cx="2775215" cy="428978"/>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4" name="テキスト ボックス 3">
            <a:extLst>
              <a:ext uri="{FF2B5EF4-FFF2-40B4-BE49-F238E27FC236}">
                <a16:creationId xmlns:a16="http://schemas.microsoft.com/office/drawing/2014/main" id="{4CDDB41C-47A8-464A-AD48-C4F5CD371486}"/>
              </a:ext>
            </a:extLst>
          </p:cNvPr>
          <p:cNvSpPr txBox="1"/>
          <p:nvPr/>
        </p:nvSpPr>
        <p:spPr>
          <a:xfrm>
            <a:off x="483508" y="4277464"/>
            <a:ext cx="2647273" cy="1200329"/>
          </a:xfrm>
          <a:prstGeom prst="rect">
            <a:avLst/>
          </a:prstGeom>
          <a:noFill/>
        </p:spPr>
        <p:txBody>
          <a:bodyPr wrap="square" rtlCol="0">
            <a:spAutoFit/>
          </a:bodyPr>
          <a:lstStyle/>
          <a:p>
            <a:endParaRPr lang="en-US" altLang="ja-JP" sz="1200" dirty="0">
              <a:solidFill>
                <a:schemeClr val="dk2"/>
              </a:solidFill>
              <a:latin typeface="Meiryo"/>
              <a:ea typeface="Meiryo"/>
              <a:cs typeface="Meiryo"/>
              <a:sym typeface="Meiryo"/>
            </a:endParaRPr>
          </a:p>
          <a:p>
            <a:r>
              <a:rPr lang="en-US" altLang="ja-JP" sz="1200" dirty="0">
                <a:solidFill>
                  <a:schemeClr val="dk2"/>
                </a:solidFill>
                <a:latin typeface="Meiryo"/>
                <a:ea typeface="Meiryo"/>
                <a:cs typeface="Meiryo"/>
                <a:sym typeface="Meiryo"/>
              </a:rPr>
              <a:t>【</a:t>
            </a:r>
            <a:r>
              <a:rPr lang="ja-JP" altLang="en-US" sz="1200" dirty="0">
                <a:solidFill>
                  <a:schemeClr val="dk2"/>
                </a:solidFill>
                <a:latin typeface="Meiryo"/>
                <a:ea typeface="Meiryo"/>
                <a:cs typeface="Meiryo"/>
                <a:sym typeface="Meiryo"/>
              </a:rPr>
              <a:t>このまますぐに申請する</a:t>
            </a:r>
            <a:r>
              <a:rPr lang="en-US" altLang="ja-JP" sz="1200" dirty="0">
                <a:solidFill>
                  <a:schemeClr val="dk2"/>
                </a:solidFill>
                <a:latin typeface="Meiryo"/>
                <a:ea typeface="Meiryo"/>
                <a:cs typeface="Meiryo"/>
                <a:sym typeface="Meiryo"/>
              </a:rPr>
              <a:t>】</a:t>
            </a:r>
            <a:r>
              <a:rPr lang="ja-JP" altLang="en-US" sz="1200" dirty="0">
                <a:solidFill>
                  <a:schemeClr val="dk2"/>
                </a:solidFill>
                <a:latin typeface="Meiryo"/>
                <a:ea typeface="Meiryo"/>
                <a:cs typeface="Meiryo"/>
                <a:sym typeface="Meiryo"/>
              </a:rPr>
              <a:t>という表示があるフォームは「申請へ進む」よりアカウント登録せずに申請へ進むことも可能です。</a:t>
            </a:r>
          </a:p>
          <a:p>
            <a:endParaRPr kumimoji="1" lang="ja-JP" altLang="en-US" sz="1200" dirty="0"/>
          </a:p>
        </p:txBody>
      </p:sp>
      <p:sp>
        <p:nvSpPr>
          <p:cNvPr id="19" name="テキスト ボックス 18">
            <a:extLst>
              <a:ext uri="{FF2B5EF4-FFF2-40B4-BE49-F238E27FC236}">
                <a16:creationId xmlns:a16="http://schemas.microsoft.com/office/drawing/2014/main" id="{27701EC0-E0B4-4681-B213-135F827A632B}"/>
              </a:ext>
            </a:extLst>
          </p:cNvPr>
          <p:cNvSpPr txBox="1"/>
          <p:nvPr/>
        </p:nvSpPr>
        <p:spPr>
          <a:xfrm>
            <a:off x="3752549" y="4277464"/>
            <a:ext cx="2647273" cy="1200329"/>
          </a:xfrm>
          <a:prstGeom prst="rect">
            <a:avLst/>
          </a:prstGeom>
          <a:noFill/>
        </p:spPr>
        <p:txBody>
          <a:bodyPr wrap="square" rtlCol="0">
            <a:spAutoFit/>
          </a:bodyPr>
          <a:lstStyle/>
          <a:p>
            <a:pPr lvl="0">
              <a:buSzPts val="1200"/>
            </a:pPr>
            <a:endParaRPr lang="en-US" altLang="ja-JP" sz="1200" dirty="0">
              <a:solidFill>
                <a:schemeClr val="dk2"/>
              </a:solidFill>
              <a:latin typeface="Meiryo"/>
              <a:ea typeface="Meiryo"/>
              <a:cs typeface="Meiryo"/>
              <a:sym typeface="Meiryo"/>
            </a:endParaRPr>
          </a:p>
          <a:p>
            <a:pPr lvl="0">
              <a:buSzPts val="1200"/>
            </a:pPr>
            <a:r>
              <a:rPr lang="ja-JP" altLang="en-US" sz="1200" dirty="0">
                <a:solidFill>
                  <a:schemeClr val="dk2"/>
                </a:solidFill>
                <a:latin typeface="Meiryo"/>
                <a:ea typeface="Meiryo"/>
                <a:cs typeface="Meiryo"/>
                <a:sym typeface="Meiryo"/>
              </a:rPr>
              <a:t>上記のようなフォームは、必ずアカウント登録が必要です。</a:t>
            </a:r>
          </a:p>
          <a:p>
            <a:pPr lvl="0">
              <a:buSzPts val="1200"/>
            </a:pPr>
            <a:r>
              <a:rPr lang="ja-JP" altLang="en-US" sz="1200" dirty="0">
                <a:solidFill>
                  <a:schemeClr val="dk2"/>
                </a:solidFill>
                <a:latin typeface="Meiryo"/>
                <a:ea typeface="Meiryo"/>
                <a:cs typeface="Meiryo"/>
                <a:sym typeface="Meiryo"/>
              </a:rPr>
              <a:t>（既に作成済みの方はお持ちのアカウント情報でログインしてください）</a:t>
            </a:r>
            <a:endParaRPr lang="ja-JP" altLang="en-US" sz="1200" dirty="0">
              <a:latin typeface="Meiryo"/>
              <a:ea typeface="Meiryo"/>
              <a:cs typeface="Meiryo"/>
              <a:sym typeface="Meiryo"/>
            </a:endParaRPr>
          </a:p>
        </p:txBody>
      </p:sp>
      <p:sp>
        <p:nvSpPr>
          <p:cNvPr id="5" name="タイトル 4">
            <a:extLst>
              <a:ext uri="{FF2B5EF4-FFF2-40B4-BE49-F238E27FC236}">
                <a16:creationId xmlns:a16="http://schemas.microsoft.com/office/drawing/2014/main" id="{A08388F4-B685-4431-BD88-626993EE8FDD}"/>
              </a:ext>
            </a:extLst>
          </p:cNvPr>
          <p:cNvSpPr>
            <a:spLocks noGrp="1"/>
          </p:cNvSpPr>
          <p:nvPr>
            <p:ph type="title"/>
          </p:nvPr>
        </p:nvSpPr>
        <p:spPr/>
        <p:txBody>
          <a:bodyPr/>
          <a:lstStyle/>
          <a:p>
            <a:r>
              <a:rPr lang="ja-JP" altLang="ja-JP" dirty="0"/>
              <a:t>01.アカウント登録</a:t>
            </a:r>
            <a:endParaRPr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23" name="Google Shape;556;gf3bb6fad3e_0_64">
            <a:extLst>
              <a:ext uri="{FF2B5EF4-FFF2-40B4-BE49-F238E27FC236}">
                <a16:creationId xmlns:a16="http://schemas.microsoft.com/office/drawing/2014/main" id="{C9F206A4-C710-4016-8421-E77CE2584F52}"/>
              </a:ext>
            </a:extLst>
          </p:cNvPr>
          <p:cNvSpPr/>
          <p:nvPr/>
        </p:nvSpPr>
        <p:spPr>
          <a:xfrm>
            <a:off x="3902143" y="1122451"/>
            <a:ext cx="3147866"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400"/>
            </a:pPr>
            <a:endParaRPr lang="en-US" altLang="ja-JP" sz="1200" dirty="0">
              <a:solidFill>
                <a:schemeClr val="dk2"/>
              </a:solidFill>
              <a:latin typeface="Meiryo"/>
              <a:ea typeface="Meiryo"/>
              <a:cs typeface="Meiryo"/>
              <a:sym typeface="Meiryo"/>
            </a:endParaRPr>
          </a:p>
          <a:p>
            <a:pPr>
              <a:buClr>
                <a:schemeClr val="dk1"/>
              </a:buClr>
              <a:buSzPts val="1400"/>
            </a:pPr>
            <a:endParaRPr lang="en-US" altLang="ja-JP" sz="1200" dirty="0">
              <a:solidFill>
                <a:schemeClr val="dk2"/>
              </a:solidFill>
              <a:latin typeface="Meiryo"/>
              <a:ea typeface="Meiryo"/>
              <a:cs typeface="Meiryo"/>
              <a:sym typeface="Meiryo"/>
            </a:endParaRPr>
          </a:p>
          <a:p>
            <a:pPr>
              <a:buClr>
                <a:schemeClr val="dk1"/>
              </a:buClr>
              <a:buSzPts val="1400"/>
            </a:pPr>
            <a:r>
              <a:rPr lang="ja-JP" altLang="en-US" sz="1200" dirty="0">
                <a:solidFill>
                  <a:schemeClr val="dk2"/>
                </a:solidFill>
                <a:latin typeface="Meiryo"/>
                <a:ea typeface="Meiryo"/>
                <a:cs typeface="Meiryo"/>
                <a:sym typeface="Meiryo"/>
              </a:rPr>
              <a:t>メールアドレスを入力し「アカウント登録用のメールを送信」を選択します。</a:t>
            </a:r>
            <a:endParaRPr lang="en-US" altLang="ja-JP" sz="1200" dirty="0">
              <a:solidFill>
                <a:schemeClr val="dk2"/>
              </a:solidFill>
              <a:latin typeface="Meiryo"/>
              <a:ea typeface="Meiryo"/>
              <a:cs typeface="Meiryo"/>
              <a:sym typeface="Meiryo"/>
            </a:endParaRPr>
          </a:p>
          <a:p>
            <a:pPr>
              <a:buClr>
                <a:schemeClr val="dk1"/>
              </a:buClr>
              <a:buSzPts val="1400"/>
            </a:pPr>
            <a:r>
              <a:rPr lang="en-US" altLang="ja-JP" sz="1100" b="1" dirty="0">
                <a:solidFill>
                  <a:schemeClr val="dk2"/>
                </a:solidFill>
                <a:latin typeface="Meiryo"/>
                <a:ea typeface="Meiryo"/>
                <a:cs typeface="Meiryo"/>
                <a:sym typeface="Meiryo"/>
              </a:rPr>
              <a:t>※</a:t>
            </a:r>
            <a:r>
              <a:rPr lang="ja-JP" altLang="en-US" sz="1100" b="1" dirty="0">
                <a:solidFill>
                  <a:schemeClr val="dk2"/>
                </a:solidFill>
                <a:latin typeface="Meiryo"/>
                <a:ea typeface="Meiryo"/>
                <a:cs typeface="Meiryo"/>
                <a:sym typeface="Meiryo"/>
              </a:rPr>
              <a:t>外部アカウントから登録も可能です。</a:t>
            </a:r>
            <a:endParaRPr lang="ja-JP" altLang="en-US" sz="1100" dirty="0"/>
          </a:p>
          <a:p>
            <a:pPr>
              <a:buClr>
                <a:schemeClr val="dk1"/>
              </a:buClr>
              <a:buSzPts val="1400"/>
            </a:pPr>
            <a:endParaRPr lang="en-US" altLang="ja-JP" sz="1200" dirty="0">
              <a:solidFill>
                <a:schemeClr val="dk2"/>
              </a:solidFill>
              <a:latin typeface="Meiryo"/>
              <a:ea typeface="Meiryo"/>
              <a:cs typeface="Meiryo"/>
              <a:sym typeface="Meiryo"/>
            </a:endParaRPr>
          </a:p>
        </p:txBody>
      </p:sp>
      <p:sp>
        <p:nvSpPr>
          <p:cNvPr id="36" name="Google Shape;559;gf3bb6fad3e_0_64">
            <a:extLst>
              <a:ext uri="{FF2B5EF4-FFF2-40B4-BE49-F238E27FC236}">
                <a16:creationId xmlns:a16="http://schemas.microsoft.com/office/drawing/2014/main" id="{9DC294BC-282F-4D1E-9144-853E49122209}"/>
              </a:ext>
            </a:extLst>
          </p:cNvPr>
          <p:cNvSpPr/>
          <p:nvPr/>
        </p:nvSpPr>
        <p:spPr>
          <a:xfrm>
            <a:off x="7419638" y="1152690"/>
            <a:ext cx="2088000"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a:buClr>
                <a:srgbClr val="000000"/>
              </a:buClr>
              <a:buSzPts val="1200"/>
            </a:pPr>
            <a:r>
              <a:rPr lang="ja-JP" altLang="en-US" sz="1200">
                <a:solidFill>
                  <a:schemeClr val="dk2"/>
                </a:solidFill>
                <a:latin typeface="Meiryo"/>
                <a:ea typeface="Meiryo"/>
                <a:cs typeface="Meiryo"/>
                <a:sym typeface="Meiryo"/>
              </a:rPr>
              <a:t>正しく認証されるとスマートフォンに「</a:t>
            </a:r>
            <a:r>
              <a:rPr lang="en-US" altLang="ja-JP" sz="1200">
                <a:solidFill>
                  <a:schemeClr val="dk2"/>
                </a:solidFill>
                <a:latin typeface="Meiryo"/>
                <a:ea typeface="Meiryo"/>
                <a:cs typeface="Meiryo"/>
                <a:sym typeface="Meiryo"/>
              </a:rPr>
              <a:t>PIN</a:t>
            </a:r>
            <a:r>
              <a:rPr lang="ja-JP" altLang="en-US" sz="1200">
                <a:solidFill>
                  <a:schemeClr val="dk2"/>
                </a:solidFill>
                <a:latin typeface="Meiryo"/>
                <a:ea typeface="Meiryo"/>
                <a:cs typeface="Meiryo"/>
                <a:sym typeface="Meiryo"/>
              </a:rPr>
              <a:t>の入力」画面が表示されます。</a:t>
            </a:r>
            <a:r>
              <a:rPr lang="en-US" altLang="ja-JP" sz="1200">
                <a:solidFill>
                  <a:schemeClr val="dk2"/>
                </a:solidFill>
                <a:latin typeface="Meiryo"/>
                <a:ea typeface="Meiryo"/>
                <a:cs typeface="Meiryo"/>
                <a:sym typeface="Meiryo"/>
              </a:rPr>
              <a:t>PIN</a:t>
            </a:r>
            <a:r>
              <a:rPr lang="ja-JP" altLang="en-US" sz="1200">
                <a:solidFill>
                  <a:schemeClr val="dk2"/>
                </a:solidFill>
                <a:latin typeface="Meiryo"/>
                <a:ea typeface="Meiryo"/>
                <a:cs typeface="Meiryo"/>
                <a:sym typeface="Meiryo"/>
              </a:rPr>
              <a:t>コードを入力する、もしくは生体認証を使って本人認証を行います。</a:t>
            </a:r>
            <a:endParaRPr sz="1200">
              <a:solidFill>
                <a:schemeClr val="dk2"/>
              </a:solidFill>
              <a:latin typeface="Meiryo"/>
              <a:ea typeface="Meiryo"/>
              <a:cs typeface="Meiryo"/>
              <a:sym typeface="Meiryo"/>
            </a:endParaRPr>
          </a:p>
        </p:txBody>
      </p:sp>
      <p:sp>
        <p:nvSpPr>
          <p:cNvPr id="556" name="Google Shape;556;gf3bb6fad3e_0_64"/>
          <p:cNvSpPr/>
          <p:nvPr/>
        </p:nvSpPr>
        <p:spPr>
          <a:xfrm>
            <a:off x="382687" y="1122451"/>
            <a:ext cx="3147866"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100"/>
            </a:pPr>
            <a:endParaRPr lang="en-US" altLang="ja-JP" sz="1200" dirty="0">
              <a:solidFill>
                <a:schemeClr val="dk2"/>
              </a:solidFill>
              <a:latin typeface="Meiryo"/>
              <a:ea typeface="Meiryo"/>
              <a:cs typeface="Meiryo"/>
              <a:sym typeface="Meiryo"/>
            </a:endParaRPr>
          </a:p>
          <a:p>
            <a:pPr>
              <a:buClr>
                <a:schemeClr val="dk1"/>
              </a:buClr>
              <a:buSzPts val="1100"/>
            </a:pPr>
            <a:endParaRPr lang="en-US" altLang="ja-JP" sz="1200" dirty="0">
              <a:solidFill>
                <a:schemeClr val="dk2"/>
              </a:solidFill>
              <a:latin typeface="Meiryo"/>
              <a:ea typeface="Meiryo"/>
              <a:cs typeface="Meiryo"/>
              <a:sym typeface="Meiryo"/>
            </a:endParaRPr>
          </a:p>
          <a:p>
            <a:pPr>
              <a:buClr>
                <a:schemeClr val="dk1"/>
              </a:buClr>
              <a:buSzPts val="1100"/>
            </a:pPr>
            <a:r>
              <a:rPr lang="ja-JP" altLang="en-US" sz="1200" dirty="0">
                <a:solidFill>
                  <a:schemeClr val="dk2"/>
                </a:solidFill>
                <a:latin typeface="Meiryo"/>
                <a:ea typeface="Meiryo"/>
                <a:cs typeface="Meiryo"/>
                <a:sym typeface="Meiryo"/>
              </a:rPr>
              <a:t>「新規アカウント登録」を選択します。</a:t>
            </a:r>
            <a:endParaRPr sz="1200" dirty="0">
              <a:solidFill>
                <a:schemeClr val="dk2"/>
              </a:solidFill>
              <a:latin typeface="Meiryo"/>
              <a:ea typeface="Meiryo"/>
              <a:cs typeface="Meiryo"/>
              <a:sym typeface="Meiryo"/>
            </a:endParaRPr>
          </a:p>
        </p:txBody>
      </p:sp>
      <p:sp>
        <p:nvSpPr>
          <p:cNvPr id="558" name="Google Shape;558;gf3bb6fad3e_0_64"/>
          <p:cNvSpPr txBox="1">
            <a:spLocks noGrp="1"/>
          </p:cNvSpPr>
          <p:nvPr>
            <p:ph type="sldNum" idx="12"/>
          </p:nvPr>
        </p:nvSpPr>
        <p:spPr>
          <a:prstGeom prst="rect">
            <a:avLst/>
          </a:prstGeom>
          <a:noFill/>
          <a:ln>
            <a:noFill/>
          </a:ln>
        </p:spPr>
        <p:txBody>
          <a:bodyPr spcFirstLastPara="1" vert="horz" wrap="square" lIns="106650" tIns="106650" rIns="106650" bIns="106650" rtlCol="0" anchor="ctr" anchorCtr="0">
            <a:normAutofit/>
          </a:bodyPr>
          <a:lstStyle/>
          <a:p>
            <a:fld id="{00000000-1234-1234-1234-123412341234}" type="slidenum">
              <a:rPr lang="en-US" altLang="ja-JP"/>
              <a:pPr/>
              <a:t>4</a:t>
            </a:fld>
            <a:endParaRPr/>
          </a:p>
        </p:txBody>
      </p:sp>
      <p:sp>
        <p:nvSpPr>
          <p:cNvPr id="560" name="Google Shape;560;gf3bb6fad3e_0_64"/>
          <p:cNvSpPr/>
          <p:nvPr/>
        </p:nvSpPr>
        <p:spPr>
          <a:xfrm>
            <a:off x="912620" y="1270044"/>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①</a:t>
            </a:r>
            <a:endParaRPr sz="4800" b="1" dirty="0">
              <a:solidFill>
                <a:srgbClr val="007BBB"/>
              </a:solidFill>
              <a:latin typeface="Meiryo"/>
              <a:ea typeface="Meiryo"/>
              <a:cs typeface="Meiryo"/>
              <a:sym typeface="Meiryo"/>
            </a:endParaRPr>
          </a:p>
        </p:txBody>
      </p:sp>
      <p:sp>
        <p:nvSpPr>
          <p:cNvPr id="561" name="Google Shape;561;gf3bb6fad3e_0_64"/>
          <p:cNvSpPr/>
          <p:nvPr/>
        </p:nvSpPr>
        <p:spPr>
          <a:xfrm>
            <a:off x="4406675" y="1270044"/>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②</a:t>
            </a:r>
            <a:endParaRPr sz="4800" b="1" dirty="0">
              <a:solidFill>
                <a:srgbClr val="007BBB"/>
              </a:solidFill>
              <a:latin typeface="Meiryo"/>
              <a:ea typeface="Meiryo"/>
              <a:cs typeface="Meiryo"/>
              <a:sym typeface="Meiryo"/>
            </a:endParaRPr>
          </a:p>
        </p:txBody>
      </p:sp>
      <p:sp>
        <p:nvSpPr>
          <p:cNvPr id="562" name="Google Shape;562;gf3bb6fad3e_0_64"/>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581" name="Google Shape;581;gf3bb6fad3e_0_64"/>
          <p:cNvSpPr/>
          <p:nvPr/>
        </p:nvSpPr>
        <p:spPr>
          <a:xfrm>
            <a:off x="7435313"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SzPts val="1200"/>
            </a:pPr>
            <a:endParaRPr lang="en-US" altLang="ja-JP" sz="1200" dirty="0">
              <a:solidFill>
                <a:schemeClr val="dk2"/>
              </a:solidFill>
              <a:latin typeface="Meiryo"/>
              <a:ea typeface="Meiryo"/>
              <a:cs typeface="Meiryo"/>
              <a:sym typeface="Meiryo"/>
            </a:endParaRPr>
          </a:p>
          <a:p>
            <a:pPr>
              <a:buSzPts val="1200"/>
            </a:pPr>
            <a:r>
              <a:rPr lang="ja-JP" altLang="en-US" sz="1200" dirty="0">
                <a:solidFill>
                  <a:schemeClr val="dk2"/>
                </a:solidFill>
                <a:latin typeface="Meiryo"/>
                <a:ea typeface="Meiryo"/>
                <a:cs typeface="Meiryo"/>
                <a:sym typeface="Meiryo"/>
              </a:rPr>
              <a:t>アカウント登録用</a:t>
            </a:r>
            <a:r>
              <a:rPr lang="en-US" altLang="ja-JP" sz="1200" dirty="0">
                <a:solidFill>
                  <a:schemeClr val="dk2"/>
                </a:solidFill>
                <a:latin typeface="Meiryo"/>
                <a:ea typeface="Meiryo"/>
                <a:cs typeface="Meiryo"/>
                <a:sym typeface="Meiryo"/>
              </a:rPr>
              <a:t>URL</a:t>
            </a:r>
            <a:r>
              <a:rPr lang="ja-JP" altLang="en-US" sz="1200" dirty="0">
                <a:solidFill>
                  <a:schemeClr val="dk2"/>
                </a:solidFill>
                <a:latin typeface="Meiryo"/>
                <a:ea typeface="Meiryo"/>
                <a:cs typeface="Meiryo"/>
                <a:sym typeface="Meiryo"/>
              </a:rPr>
              <a:t>がメールで届きます。</a:t>
            </a:r>
          </a:p>
          <a:p>
            <a:pPr>
              <a:buSzPts val="1200"/>
            </a:pPr>
            <a:r>
              <a:rPr lang="ja-JP" altLang="en-US" sz="1200" dirty="0">
                <a:solidFill>
                  <a:schemeClr val="dk2"/>
                </a:solidFill>
                <a:latin typeface="Meiryo"/>
                <a:ea typeface="Meiryo"/>
                <a:cs typeface="Meiryo"/>
                <a:sym typeface="Meiryo"/>
              </a:rPr>
              <a:t>（メール件名：</a:t>
            </a:r>
            <a:r>
              <a:rPr lang="en-US" altLang="ja-JP" sz="1200" dirty="0">
                <a:solidFill>
                  <a:schemeClr val="dk2"/>
                </a:solidFill>
                <a:latin typeface="Meiryo"/>
                <a:ea typeface="Meiryo"/>
                <a:cs typeface="Meiryo"/>
                <a:sym typeface="Meiryo"/>
              </a:rPr>
              <a:t>[</a:t>
            </a:r>
            <a:r>
              <a:rPr lang="en-US" altLang="ja-JP" sz="1200" dirty="0" err="1">
                <a:solidFill>
                  <a:schemeClr val="dk2"/>
                </a:solidFill>
                <a:latin typeface="Meiryo"/>
                <a:ea typeface="Meiryo"/>
                <a:cs typeface="Meiryo"/>
                <a:sym typeface="Meiryo"/>
              </a:rPr>
              <a:t>LoGo</a:t>
            </a:r>
            <a:r>
              <a:rPr lang="ja-JP" altLang="en-US" sz="1200" dirty="0">
                <a:solidFill>
                  <a:schemeClr val="dk2"/>
                </a:solidFill>
                <a:latin typeface="Meiryo"/>
                <a:ea typeface="Meiryo"/>
                <a:cs typeface="Meiryo"/>
                <a:sym typeface="Meiryo"/>
              </a:rPr>
              <a:t>フォーム</a:t>
            </a:r>
            <a:r>
              <a:rPr lang="en-US" altLang="ja-JP" sz="1200" dirty="0">
                <a:solidFill>
                  <a:schemeClr val="dk2"/>
                </a:solidFill>
                <a:latin typeface="Meiryo"/>
                <a:ea typeface="Meiryo"/>
                <a:cs typeface="Meiryo"/>
                <a:sym typeface="Meiryo"/>
              </a:rPr>
              <a:t>]</a:t>
            </a:r>
            <a:r>
              <a:rPr lang="ja-JP" altLang="en-US" sz="1200" dirty="0">
                <a:solidFill>
                  <a:schemeClr val="dk2"/>
                </a:solidFill>
                <a:latin typeface="Meiryo"/>
                <a:ea typeface="Meiryo"/>
                <a:cs typeface="Meiryo"/>
                <a:sym typeface="Meiryo"/>
              </a:rPr>
              <a:t>アカウント登録のご案内）</a:t>
            </a:r>
          </a:p>
        </p:txBody>
      </p:sp>
      <p:sp>
        <p:nvSpPr>
          <p:cNvPr id="582" name="Google Shape;582;gf3bb6fad3e_0_64"/>
          <p:cNvSpPr/>
          <p:nvPr/>
        </p:nvSpPr>
        <p:spPr>
          <a:xfrm>
            <a:off x="7429462"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③</a:t>
            </a:r>
            <a:endParaRPr sz="4800" b="1" dirty="0">
              <a:solidFill>
                <a:srgbClr val="007BBB"/>
              </a:solidFill>
              <a:latin typeface="Meiryo"/>
              <a:ea typeface="Meiryo"/>
              <a:cs typeface="Meiryo"/>
              <a:sym typeface="Meiryo"/>
            </a:endParaRPr>
          </a:p>
        </p:txBody>
      </p:sp>
      <p:pic>
        <p:nvPicPr>
          <p:cNvPr id="25" name="図 24">
            <a:extLst>
              <a:ext uri="{FF2B5EF4-FFF2-40B4-BE49-F238E27FC236}">
                <a16:creationId xmlns:a16="http://schemas.microsoft.com/office/drawing/2014/main" id="{4C83FB9E-D72D-4CB2-973C-61A530CEA4AD}"/>
              </a:ext>
            </a:extLst>
          </p:cNvPr>
          <p:cNvPicPr>
            <a:picLocks noChangeAspect="1"/>
          </p:cNvPicPr>
          <p:nvPr/>
        </p:nvPicPr>
        <p:blipFill>
          <a:blip r:embed="rId3"/>
          <a:stretch>
            <a:fillRect/>
          </a:stretch>
        </p:blipFill>
        <p:spPr>
          <a:xfrm>
            <a:off x="490508" y="2344853"/>
            <a:ext cx="2880000" cy="1627298"/>
          </a:xfrm>
          <a:prstGeom prst="rect">
            <a:avLst/>
          </a:prstGeom>
          <a:effectLst>
            <a:outerShdw blurRad="50800" dist="38100" dir="2700000" algn="tl" rotWithShape="0">
              <a:prstClr val="black">
                <a:alpha val="40000"/>
              </a:prstClr>
            </a:outerShdw>
          </a:effectLst>
        </p:spPr>
      </p:pic>
      <p:sp>
        <p:nvSpPr>
          <p:cNvPr id="48" name="Google Shape;547;gf3bb6fad3e_0_47">
            <a:extLst>
              <a:ext uri="{FF2B5EF4-FFF2-40B4-BE49-F238E27FC236}">
                <a16:creationId xmlns:a16="http://schemas.microsoft.com/office/drawing/2014/main" id="{1647393A-2BB0-4427-9627-E0EE70862219}"/>
              </a:ext>
            </a:extLst>
          </p:cNvPr>
          <p:cNvSpPr/>
          <p:nvPr/>
        </p:nvSpPr>
        <p:spPr>
          <a:xfrm>
            <a:off x="1828809" y="3786809"/>
            <a:ext cx="505628" cy="108387"/>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4" name="Google Shape;293;p6">
            <a:extLst>
              <a:ext uri="{FF2B5EF4-FFF2-40B4-BE49-F238E27FC236}">
                <a16:creationId xmlns:a16="http://schemas.microsoft.com/office/drawing/2014/main" id="{DF24FB9D-56FD-471A-AF4E-746AD770BE41}"/>
              </a:ext>
            </a:extLst>
          </p:cNvPr>
          <p:cNvSpPr/>
          <p:nvPr/>
        </p:nvSpPr>
        <p:spPr>
          <a:xfrm rot="5400000">
            <a:off x="3479149" y="3374619"/>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26" name="Google Shape;293;p6">
            <a:extLst>
              <a:ext uri="{FF2B5EF4-FFF2-40B4-BE49-F238E27FC236}">
                <a16:creationId xmlns:a16="http://schemas.microsoft.com/office/drawing/2014/main" id="{317B4A52-B230-4B30-810B-08612BB25FE4}"/>
              </a:ext>
            </a:extLst>
          </p:cNvPr>
          <p:cNvSpPr/>
          <p:nvPr/>
        </p:nvSpPr>
        <p:spPr>
          <a:xfrm rot="5400000">
            <a:off x="6988209" y="3388122"/>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pic>
        <p:nvPicPr>
          <p:cNvPr id="20" name="図 19">
            <a:extLst>
              <a:ext uri="{FF2B5EF4-FFF2-40B4-BE49-F238E27FC236}">
                <a16:creationId xmlns:a16="http://schemas.microsoft.com/office/drawing/2014/main" id="{B84E2FA4-26C3-464B-A8D2-9EBBC6B0B5BB}"/>
              </a:ext>
            </a:extLst>
          </p:cNvPr>
          <p:cNvPicPr>
            <a:picLocks noChangeAspect="1"/>
          </p:cNvPicPr>
          <p:nvPr/>
        </p:nvPicPr>
        <p:blipFill rotWithShape="1">
          <a:blip r:embed="rId4"/>
          <a:srcRect r="47687"/>
          <a:stretch/>
        </p:blipFill>
        <p:spPr>
          <a:xfrm>
            <a:off x="7571545" y="2363386"/>
            <a:ext cx="1800000" cy="1850697"/>
          </a:xfrm>
          <a:prstGeom prst="rect">
            <a:avLst/>
          </a:prstGeom>
          <a:ln>
            <a:noFill/>
          </a:ln>
          <a:effectLst>
            <a:outerShdw blurRad="50800" dist="38100" dir="2700000" algn="tl" rotWithShape="0">
              <a:prstClr val="black">
                <a:alpha val="40000"/>
              </a:prstClr>
            </a:outerShdw>
          </a:effectLst>
        </p:spPr>
      </p:pic>
      <p:sp>
        <p:nvSpPr>
          <p:cNvPr id="34" name="Google Shape;547;gf3bb6fad3e_0_47">
            <a:extLst>
              <a:ext uri="{FF2B5EF4-FFF2-40B4-BE49-F238E27FC236}">
                <a16:creationId xmlns:a16="http://schemas.microsoft.com/office/drawing/2014/main" id="{1647393A-2BB0-4427-9627-E0EE70862219}"/>
              </a:ext>
            </a:extLst>
          </p:cNvPr>
          <p:cNvSpPr/>
          <p:nvPr/>
        </p:nvSpPr>
        <p:spPr>
          <a:xfrm>
            <a:off x="7721599" y="2927008"/>
            <a:ext cx="1649945" cy="231494"/>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4" name="タイトル 3">
            <a:extLst>
              <a:ext uri="{FF2B5EF4-FFF2-40B4-BE49-F238E27FC236}">
                <a16:creationId xmlns:a16="http://schemas.microsoft.com/office/drawing/2014/main" id="{686016C0-BEEB-443B-9FBE-337AC49EE84D}"/>
              </a:ext>
            </a:extLst>
          </p:cNvPr>
          <p:cNvSpPr>
            <a:spLocks noGrp="1"/>
          </p:cNvSpPr>
          <p:nvPr>
            <p:ph type="title"/>
          </p:nvPr>
        </p:nvSpPr>
        <p:spPr/>
        <p:txBody>
          <a:bodyPr/>
          <a:lstStyle/>
          <a:p>
            <a:r>
              <a:rPr lang="ja-JP" altLang="ja-JP" dirty="0"/>
              <a:t>01.アカウント登録</a:t>
            </a:r>
            <a:endParaRPr lang="ja-JP" altLang="en-US" dirty="0"/>
          </a:p>
        </p:txBody>
      </p:sp>
      <p:pic>
        <p:nvPicPr>
          <p:cNvPr id="5" name="図 4">
            <a:extLst>
              <a:ext uri="{FF2B5EF4-FFF2-40B4-BE49-F238E27FC236}">
                <a16:creationId xmlns:a16="http://schemas.microsoft.com/office/drawing/2014/main" id="{2AB2A71B-3118-3FF9-0E1C-33329710FB69}"/>
              </a:ext>
            </a:extLst>
          </p:cNvPr>
          <p:cNvPicPr>
            <a:picLocks noChangeAspect="1"/>
          </p:cNvPicPr>
          <p:nvPr/>
        </p:nvPicPr>
        <p:blipFill>
          <a:blip r:embed="rId5"/>
          <a:stretch>
            <a:fillRect/>
          </a:stretch>
        </p:blipFill>
        <p:spPr>
          <a:xfrm>
            <a:off x="4235489" y="1882923"/>
            <a:ext cx="2481173" cy="3352000"/>
          </a:xfrm>
          <a:prstGeom prst="rect">
            <a:avLst/>
          </a:prstGeom>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6E306B48-CE9A-249F-D0D6-09D2FBA26E26}"/>
              </a:ext>
            </a:extLst>
          </p:cNvPr>
          <p:cNvPicPr>
            <a:picLocks noChangeAspect="1"/>
          </p:cNvPicPr>
          <p:nvPr/>
        </p:nvPicPr>
        <p:blipFill rotWithShape="1">
          <a:blip r:embed="rId6">
            <a:extLst>
              <a:ext uri="{BEBA8EAE-BF5A-486C-A8C5-ECC9F3942E4B}">
                <a14:imgProps xmlns:a14="http://schemas.microsoft.com/office/drawing/2010/main">
                  <a14:imgLayer r:embed="rId7">
                    <a14:imgEffect>
                      <a14:artisticBlur/>
                    </a14:imgEffect>
                  </a14:imgLayer>
                </a14:imgProps>
              </a:ext>
            </a:extLst>
          </a:blip>
          <a:srcRect l="20336" t="58289" r="50416" b="37594"/>
          <a:stretch/>
        </p:blipFill>
        <p:spPr>
          <a:xfrm>
            <a:off x="4500331" y="3766132"/>
            <a:ext cx="737045" cy="149740"/>
          </a:xfrm>
          <a:prstGeom prst="rect">
            <a:avLst/>
          </a:prstGeom>
        </p:spPr>
      </p:pic>
      <p:sp>
        <p:nvSpPr>
          <p:cNvPr id="31" name="Google Shape;547;gf3bb6fad3e_0_47">
            <a:extLst>
              <a:ext uri="{FF2B5EF4-FFF2-40B4-BE49-F238E27FC236}">
                <a16:creationId xmlns:a16="http://schemas.microsoft.com/office/drawing/2014/main" id="{1647393A-2BB0-4427-9627-E0EE70862219}"/>
              </a:ext>
            </a:extLst>
          </p:cNvPr>
          <p:cNvSpPr/>
          <p:nvPr/>
        </p:nvSpPr>
        <p:spPr>
          <a:xfrm>
            <a:off x="4403124" y="3666712"/>
            <a:ext cx="2131285" cy="610877"/>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Tree>
    <p:extLst>
      <p:ext uri="{BB962C8B-B14F-4D97-AF65-F5344CB8AC3E}">
        <p14:creationId xmlns:p14="http://schemas.microsoft.com/office/powerpoint/2010/main" val="150572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19" name="Google Shape;559;gf3bb6fad3e_0_64">
            <a:extLst>
              <a:ext uri="{FF2B5EF4-FFF2-40B4-BE49-F238E27FC236}">
                <a16:creationId xmlns:a16="http://schemas.microsoft.com/office/drawing/2014/main" id="{9DC294BC-282F-4D1E-9144-853E49122209}"/>
              </a:ext>
            </a:extLst>
          </p:cNvPr>
          <p:cNvSpPr/>
          <p:nvPr/>
        </p:nvSpPr>
        <p:spPr>
          <a:xfrm>
            <a:off x="6787825" y="1122949"/>
            <a:ext cx="2719888"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lvl="0">
              <a:buSzPts val="1200"/>
            </a:pPr>
            <a:endParaRPr lang="en-US" altLang="ja-JP" sz="1200" dirty="0">
              <a:solidFill>
                <a:schemeClr val="dk2"/>
              </a:solidFill>
              <a:latin typeface="Meiryo"/>
              <a:ea typeface="Meiryo"/>
              <a:cs typeface="Meiryo"/>
              <a:sym typeface="Meiryo"/>
            </a:endParaRPr>
          </a:p>
          <a:p>
            <a:pPr lvl="0">
              <a:buSzPts val="1200"/>
            </a:pPr>
            <a:r>
              <a:rPr lang="ja-JP" altLang="en-US" sz="1200" dirty="0">
                <a:solidFill>
                  <a:schemeClr val="dk2"/>
                </a:solidFill>
                <a:latin typeface="Meiryo"/>
                <a:ea typeface="Meiryo"/>
                <a:cs typeface="Meiryo"/>
                <a:sym typeface="Meiryo"/>
              </a:rPr>
              <a:t>アカウント登録が完了します。</a:t>
            </a:r>
          </a:p>
        </p:txBody>
      </p:sp>
      <p:sp>
        <p:nvSpPr>
          <p:cNvPr id="286" name="Google Shape;286;p6"/>
          <p:cNvSpPr/>
          <p:nvPr/>
        </p:nvSpPr>
        <p:spPr>
          <a:xfrm>
            <a:off x="352425" y="1122951"/>
            <a:ext cx="2719888"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a:buSzPts val="1200"/>
            </a:pPr>
            <a:r>
              <a:rPr lang="ja-JP" altLang="en-US" sz="1200" dirty="0">
                <a:solidFill>
                  <a:schemeClr val="dk2"/>
                </a:solidFill>
                <a:latin typeface="Meiryo"/>
                <a:ea typeface="Meiryo"/>
                <a:cs typeface="Meiryo"/>
                <a:sym typeface="Meiryo"/>
              </a:rPr>
              <a:t>アカウント登録画面に遷移し、必要項目を入力後、プライバシーポリシー同意にチェックを入れて「確認」を選択します。</a:t>
            </a:r>
            <a:endParaRPr lang="ja-JP" altLang="en-US" sz="1200" dirty="0"/>
          </a:p>
          <a:p>
            <a:pPr>
              <a:buSzPts val="1200"/>
            </a:pPr>
            <a:endParaRPr lang="ja-JP" altLang="en-US" sz="1200" dirty="0">
              <a:solidFill>
                <a:schemeClr val="dk2"/>
              </a:solidFill>
              <a:latin typeface="Meiryo"/>
              <a:ea typeface="Meiryo"/>
              <a:cs typeface="Meiryo"/>
              <a:sym typeface="Meiryo"/>
            </a:endParaRPr>
          </a:p>
        </p:txBody>
      </p:sp>
      <p:sp>
        <p:nvSpPr>
          <p:cNvPr id="288" name="Google Shape;288;p6"/>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dirty="0"/>
              <a:t>01.アカウント登録</a:t>
            </a:r>
            <a:endParaRPr dirty="0"/>
          </a:p>
        </p:txBody>
      </p:sp>
      <p:sp>
        <p:nvSpPr>
          <p:cNvPr id="289" name="Google Shape;289;p6"/>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5</a:t>
            </a:fld>
            <a:endParaRPr/>
          </a:p>
        </p:txBody>
      </p:sp>
      <p:sp>
        <p:nvSpPr>
          <p:cNvPr id="290" name="Google Shape;290;p6"/>
          <p:cNvSpPr/>
          <p:nvPr/>
        </p:nvSpPr>
        <p:spPr>
          <a:xfrm>
            <a:off x="3570125" y="1122951"/>
            <a:ext cx="2719888"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a:buSzPts val="1200"/>
            </a:pPr>
            <a:r>
              <a:rPr lang="ja-JP" altLang="en-US" sz="1200" dirty="0">
                <a:solidFill>
                  <a:schemeClr val="dk2"/>
                </a:solidFill>
                <a:latin typeface="Meiryo"/>
                <a:ea typeface="Meiryo"/>
                <a:cs typeface="Meiryo"/>
                <a:sym typeface="Meiryo"/>
              </a:rPr>
              <a:t>確認画面に遷移するので、下までスクロールし、「登録」を選択します。</a:t>
            </a:r>
          </a:p>
        </p:txBody>
      </p:sp>
      <p:sp>
        <p:nvSpPr>
          <p:cNvPr id="291" name="Google Shape;291;p6"/>
          <p:cNvSpPr/>
          <p:nvPr/>
        </p:nvSpPr>
        <p:spPr>
          <a:xfrm>
            <a:off x="668369"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④</a:t>
            </a:r>
            <a:endParaRPr sz="4800" b="1" i="0" u="none" strike="noStrike" cap="none" dirty="0">
              <a:solidFill>
                <a:srgbClr val="007BBB"/>
              </a:solidFill>
              <a:latin typeface="Meiryo"/>
              <a:ea typeface="Meiryo"/>
              <a:cs typeface="Meiryo"/>
              <a:sym typeface="Meiryo"/>
            </a:endParaRPr>
          </a:p>
        </p:txBody>
      </p:sp>
      <p:sp>
        <p:nvSpPr>
          <p:cNvPr id="292" name="Google Shape;292;p6"/>
          <p:cNvSpPr/>
          <p:nvPr/>
        </p:nvSpPr>
        <p:spPr>
          <a:xfrm>
            <a:off x="39090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⑤</a:t>
            </a:r>
            <a:endParaRPr sz="4800" b="1" i="0" u="none" strike="noStrike" cap="none" dirty="0">
              <a:solidFill>
                <a:srgbClr val="007BBB"/>
              </a:solidFill>
              <a:latin typeface="Meiryo"/>
              <a:ea typeface="Meiryo"/>
              <a:cs typeface="Meiryo"/>
              <a:sym typeface="Meiryo"/>
            </a:endParaRPr>
          </a:p>
        </p:txBody>
      </p:sp>
      <p:sp>
        <p:nvSpPr>
          <p:cNvPr id="293" name="Google Shape;293;p6"/>
          <p:cNvSpPr/>
          <p:nvPr/>
        </p:nvSpPr>
        <p:spPr>
          <a:xfrm rot="5400000">
            <a:off x="3022302"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20" name="Google Shape;565;gf3bb6fad3e_0_64"/>
          <p:cNvSpPr/>
          <p:nvPr/>
        </p:nvSpPr>
        <p:spPr>
          <a:xfrm rot="5400000">
            <a:off x="623281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2" name="Google Shape;582;gf3bb6fad3e_0_64"/>
          <p:cNvSpPr/>
          <p:nvPr/>
        </p:nvSpPr>
        <p:spPr>
          <a:xfrm>
            <a:off x="7101541"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⑥</a:t>
            </a:r>
            <a:endParaRPr sz="4800" b="1" dirty="0">
              <a:solidFill>
                <a:srgbClr val="007BBB"/>
              </a:solidFill>
              <a:latin typeface="Meiryo"/>
              <a:ea typeface="Meiryo"/>
              <a:cs typeface="Meiryo"/>
              <a:sym typeface="Meiryo"/>
            </a:endParaRPr>
          </a:p>
        </p:txBody>
      </p:sp>
      <p:pic>
        <p:nvPicPr>
          <p:cNvPr id="2" name="図 1">
            <a:extLst>
              <a:ext uri="{FF2B5EF4-FFF2-40B4-BE49-F238E27FC236}">
                <a16:creationId xmlns:a16="http://schemas.microsoft.com/office/drawing/2014/main" id="{38ABCCB7-D233-4514-8AFA-E27D06A16BA5}"/>
              </a:ext>
            </a:extLst>
          </p:cNvPr>
          <p:cNvPicPr>
            <a:picLocks noChangeAspect="1"/>
          </p:cNvPicPr>
          <p:nvPr/>
        </p:nvPicPr>
        <p:blipFill>
          <a:blip r:embed="rId3"/>
          <a:stretch>
            <a:fillRect/>
          </a:stretch>
        </p:blipFill>
        <p:spPr>
          <a:xfrm>
            <a:off x="445105" y="2185615"/>
            <a:ext cx="2520000" cy="868086"/>
          </a:xfrm>
          <a:prstGeom prst="rect">
            <a:avLst/>
          </a:prstGeom>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6C17CA87-5D4A-457F-8EBE-8D42E9AF3AA8}"/>
              </a:ext>
            </a:extLst>
          </p:cNvPr>
          <p:cNvPicPr>
            <a:picLocks noChangeAspect="1"/>
          </p:cNvPicPr>
          <p:nvPr/>
        </p:nvPicPr>
        <p:blipFill>
          <a:blip r:embed="rId4"/>
          <a:stretch>
            <a:fillRect/>
          </a:stretch>
        </p:blipFill>
        <p:spPr>
          <a:xfrm>
            <a:off x="3670069" y="2097558"/>
            <a:ext cx="2520000" cy="839176"/>
          </a:xfrm>
          <a:prstGeom prst="rect">
            <a:avLst/>
          </a:prstGeom>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B977B30F-337F-48A9-B3C2-FDEC512F1018}"/>
              </a:ext>
            </a:extLst>
          </p:cNvPr>
          <p:cNvPicPr>
            <a:picLocks noChangeAspect="1"/>
          </p:cNvPicPr>
          <p:nvPr/>
        </p:nvPicPr>
        <p:blipFill>
          <a:blip r:embed="rId5"/>
          <a:stretch>
            <a:fillRect/>
          </a:stretch>
        </p:blipFill>
        <p:spPr>
          <a:xfrm>
            <a:off x="6885541" y="2842631"/>
            <a:ext cx="2520000" cy="1405698"/>
          </a:xfrm>
          <a:prstGeom prst="rect">
            <a:avLst/>
          </a:prstGeom>
          <a:effectLst>
            <a:outerShdw blurRad="50800" dist="38100" dir="2700000" algn="tl" rotWithShape="0">
              <a:prstClr val="black">
                <a:alpha val="40000"/>
              </a:prstClr>
            </a:outerShdw>
          </a:effectLst>
        </p:spPr>
      </p:pic>
      <p:grpSp>
        <p:nvGrpSpPr>
          <p:cNvPr id="14" name="グループ化 13">
            <a:extLst>
              <a:ext uri="{FF2B5EF4-FFF2-40B4-BE49-F238E27FC236}">
                <a16:creationId xmlns:a16="http://schemas.microsoft.com/office/drawing/2014/main" id="{652B91B2-FD1E-416F-A1C5-E7297B9861EF}"/>
              </a:ext>
            </a:extLst>
          </p:cNvPr>
          <p:cNvGrpSpPr/>
          <p:nvPr/>
        </p:nvGrpSpPr>
        <p:grpSpPr>
          <a:xfrm>
            <a:off x="3670069" y="3194457"/>
            <a:ext cx="2520000" cy="1758876"/>
            <a:chOff x="3709610" y="3277274"/>
            <a:chExt cx="5485496" cy="3640624"/>
          </a:xfrm>
          <a:effectLst>
            <a:outerShdw blurRad="50800" dist="38100" dir="2700000" algn="tl" rotWithShape="0">
              <a:prstClr val="black">
                <a:alpha val="40000"/>
              </a:prstClr>
            </a:outerShdw>
          </a:effectLst>
        </p:grpSpPr>
        <p:pic>
          <p:nvPicPr>
            <p:cNvPr id="10" name="図 9">
              <a:extLst>
                <a:ext uri="{FF2B5EF4-FFF2-40B4-BE49-F238E27FC236}">
                  <a16:creationId xmlns:a16="http://schemas.microsoft.com/office/drawing/2014/main" id="{9C56593E-DDA3-441E-8F12-7E6248CEAEC2}"/>
                </a:ext>
              </a:extLst>
            </p:cNvPr>
            <p:cNvPicPr>
              <a:picLocks noChangeAspect="1"/>
            </p:cNvPicPr>
            <p:nvPr/>
          </p:nvPicPr>
          <p:blipFill>
            <a:blip r:embed="rId6"/>
            <a:stretch>
              <a:fillRect/>
            </a:stretch>
          </p:blipFill>
          <p:spPr>
            <a:xfrm>
              <a:off x="3709610" y="3277274"/>
              <a:ext cx="5485496" cy="3640624"/>
            </a:xfrm>
            <a:prstGeom prst="rect">
              <a:avLst/>
            </a:prstGeom>
          </p:spPr>
        </p:pic>
        <p:pic>
          <p:nvPicPr>
            <p:cNvPr id="27" name="図 26">
              <a:extLst>
                <a:ext uri="{FF2B5EF4-FFF2-40B4-BE49-F238E27FC236}">
                  <a16:creationId xmlns:a16="http://schemas.microsoft.com/office/drawing/2014/main" id="{52550F79-C0DB-4954-9B66-90B932F18882}"/>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Blur/>
                      </a14:imgEffect>
                    </a14:imgLayer>
                  </a14:imgProps>
                </a:ext>
              </a:extLst>
            </a:blip>
            <a:srcRect l="20336" t="58289" r="50416" b="37594"/>
            <a:stretch/>
          </p:blipFill>
          <p:spPr>
            <a:xfrm>
              <a:off x="4809286" y="5220824"/>
              <a:ext cx="1604388" cy="149872"/>
            </a:xfrm>
            <a:prstGeom prst="rect">
              <a:avLst/>
            </a:prstGeom>
          </p:spPr>
        </p:pic>
        <p:pic>
          <p:nvPicPr>
            <p:cNvPr id="28" name="図 27">
              <a:extLst>
                <a:ext uri="{FF2B5EF4-FFF2-40B4-BE49-F238E27FC236}">
                  <a16:creationId xmlns:a16="http://schemas.microsoft.com/office/drawing/2014/main" id="{87BE4D6B-4393-4D30-97A7-C764F3162EC5}"/>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Blur/>
                      </a14:imgEffect>
                    </a14:imgLayer>
                  </a14:imgProps>
                </a:ext>
              </a:extLst>
            </a:blip>
            <a:srcRect l="20336" t="58289" r="50416" b="37594"/>
            <a:stretch/>
          </p:blipFill>
          <p:spPr>
            <a:xfrm>
              <a:off x="4834777" y="5370696"/>
              <a:ext cx="1604388" cy="149872"/>
            </a:xfrm>
            <a:prstGeom prst="rect">
              <a:avLst/>
            </a:prstGeom>
          </p:spPr>
        </p:pic>
        <p:pic>
          <p:nvPicPr>
            <p:cNvPr id="29" name="図 28">
              <a:extLst>
                <a:ext uri="{FF2B5EF4-FFF2-40B4-BE49-F238E27FC236}">
                  <a16:creationId xmlns:a16="http://schemas.microsoft.com/office/drawing/2014/main" id="{CAFA845E-7DC4-40F7-BF2D-E2B1D46DC0E5}"/>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Blur/>
                      </a14:imgEffect>
                    </a14:imgLayer>
                  </a14:imgProps>
                </a:ext>
              </a:extLst>
            </a:blip>
            <a:srcRect l="20336" t="58289" r="50416" b="37594"/>
            <a:stretch/>
          </p:blipFill>
          <p:spPr>
            <a:xfrm>
              <a:off x="4793043" y="4003842"/>
              <a:ext cx="1604388" cy="149872"/>
            </a:xfrm>
            <a:prstGeom prst="rect">
              <a:avLst/>
            </a:prstGeom>
          </p:spPr>
        </p:pic>
        <p:pic>
          <p:nvPicPr>
            <p:cNvPr id="30" name="図 29">
              <a:extLst>
                <a:ext uri="{FF2B5EF4-FFF2-40B4-BE49-F238E27FC236}">
                  <a16:creationId xmlns:a16="http://schemas.microsoft.com/office/drawing/2014/main" id="{A09A1F65-86DE-49C9-A19D-BB2E60AE2D2C}"/>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Blur/>
                      </a14:imgEffect>
                    </a14:imgLayer>
                  </a14:imgProps>
                </a:ext>
              </a:extLst>
            </a:blip>
            <a:srcRect l="20336" t="58289" r="68321" b="37594"/>
            <a:stretch/>
          </p:blipFill>
          <p:spPr>
            <a:xfrm>
              <a:off x="4834777" y="3607494"/>
              <a:ext cx="622237" cy="149872"/>
            </a:xfrm>
            <a:prstGeom prst="rect">
              <a:avLst/>
            </a:prstGeom>
          </p:spPr>
        </p:pic>
      </p:grpSp>
      <p:sp>
        <p:nvSpPr>
          <p:cNvPr id="300" name="Google Shape;300;p6"/>
          <p:cNvSpPr/>
          <p:nvPr/>
        </p:nvSpPr>
        <p:spPr>
          <a:xfrm>
            <a:off x="4913108" y="4516415"/>
            <a:ext cx="437825" cy="143855"/>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2" name="Google Shape;1422;p50">
            <a:extLst>
              <a:ext uri="{FF2B5EF4-FFF2-40B4-BE49-F238E27FC236}">
                <a16:creationId xmlns:a16="http://schemas.microsoft.com/office/drawing/2014/main" id="{1A492392-D20F-43E8-9B32-93FE90D7EE90}"/>
              </a:ext>
            </a:extLst>
          </p:cNvPr>
          <p:cNvSpPr/>
          <p:nvPr/>
        </p:nvSpPr>
        <p:spPr>
          <a:xfrm>
            <a:off x="3670069" y="2777031"/>
            <a:ext cx="2524012" cy="540759"/>
          </a:xfrm>
          <a:custGeom>
            <a:avLst/>
            <a:gdLst/>
            <a:ahLst/>
            <a:cxnLst/>
            <a:rect l="l" t="t" r="r" b="b"/>
            <a:pathLst>
              <a:path w="1808480" h="256635" extrusionOk="0">
                <a:moveTo>
                  <a:pt x="56515" y="802"/>
                </a:moveTo>
                <a:cubicBezTo>
                  <a:pt x="113030" y="10923"/>
                  <a:pt x="169545" y="112126"/>
                  <a:pt x="226060" y="31163"/>
                </a:cubicBezTo>
                <a:cubicBezTo>
                  <a:pt x="301413" y="-76787"/>
                  <a:pt x="376767" y="139113"/>
                  <a:pt x="452120" y="31163"/>
                </a:cubicBezTo>
                <a:cubicBezTo>
                  <a:pt x="527473" y="-76787"/>
                  <a:pt x="602827" y="139113"/>
                  <a:pt x="678180" y="31163"/>
                </a:cubicBezTo>
                <a:cubicBezTo>
                  <a:pt x="753533" y="-76787"/>
                  <a:pt x="828887" y="139113"/>
                  <a:pt x="904240" y="31163"/>
                </a:cubicBezTo>
                <a:cubicBezTo>
                  <a:pt x="979593" y="-76787"/>
                  <a:pt x="1054947" y="139113"/>
                  <a:pt x="1130300" y="31163"/>
                </a:cubicBezTo>
                <a:cubicBezTo>
                  <a:pt x="1205653" y="-76787"/>
                  <a:pt x="1281007" y="139113"/>
                  <a:pt x="1356360" y="31163"/>
                </a:cubicBezTo>
                <a:cubicBezTo>
                  <a:pt x="1375198" y="4176"/>
                  <a:pt x="1394037" y="-2572"/>
                  <a:pt x="1412875" y="802"/>
                </a:cubicBezTo>
                <a:cubicBezTo>
                  <a:pt x="1469390" y="10923"/>
                  <a:pt x="1525905" y="112126"/>
                  <a:pt x="1582420" y="31163"/>
                </a:cubicBezTo>
                <a:cubicBezTo>
                  <a:pt x="1657773" y="-76787"/>
                  <a:pt x="1733127" y="139113"/>
                  <a:pt x="1808480" y="31163"/>
                </a:cubicBezTo>
                <a:lnTo>
                  <a:pt x="1808480" y="225473"/>
                </a:lnTo>
                <a:cubicBezTo>
                  <a:pt x="1733127" y="333423"/>
                  <a:pt x="1657773" y="117523"/>
                  <a:pt x="1582420" y="225473"/>
                </a:cubicBezTo>
                <a:cubicBezTo>
                  <a:pt x="1507067" y="333423"/>
                  <a:pt x="1431713" y="117523"/>
                  <a:pt x="1356360" y="225473"/>
                </a:cubicBezTo>
                <a:cubicBezTo>
                  <a:pt x="1281007" y="333423"/>
                  <a:pt x="1205653" y="117523"/>
                  <a:pt x="1130300" y="225473"/>
                </a:cubicBezTo>
                <a:cubicBezTo>
                  <a:pt x="1054947" y="333423"/>
                  <a:pt x="979593" y="117523"/>
                  <a:pt x="904240" y="225473"/>
                </a:cubicBezTo>
                <a:cubicBezTo>
                  <a:pt x="828887" y="333423"/>
                  <a:pt x="753533" y="117523"/>
                  <a:pt x="678180" y="225473"/>
                </a:cubicBezTo>
                <a:cubicBezTo>
                  <a:pt x="602827" y="333423"/>
                  <a:pt x="527473" y="117523"/>
                  <a:pt x="452120" y="225473"/>
                </a:cubicBezTo>
                <a:cubicBezTo>
                  <a:pt x="376767" y="333423"/>
                  <a:pt x="301413" y="117523"/>
                  <a:pt x="226060" y="225473"/>
                </a:cubicBezTo>
                <a:cubicBezTo>
                  <a:pt x="150707" y="333423"/>
                  <a:pt x="75353" y="117523"/>
                  <a:pt x="0" y="225473"/>
                </a:cubicBezTo>
                <a:lnTo>
                  <a:pt x="0" y="31163"/>
                </a:lnTo>
                <a:cubicBezTo>
                  <a:pt x="18838" y="4176"/>
                  <a:pt x="37677" y="-2572"/>
                  <a:pt x="56515" y="802"/>
                </a:cubicBezTo>
                <a:close/>
              </a:path>
            </a:pathLst>
          </a:custGeom>
          <a:solidFill>
            <a:schemeClr val="bg1">
              <a:lumMod val="95000"/>
            </a:scheme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70C0"/>
              </a:solidFill>
              <a:latin typeface="Meiryo"/>
              <a:ea typeface="Meiryo"/>
              <a:cs typeface="Meiryo"/>
              <a:sym typeface="Meiryo"/>
            </a:endParaRPr>
          </a:p>
        </p:txBody>
      </p:sp>
      <p:pic>
        <p:nvPicPr>
          <p:cNvPr id="9" name="図 8">
            <a:extLst>
              <a:ext uri="{FF2B5EF4-FFF2-40B4-BE49-F238E27FC236}">
                <a16:creationId xmlns:a16="http://schemas.microsoft.com/office/drawing/2014/main" id="{22F5A9C4-27D5-9002-910D-09EBE5A53813}"/>
              </a:ext>
            </a:extLst>
          </p:cNvPr>
          <p:cNvPicPr>
            <a:picLocks noChangeAspect="1"/>
          </p:cNvPicPr>
          <p:nvPr/>
        </p:nvPicPr>
        <p:blipFill>
          <a:blip r:embed="rId9"/>
          <a:stretch>
            <a:fillRect/>
          </a:stretch>
        </p:blipFill>
        <p:spPr>
          <a:xfrm>
            <a:off x="453318" y="3312891"/>
            <a:ext cx="2511787" cy="1489838"/>
          </a:xfrm>
          <a:prstGeom prst="rect">
            <a:avLst/>
          </a:prstGeom>
          <a:effectLst>
            <a:outerShdw blurRad="50800" dist="38100" dir="2700000" algn="tl" rotWithShape="0">
              <a:prstClr val="black">
                <a:alpha val="40000"/>
              </a:prstClr>
            </a:outerShdw>
          </a:effectLst>
        </p:spPr>
      </p:pic>
      <p:sp>
        <p:nvSpPr>
          <p:cNvPr id="33" name="Google Shape;1422;p50">
            <a:extLst>
              <a:ext uri="{FF2B5EF4-FFF2-40B4-BE49-F238E27FC236}">
                <a16:creationId xmlns:a16="http://schemas.microsoft.com/office/drawing/2014/main" id="{36E49C30-DC6C-4D8A-AD93-D23119D3D818}"/>
              </a:ext>
            </a:extLst>
          </p:cNvPr>
          <p:cNvSpPr/>
          <p:nvPr/>
        </p:nvSpPr>
        <p:spPr>
          <a:xfrm>
            <a:off x="457918" y="2910584"/>
            <a:ext cx="2524012" cy="540759"/>
          </a:xfrm>
          <a:custGeom>
            <a:avLst/>
            <a:gdLst/>
            <a:ahLst/>
            <a:cxnLst/>
            <a:rect l="l" t="t" r="r" b="b"/>
            <a:pathLst>
              <a:path w="1808480" h="256635" extrusionOk="0">
                <a:moveTo>
                  <a:pt x="56515" y="802"/>
                </a:moveTo>
                <a:cubicBezTo>
                  <a:pt x="113030" y="10923"/>
                  <a:pt x="169545" y="112126"/>
                  <a:pt x="226060" y="31163"/>
                </a:cubicBezTo>
                <a:cubicBezTo>
                  <a:pt x="301413" y="-76787"/>
                  <a:pt x="376767" y="139113"/>
                  <a:pt x="452120" y="31163"/>
                </a:cubicBezTo>
                <a:cubicBezTo>
                  <a:pt x="527473" y="-76787"/>
                  <a:pt x="602827" y="139113"/>
                  <a:pt x="678180" y="31163"/>
                </a:cubicBezTo>
                <a:cubicBezTo>
                  <a:pt x="753533" y="-76787"/>
                  <a:pt x="828887" y="139113"/>
                  <a:pt x="904240" y="31163"/>
                </a:cubicBezTo>
                <a:cubicBezTo>
                  <a:pt x="979593" y="-76787"/>
                  <a:pt x="1054947" y="139113"/>
                  <a:pt x="1130300" y="31163"/>
                </a:cubicBezTo>
                <a:cubicBezTo>
                  <a:pt x="1205653" y="-76787"/>
                  <a:pt x="1281007" y="139113"/>
                  <a:pt x="1356360" y="31163"/>
                </a:cubicBezTo>
                <a:cubicBezTo>
                  <a:pt x="1375198" y="4176"/>
                  <a:pt x="1394037" y="-2572"/>
                  <a:pt x="1412875" y="802"/>
                </a:cubicBezTo>
                <a:cubicBezTo>
                  <a:pt x="1469390" y="10923"/>
                  <a:pt x="1525905" y="112126"/>
                  <a:pt x="1582420" y="31163"/>
                </a:cubicBezTo>
                <a:cubicBezTo>
                  <a:pt x="1657773" y="-76787"/>
                  <a:pt x="1733127" y="139113"/>
                  <a:pt x="1808480" y="31163"/>
                </a:cubicBezTo>
                <a:lnTo>
                  <a:pt x="1808480" y="225473"/>
                </a:lnTo>
                <a:cubicBezTo>
                  <a:pt x="1733127" y="333423"/>
                  <a:pt x="1657773" y="117523"/>
                  <a:pt x="1582420" y="225473"/>
                </a:cubicBezTo>
                <a:cubicBezTo>
                  <a:pt x="1507067" y="333423"/>
                  <a:pt x="1431713" y="117523"/>
                  <a:pt x="1356360" y="225473"/>
                </a:cubicBezTo>
                <a:cubicBezTo>
                  <a:pt x="1281007" y="333423"/>
                  <a:pt x="1205653" y="117523"/>
                  <a:pt x="1130300" y="225473"/>
                </a:cubicBezTo>
                <a:cubicBezTo>
                  <a:pt x="1054947" y="333423"/>
                  <a:pt x="979593" y="117523"/>
                  <a:pt x="904240" y="225473"/>
                </a:cubicBezTo>
                <a:cubicBezTo>
                  <a:pt x="828887" y="333423"/>
                  <a:pt x="753533" y="117523"/>
                  <a:pt x="678180" y="225473"/>
                </a:cubicBezTo>
                <a:cubicBezTo>
                  <a:pt x="602827" y="333423"/>
                  <a:pt x="527473" y="117523"/>
                  <a:pt x="452120" y="225473"/>
                </a:cubicBezTo>
                <a:cubicBezTo>
                  <a:pt x="376767" y="333423"/>
                  <a:pt x="301413" y="117523"/>
                  <a:pt x="226060" y="225473"/>
                </a:cubicBezTo>
                <a:cubicBezTo>
                  <a:pt x="150707" y="333423"/>
                  <a:pt x="75353" y="117523"/>
                  <a:pt x="0" y="225473"/>
                </a:cubicBezTo>
                <a:lnTo>
                  <a:pt x="0" y="31163"/>
                </a:lnTo>
                <a:cubicBezTo>
                  <a:pt x="18838" y="4176"/>
                  <a:pt x="37677" y="-2572"/>
                  <a:pt x="56515" y="802"/>
                </a:cubicBezTo>
                <a:close/>
              </a:path>
            </a:pathLst>
          </a:custGeom>
          <a:solidFill>
            <a:schemeClr val="bg1">
              <a:lumMod val="95000"/>
            </a:schemeClr>
          </a:solid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70C0"/>
              </a:solidFill>
              <a:latin typeface="Meiryo"/>
              <a:ea typeface="Meiryo"/>
              <a:cs typeface="Meiryo"/>
              <a:sym typeface="Meiryo"/>
            </a:endParaRPr>
          </a:p>
        </p:txBody>
      </p:sp>
      <p:sp>
        <p:nvSpPr>
          <p:cNvPr id="302" name="Google Shape;302;p6"/>
          <p:cNvSpPr/>
          <p:nvPr/>
        </p:nvSpPr>
        <p:spPr>
          <a:xfrm>
            <a:off x="1516120" y="4373561"/>
            <a:ext cx="390501" cy="133588"/>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15" name="正方形/長方形 14">
            <a:extLst>
              <a:ext uri="{FF2B5EF4-FFF2-40B4-BE49-F238E27FC236}">
                <a16:creationId xmlns:a16="http://schemas.microsoft.com/office/drawing/2014/main" id="{130128C8-B4CB-969F-CDD4-5AC72E93A4DC}"/>
              </a:ext>
            </a:extLst>
          </p:cNvPr>
          <p:cNvSpPr/>
          <p:nvPr/>
        </p:nvSpPr>
        <p:spPr>
          <a:xfrm>
            <a:off x="4160177" y="4409258"/>
            <a:ext cx="376136" cy="1086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23A7E489-0CBE-9ABF-5AE9-4A80567DF3C9}"/>
              </a:ext>
            </a:extLst>
          </p:cNvPr>
          <p:cNvPicPr>
            <a:picLocks noChangeAspect="1"/>
          </p:cNvPicPr>
          <p:nvPr/>
        </p:nvPicPr>
        <p:blipFill>
          <a:blip r:embed="rId10"/>
          <a:stretch>
            <a:fillRect/>
          </a:stretch>
        </p:blipFill>
        <p:spPr>
          <a:xfrm>
            <a:off x="4167792" y="4412928"/>
            <a:ext cx="209656" cy="833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9" name="Google Shape;559;gf3bb6fad3e_0_64"/>
          <p:cNvSpPr/>
          <p:nvPr/>
        </p:nvSpPr>
        <p:spPr>
          <a:xfrm>
            <a:off x="5072438" y="1122951"/>
            <a:ext cx="2088000"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a:buClr>
                <a:srgbClr val="000000"/>
              </a:buClr>
              <a:buSzPts val="1200"/>
            </a:pPr>
            <a:endParaRPr lang="en-US" altLang="ja-JP" sz="1200" dirty="0">
              <a:solidFill>
                <a:schemeClr val="dk2"/>
              </a:solidFill>
              <a:latin typeface="Meiryo"/>
              <a:ea typeface="Meiryo"/>
              <a:cs typeface="Meiryo"/>
              <a:sym typeface="Meiryo"/>
            </a:endParaRPr>
          </a:p>
          <a:p>
            <a:pPr>
              <a:buClr>
                <a:srgbClr val="000000"/>
              </a:buClr>
              <a:buSzPts val="1200"/>
            </a:pPr>
            <a:r>
              <a:rPr lang="ja-JP" altLang="en-US" sz="1200" dirty="0">
                <a:solidFill>
                  <a:schemeClr val="dk2"/>
                </a:solidFill>
                <a:latin typeface="Meiryo"/>
                <a:ea typeface="Meiryo"/>
                <a:cs typeface="Meiryo"/>
                <a:sym typeface="Meiryo"/>
              </a:rPr>
              <a:t>ログインのための認証コードがメールで届きます。（メール件名：</a:t>
            </a:r>
            <a:r>
              <a:rPr lang="en-US" altLang="ja-JP" sz="1200" dirty="0">
                <a:solidFill>
                  <a:schemeClr val="dk2"/>
                </a:solidFill>
                <a:latin typeface="Meiryo"/>
                <a:ea typeface="Meiryo"/>
                <a:cs typeface="Meiryo"/>
                <a:sym typeface="Meiryo"/>
              </a:rPr>
              <a:t>[</a:t>
            </a:r>
            <a:r>
              <a:rPr lang="en-US" altLang="ja-JP" sz="1200" dirty="0" err="1">
                <a:solidFill>
                  <a:schemeClr val="dk2"/>
                </a:solidFill>
                <a:latin typeface="Meiryo"/>
                <a:ea typeface="Meiryo"/>
                <a:cs typeface="Meiryo"/>
                <a:sym typeface="Meiryo"/>
              </a:rPr>
              <a:t>LoGo</a:t>
            </a:r>
            <a:r>
              <a:rPr lang="ja-JP" altLang="en-US" sz="1200" dirty="0">
                <a:solidFill>
                  <a:schemeClr val="dk2"/>
                </a:solidFill>
                <a:latin typeface="Meiryo"/>
                <a:ea typeface="Meiryo"/>
                <a:cs typeface="Meiryo"/>
                <a:sym typeface="Meiryo"/>
              </a:rPr>
              <a:t>フォーム</a:t>
            </a:r>
            <a:r>
              <a:rPr lang="en-US" altLang="ja-JP" sz="1200" dirty="0">
                <a:solidFill>
                  <a:schemeClr val="dk2"/>
                </a:solidFill>
                <a:latin typeface="Meiryo"/>
                <a:ea typeface="Meiryo"/>
                <a:cs typeface="Meiryo"/>
                <a:sym typeface="Meiryo"/>
              </a:rPr>
              <a:t>]</a:t>
            </a:r>
            <a:r>
              <a:rPr lang="ja-JP" altLang="en-US" sz="1200" dirty="0">
                <a:solidFill>
                  <a:schemeClr val="dk2"/>
                </a:solidFill>
                <a:latin typeface="Meiryo"/>
                <a:ea typeface="Meiryo"/>
                <a:cs typeface="Meiryo"/>
                <a:sym typeface="Meiryo"/>
              </a:rPr>
              <a:t>認証コードのお知らせ）</a:t>
            </a:r>
          </a:p>
          <a:p>
            <a:pPr>
              <a:buClr>
                <a:srgbClr val="000000"/>
              </a:buClr>
              <a:buSzPts val="1200"/>
            </a:pPr>
            <a:endParaRPr lang="ja-JP" altLang="en-US" sz="1200" dirty="0">
              <a:solidFill>
                <a:schemeClr val="dk2"/>
              </a:solidFill>
              <a:latin typeface="Meiryo"/>
              <a:ea typeface="Meiryo"/>
              <a:cs typeface="Meiryo"/>
              <a:sym typeface="Meiryo"/>
            </a:endParaRPr>
          </a:p>
        </p:txBody>
      </p:sp>
      <p:sp>
        <p:nvSpPr>
          <p:cNvPr id="557" name="Google Shape;557;gf3bb6fad3e_0_64"/>
          <p:cNvSpPr/>
          <p:nvPr/>
        </p:nvSpPr>
        <p:spPr>
          <a:xfrm>
            <a:off x="2711438"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400"/>
            </a:pPr>
            <a:endParaRPr lang="en-US" altLang="ja-JP" sz="1200" dirty="0">
              <a:solidFill>
                <a:schemeClr val="dk2"/>
              </a:solidFill>
              <a:latin typeface="Meiryo"/>
              <a:ea typeface="Meiryo"/>
              <a:cs typeface="Meiryo"/>
              <a:sym typeface="Meiryo"/>
            </a:endParaRPr>
          </a:p>
          <a:p>
            <a:pPr>
              <a:buClr>
                <a:schemeClr val="dk1"/>
              </a:buClr>
              <a:buSzPts val="1400"/>
            </a:pPr>
            <a:r>
              <a:rPr lang="ja-JP" altLang="en-US" sz="1200" dirty="0">
                <a:solidFill>
                  <a:schemeClr val="dk2"/>
                </a:solidFill>
                <a:latin typeface="Meiryo"/>
                <a:ea typeface="Meiryo"/>
                <a:cs typeface="Meiryo"/>
                <a:sym typeface="Meiryo"/>
              </a:rPr>
              <a:t>メールアドレスとパスワードを入力し、「ログイン」を選択します。</a:t>
            </a:r>
            <a:endParaRPr lang="ja-JP" altLang="en-US" sz="1200" dirty="0">
              <a:solidFill>
                <a:srgbClr val="000000"/>
              </a:solidFill>
              <a:latin typeface="Meiryo"/>
              <a:ea typeface="Meiryo"/>
              <a:cs typeface="Meiryo"/>
              <a:sym typeface="Meiryo"/>
            </a:endParaRPr>
          </a:p>
        </p:txBody>
      </p:sp>
      <p:sp>
        <p:nvSpPr>
          <p:cNvPr id="556" name="Google Shape;556;gf3bb6fad3e_0_64"/>
          <p:cNvSpPr/>
          <p:nvPr/>
        </p:nvSpPr>
        <p:spPr>
          <a:xfrm>
            <a:off x="352425"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100"/>
            </a:pPr>
            <a:endParaRPr lang="en-US" altLang="ja-JP" sz="1200" dirty="0">
              <a:solidFill>
                <a:schemeClr val="dk2"/>
              </a:solidFill>
              <a:latin typeface="Meiryo"/>
              <a:ea typeface="Meiryo"/>
              <a:cs typeface="Meiryo"/>
              <a:sym typeface="Meiryo"/>
            </a:endParaRPr>
          </a:p>
          <a:p>
            <a:pPr>
              <a:buClr>
                <a:schemeClr val="dk1"/>
              </a:buClr>
              <a:buSzPts val="1100"/>
            </a:pPr>
            <a:r>
              <a:rPr lang="ja-JP" altLang="en-US" sz="1200" dirty="0">
                <a:solidFill>
                  <a:schemeClr val="dk2"/>
                </a:solidFill>
                <a:latin typeface="Meiryo"/>
                <a:ea typeface="Meiryo"/>
                <a:cs typeface="Meiryo"/>
                <a:sym typeface="Meiryo"/>
              </a:rPr>
              <a:t>「ログイン」を選択します。</a:t>
            </a:r>
          </a:p>
        </p:txBody>
      </p:sp>
      <p:sp>
        <p:nvSpPr>
          <p:cNvPr id="35" name="Google Shape;128;p3">
            <a:extLst>
              <a:ext uri="{FF2B5EF4-FFF2-40B4-BE49-F238E27FC236}">
                <a16:creationId xmlns:a16="http://schemas.microsoft.com/office/drawing/2014/main" id="{3B51D82B-6BD4-4DCF-9D10-E17C74AA7AA6}"/>
              </a:ext>
            </a:extLst>
          </p:cNvPr>
          <p:cNvSpPr txBox="1">
            <a:spLocks noGrp="1"/>
          </p:cNvSpPr>
          <p:nvPr>
            <p:ph type="title"/>
          </p:nvPr>
        </p:nvSpPr>
        <p:spPr>
          <a:prstGeom prst="rect">
            <a:avLst/>
          </a:prstGeom>
          <a:noFill/>
          <a:ln>
            <a:noFill/>
          </a:ln>
        </p:spPr>
        <p:txBody>
          <a:bodyPr spcFirstLastPara="1" vert="horz" wrap="square" lIns="106650" tIns="106650" rIns="106650" bIns="106650" rtlCol="0" anchor="t" anchorCtr="0">
            <a:normAutofit/>
          </a:bodyPr>
          <a:lstStyle/>
          <a:p>
            <a:r>
              <a:rPr lang="en-US" altLang="ja-JP" dirty="0"/>
              <a:t>02.</a:t>
            </a:r>
            <a:r>
              <a:rPr lang="ja-JP" altLang="en-US" dirty="0"/>
              <a:t>ログイン</a:t>
            </a:r>
            <a:endParaRPr dirty="0"/>
          </a:p>
        </p:txBody>
      </p:sp>
      <p:sp>
        <p:nvSpPr>
          <p:cNvPr id="558" name="Google Shape;558;gf3bb6fad3e_0_64"/>
          <p:cNvSpPr txBox="1">
            <a:spLocks noGrp="1"/>
          </p:cNvSpPr>
          <p:nvPr>
            <p:ph type="sldNum" idx="12"/>
          </p:nvPr>
        </p:nvSpPr>
        <p:spPr>
          <a:prstGeom prst="rect">
            <a:avLst/>
          </a:prstGeom>
          <a:noFill/>
          <a:ln>
            <a:noFill/>
          </a:ln>
        </p:spPr>
        <p:txBody>
          <a:bodyPr spcFirstLastPara="1" vert="horz" wrap="square" lIns="106650" tIns="106650" rIns="106650" bIns="106650" rtlCol="0" anchor="ctr" anchorCtr="0">
            <a:normAutofit/>
          </a:bodyPr>
          <a:lstStyle/>
          <a:p>
            <a:fld id="{00000000-1234-1234-1234-123412341234}" type="slidenum">
              <a:rPr lang="en-US" altLang="ja-JP"/>
              <a:pPr/>
              <a:t>6</a:t>
            </a:fld>
            <a:endParaRPr/>
          </a:p>
        </p:txBody>
      </p:sp>
      <p:sp>
        <p:nvSpPr>
          <p:cNvPr id="560" name="Google Shape;560;gf3bb6fad3e_0_64"/>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①</a:t>
            </a:r>
            <a:endParaRPr lang="en-US" altLang="ja-JP" sz="4800" b="1" dirty="0">
              <a:solidFill>
                <a:srgbClr val="007BBB"/>
              </a:solidFill>
              <a:latin typeface="Meiryo"/>
              <a:ea typeface="Meiryo"/>
              <a:cs typeface="Meiryo"/>
              <a:sym typeface="Meiryo"/>
            </a:endParaRPr>
          </a:p>
        </p:txBody>
      </p:sp>
      <p:sp>
        <p:nvSpPr>
          <p:cNvPr id="561" name="Google Shape;561;gf3bb6fad3e_0_64"/>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②</a:t>
            </a:r>
            <a:endParaRPr sz="4800" b="1" dirty="0">
              <a:solidFill>
                <a:srgbClr val="007BBB"/>
              </a:solidFill>
              <a:latin typeface="Meiryo"/>
              <a:ea typeface="Meiryo"/>
              <a:cs typeface="Meiryo"/>
              <a:sym typeface="Meiryo"/>
            </a:endParaRPr>
          </a:p>
        </p:txBody>
      </p:sp>
      <p:sp>
        <p:nvSpPr>
          <p:cNvPr id="562" name="Google Shape;562;gf3bb6fad3e_0_64"/>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563" name="Google Shape;563;gf3bb6fad3e_0_64"/>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③</a:t>
            </a:r>
            <a:endParaRPr sz="4800" b="1" dirty="0">
              <a:solidFill>
                <a:srgbClr val="007BBB"/>
              </a:solidFill>
              <a:latin typeface="Meiryo"/>
              <a:ea typeface="Meiryo"/>
              <a:cs typeface="Meiryo"/>
              <a:sym typeface="Meiryo"/>
            </a:endParaRPr>
          </a:p>
        </p:txBody>
      </p:sp>
      <p:sp>
        <p:nvSpPr>
          <p:cNvPr id="564" name="Google Shape;564;gf3bb6fad3e_0_64"/>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3" name="Google Shape;559;gf3bb6fad3e_0_64">
            <a:extLst>
              <a:ext uri="{FF2B5EF4-FFF2-40B4-BE49-F238E27FC236}">
                <a16:creationId xmlns:a16="http://schemas.microsoft.com/office/drawing/2014/main" id="{85EDFCEB-28A8-8333-94DE-713FF845DAE8}"/>
              </a:ext>
            </a:extLst>
          </p:cNvPr>
          <p:cNvSpPr/>
          <p:nvPr/>
        </p:nvSpPr>
        <p:spPr>
          <a:xfrm>
            <a:off x="7439257" y="1122951"/>
            <a:ext cx="2088000"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a:buClr>
                <a:srgbClr val="000000"/>
              </a:buClr>
              <a:buSzPts val="1200"/>
            </a:pPr>
            <a:endParaRPr lang="en-US" altLang="ja-JP" sz="1200" dirty="0">
              <a:solidFill>
                <a:schemeClr val="dk2"/>
              </a:solidFill>
              <a:latin typeface="Meiryo"/>
              <a:ea typeface="Meiryo"/>
              <a:cs typeface="Meiryo"/>
              <a:sym typeface="Meiryo"/>
            </a:endParaRPr>
          </a:p>
          <a:p>
            <a:pPr>
              <a:buClr>
                <a:srgbClr val="000000"/>
              </a:buClr>
              <a:buSzPts val="1200"/>
            </a:pPr>
            <a:r>
              <a:rPr lang="ja-JP" altLang="en-US" sz="1200" dirty="0">
                <a:solidFill>
                  <a:schemeClr val="dk2"/>
                </a:solidFill>
                <a:latin typeface="Meiryo"/>
                <a:ea typeface="Meiryo"/>
                <a:cs typeface="Meiryo"/>
                <a:sym typeface="Meiryo"/>
              </a:rPr>
              <a:t>メールで届いた</a:t>
            </a:r>
            <a:r>
              <a:rPr lang="en-US" altLang="ja-JP" sz="1200" dirty="0">
                <a:solidFill>
                  <a:schemeClr val="dk2"/>
                </a:solidFill>
                <a:latin typeface="Meiryo"/>
                <a:ea typeface="Meiryo"/>
                <a:cs typeface="Meiryo"/>
                <a:sym typeface="Meiryo"/>
              </a:rPr>
              <a:t>6</a:t>
            </a:r>
            <a:r>
              <a:rPr lang="ja-JP" altLang="en-US" sz="1200" dirty="0">
                <a:solidFill>
                  <a:schemeClr val="dk2"/>
                </a:solidFill>
                <a:latin typeface="Meiryo"/>
                <a:ea typeface="Meiryo"/>
                <a:cs typeface="Meiryo"/>
                <a:sym typeface="Meiryo"/>
              </a:rPr>
              <a:t>桁の認証コードをログイン画面に入力します。</a:t>
            </a:r>
            <a:endParaRPr lang="en-US" altLang="ja-JP" sz="1200" dirty="0">
              <a:solidFill>
                <a:schemeClr val="dk2"/>
              </a:solidFill>
              <a:latin typeface="Meiryo"/>
              <a:ea typeface="Meiryo"/>
              <a:cs typeface="Meiryo"/>
              <a:sym typeface="Meiryo"/>
            </a:endParaRPr>
          </a:p>
          <a:p>
            <a:pPr>
              <a:buClr>
                <a:srgbClr val="000000"/>
              </a:buClr>
              <a:buSzPts val="1200"/>
            </a:pPr>
            <a:r>
              <a:rPr lang="ja-JP" altLang="en-US" sz="1200" dirty="0">
                <a:solidFill>
                  <a:schemeClr val="dk2"/>
                </a:solidFill>
                <a:latin typeface="Meiryo"/>
                <a:ea typeface="Meiryo"/>
                <a:cs typeface="Meiryo"/>
                <a:sym typeface="Meiryo"/>
              </a:rPr>
              <a:t>ログインし申請に進めます。</a:t>
            </a:r>
            <a:endParaRPr lang="en-US" altLang="ja-JP" sz="1200" dirty="0">
              <a:solidFill>
                <a:schemeClr val="dk2"/>
              </a:solidFill>
              <a:latin typeface="Meiryo"/>
              <a:ea typeface="Meiryo"/>
              <a:cs typeface="Meiryo"/>
              <a:sym typeface="Meiryo"/>
            </a:endParaRPr>
          </a:p>
        </p:txBody>
      </p:sp>
      <p:sp>
        <p:nvSpPr>
          <p:cNvPr id="6" name="Google Shape;563;gf3bb6fad3e_0_64">
            <a:extLst>
              <a:ext uri="{FF2B5EF4-FFF2-40B4-BE49-F238E27FC236}">
                <a16:creationId xmlns:a16="http://schemas.microsoft.com/office/drawing/2014/main" id="{9B0368E6-8144-14C7-8EE8-6B9ABA0C96DB}"/>
              </a:ext>
            </a:extLst>
          </p:cNvPr>
          <p:cNvSpPr/>
          <p:nvPr/>
        </p:nvSpPr>
        <p:spPr>
          <a:xfrm>
            <a:off x="7431419"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④</a:t>
            </a:r>
            <a:endParaRPr sz="4800" b="1" dirty="0">
              <a:solidFill>
                <a:srgbClr val="007BBB"/>
              </a:solidFill>
              <a:latin typeface="Meiryo"/>
              <a:ea typeface="Meiryo"/>
              <a:cs typeface="Meiryo"/>
              <a:sym typeface="Meiryo"/>
            </a:endParaRPr>
          </a:p>
        </p:txBody>
      </p:sp>
      <p:sp>
        <p:nvSpPr>
          <p:cNvPr id="9" name="Google Shape;564;gf3bb6fad3e_0_64">
            <a:extLst>
              <a:ext uri="{FF2B5EF4-FFF2-40B4-BE49-F238E27FC236}">
                <a16:creationId xmlns:a16="http://schemas.microsoft.com/office/drawing/2014/main" id="{EFB94CDF-5ECC-D73A-A89C-84B74B0CE01C}"/>
              </a:ext>
            </a:extLst>
          </p:cNvPr>
          <p:cNvSpPr/>
          <p:nvPr/>
        </p:nvSpPr>
        <p:spPr>
          <a:xfrm rot="5400000">
            <a:off x="7084497"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10" name="正方形/長方形 9">
            <a:extLst>
              <a:ext uri="{FF2B5EF4-FFF2-40B4-BE49-F238E27FC236}">
                <a16:creationId xmlns:a16="http://schemas.microsoft.com/office/drawing/2014/main" id="{E19AD361-5FE6-DB59-2F71-13761FC2E924}"/>
              </a:ext>
            </a:extLst>
          </p:cNvPr>
          <p:cNvSpPr/>
          <p:nvPr/>
        </p:nvSpPr>
        <p:spPr>
          <a:xfrm>
            <a:off x="2793217" y="4927616"/>
            <a:ext cx="1910382" cy="215444"/>
          </a:xfrm>
          <a:prstGeom prst="rect">
            <a:avLst/>
          </a:prstGeom>
        </p:spPr>
        <p:txBody>
          <a:bodyPr wrap="square">
            <a:spAutoFit/>
          </a:bodyPr>
          <a:lstStyle/>
          <a:p>
            <a:pPr>
              <a:buClr>
                <a:schemeClr val="dk1"/>
              </a:buClr>
              <a:buSzPts val="1400"/>
            </a:pPr>
            <a:r>
              <a:rPr lang="ja-JP" altLang="en-US" sz="800" b="1" dirty="0">
                <a:solidFill>
                  <a:schemeClr val="dk2"/>
                </a:solidFill>
                <a:latin typeface="Meiryo"/>
                <a:ea typeface="Meiryo"/>
                <a:cs typeface="Meiryo"/>
                <a:sym typeface="Meiryo"/>
              </a:rPr>
              <a:t>▲外部アカウントからログインも可能</a:t>
            </a:r>
            <a:endParaRPr lang="ja-JP" altLang="en-US" sz="800" dirty="0"/>
          </a:p>
        </p:txBody>
      </p:sp>
      <p:pic>
        <p:nvPicPr>
          <p:cNvPr id="15" name="図 14">
            <a:extLst>
              <a:ext uri="{FF2B5EF4-FFF2-40B4-BE49-F238E27FC236}">
                <a16:creationId xmlns:a16="http://schemas.microsoft.com/office/drawing/2014/main" id="{35023FD5-120F-C97E-FAE1-F916EF6E149B}"/>
              </a:ext>
            </a:extLst>
          </p:cNvPr>
          <p:cNvPicPr>
            <a:picLocks noChangeAspect="1"/>
          </p:cNvPicPr>
          <p:nvPr/>
        </p:nvPicPr>
        <p:blipFill>
          <a:blip r:embed="rId3"/>
          <a:stretch>
            <a:fillRect/>
          </a:stretch>
        </p:blipFill>
        <p:spPr>
          <a:xfrm>
            <a:off x="5188598" y="2530214"/>
            <a:ext cx="1869639" cy="1927951"/>
          </a:xfrm>
          <a:prstGeom prst="rect">
            <a:avLst/>
          </a:prstGeom>
          <a:effectLst>
            <a:outerShdw blurRad="50800" dist="38100" dir="2700000" algn="tl" rotWithShape="0">
              <a:prstClr val="black">
                <a:alpha val="40000"/>
              </a:prstClr>
            </a:outerShdw>
          </a:effectLst>
        </p:spPr>
      </p:pic>
      <p:pic>
        <p:nvPicPr>
          <p:cNvPr id="16" name="図 15">
            <a:extLst>
              <a:ext uri="{FF2B5EF4-FFF2-40B4-BE49-F238E27FC236}">
                <a16:creationId xmlns:a16="http://schemas.microsoft.com/office/drawing/2014/main" id="{0064EB7C-B5F0-06EF-D5D0-55B95D76F0C3}"/>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Lst>
          </a:blip>
          <a:srcRect l="13483" t="43419" r="75664" b="53955"/>
          <a:stretch/>
        </p:blipFill>
        <p:spPr>
          <a:xfrm>
            <a:off x="5481865" y="3242748"/>
            <a:ext cx="351399" cy="54997"/>
          </a:xfrm>
          <a:prstGeom prst="rect">
            <a:avLst/>
          </a:prstGeom>
          <a:solidFill>
            <a:schemeClr val="lt1"/>
          </a:solidFill>
          <a:ln>
            <a:noFill/>
          </a:ln>
        </p:spPr>
      </p:pic>
      <p:pic>
        <p:nvPicPr>
          <p:cNvPr id="17" name="図 16">
            <a:extLst>
              <a:ext uri="{FF2B5EF4-FFF2-40B4-BE49-F238E27FC236}">
                <a16:creationId xmlns:a16="http://schemas.microsoft.com/office/drawing/2014/main" id="{EAFF886D-9E3F-D027-CBD0-17A607613510}"/>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Lst>
          </a:blip>
          <a:srcRect l="13483" t="43419" r="75664" b="53955"/>
          <a:stretch/>
        </p:blipFill>
        <p:spPr>
          <a:xfrm>
            <a:off x="6098804" y="2843892"/>
            <a:ext cx="535459" cy="83804"/>
          </a:xfrm>
          <a:prstGeom prst="rect">
            <a:avLst/>
          </a:prstGeom>
          <a:solidFill>
            <a:schemeClr val="lt1"/>
          </a:solidFill>
          <a:ln>
            <a:noFill/>
          </a:ln>
        </p:spPr>
      </p:pic>
      <p:sp>
        <p:nvSpPr>
          <p:cNvPr id="18" name="テキスト ボックス 17">
            <a:extLst>
              <a:ext uri="{FF2B5EF4-FFF2-40B4-BE49-F238E27FC236}">
                <a16:creationId xmlns:a16="http://schemas.microsoft.com/office/drawing/2014/main" id="{B161A718-52F7-E9E9-1B3C-899613CC14C1}"/>
              </a:ext>
            </a:extLst>
          </p:cNvPr>
          <p:cNvSpPr txBox="1"/>
          <p:nvPr/>
        </p:nvSpPr>
        <p:spPr>
          <a:xfrm>
            <a:off x="3864453" y="6356861"/>
            <a:ext cx="5662804" cy="246221"/>
          </a:xfrm>
          <a:prstGeom prst="rect">
            <a:avLst/>
          </a:prstGeom>
          <a:noFill/>
        </p:spPr>
        <p:txBody>
          <a:bodyPr wrap="square" rtlCol="0">
            <a:spAutoFit/>
          </a:bodyPr>
          <a:lstStyle/>
          <a:p>
            <a:r>
              <a:rPr kumimoji="1" lang="en-US" altLang="ja-JP" sz="1000" dirty="0">
                <a:solidFill>
                  <a:srgbClr val="C00000"/>
                </a:solidFill>
                <a:latin typeface="メイリオ" panose="020B0604030504040204" pitchFamily="50" charset="-128"/>
                <a:ea typeface="メイリオ" panose="020B0604030504040204" pitchFamily="50" charset="-128"/>
              </a:rPr>
              <a:t>※2025</a:t>
            </a:r>
            <a:r>
              <a:rPr kumimoji="1" lang="ja-JP" altLang="en-US" sz="1000" dirty="0">
                <a:solidFill>
                  <a:srgbClr val="C00000"/>
                </a:solidFill>
                <a:latin typeface="メイリオ" panose="020B0604030504040204" pitchFamily="50" charset="-128"/>
                <a:ea typeface="メイリオ" panose="020B0604030504040204" pitchFamily="50" charset="-128"/>
              </a:rPr>
              <a:t>年</a:t>
            </a:r>
            <a:r>
              <a:rPr kumimoji="1" lang="en-US" altLang="ja-JP" sz="1000" dirty="0">
                <a:solidFill>
                  <a:srgbClr val="C00000"/>
                </a:solidFill>
                <a:latin typeface="メイリオ" panose="020B0604030504040204" pitchFamily="50" charset="-128"/>
                <a:ea typeface="メイリオ" panose="020B0604030504040204" pitchFamily="50" charset="-128"/>
              </a:rPr>
              <a:t>8</a:t>
            </a:r>
            <a:r>
              <a:rPr kumimoji="1" lang="ja-JP" altLang="en-US" sz="1000" dirty="0">
                <a:solidFill>
                  <a:srgbClr val="C00000"/>
                </a:solidFill>
                <a:latin typeface="メイリオ" panose="020B0604030504040204" pitchFamily="50" charset="-128"/>
                <a:ea typeface="メイリオ" panose="020B0604030504040204" pitchFamily="50" charset="-128"/>
              </a:rPr>
              <a:t>月</a:t>
            </a:r>
            <a:r>
              <a:rPr kumimoji="1" lang="en-US" altLang="ja-JP" sz="1000" dirty="0">
                <a:solidFill>
                  <a:srgbClr val="C00000"/>
                </a:solidFill>
                <a:latin typeface="メイリオ" panose="020B0604030504040204" pitchFamily="50" charset="-128"/>
                <a:ea typeface="メイリオ" panose="020B0604030504040204" pitchFamily="50" charset="-128"/>
              </a:rPr>
              <a:t>5</a:t>
            </a:r>
            <a:r>
              <a:rPr kumimoji="1" lang="ja-JP" altLang="en-US" sz="1000" dirty="0">
                <a:solidFill>
                  <a:srgbClr val="C00000"/>
                </a:solidFill>
                <a:latin typeface="メイリオ" panose="020B0604030504040204" pitchFamily="50" charset="-128"/>
                <a:ea typeface="メイリオ" panose="020B0604030504040204" pitchFamily="50" charset="-128"/>
              </a:rPr>
              <a:t>日より、ログイン時の二段階認証（認証コードによる認証）が必須となりました。</a:t>
            </a:r>
          </a:p>
        </p:txBody>
      </p:sp>
      <p:pic>
        <p:nvPicPr>
          <p:cNvPr id="20" name="図 19">
            <a:extLst>
              <a:ext uri="{FF2B5EF4-FFF2-40B4-BE49-F238E27FC236}">
                <a16:creationId xmlns:a16="http://schemas.microsoft.com/office/drawing/2014/main" id="{C85C722A-6DCD-B998-50B3-D267DC0C89BD}"/>
              </a:ext>
            </a:extLst>
          </p:cNvPr>
          <p:cNvPicPr>
            <a:picLocks noChangeAspect="1"/>
          </p:cNvPicPr>
          <p:nvPr/>
        </p:nvPicPr>
        <p:blipFill>
          <a:blip r:embed="rId6"/>
          <a:stretch>
            <a:fillRect/>
          </a:stretch>
        </p:blipFill>
        <p:spPr>
          <a:xfrm>
            <a:off x="7580047" y="2401264"/>
            <a:ext cx="1806419" cy="2185849"/>
          </a:xfrm>
          <a:prstGeom prst="rect">
            <a:avLst/>
          </a:prstGeom>
          <a:effectLst>
            <a:outerShdw blurRad="50800" dist="38100" dir="2700000" algn="tl" rotWithShape="0">
              <a:prstClr val="black">
                <a:alpha val="40000"/>
              </a:prstClr>
            </a:outerShdw>
          </a:effectLst>
        </p:spPr>
      </p:pic>
      <p:pic>
        <p:nvPicPr>
          <p:cNvPr id="21" name="図 20">
            <a:extLst>
              <a:ext uri="{FF2B5EF4-FFF2-40B4-BE49-F238E27FC236}">
                <a16:creationId xmlns:a16="http://schemas.microsoft.com/office/drawing/2014/main" id="{91D98DF1-17C1-412B-104F-225F56AA8E09}"/>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Lst>
          </a:blip>
          <a:srcRect l="13483" t="43419" r="75664" b="53955"/>
          <a:stretch/>
        </p:blipFill>
        <p:spPr>
          <a:xfrm>
            <a:off x="7767865" y="3794031"/>
            <a:ext cx="351399" cy="103518"/>
          </a:xfrm>
          <a:prstGeom prst="rect">
            <a:avLst/>
          </a:prstGeom>
          <a:solidFill>
            <a:schemeClr val="lt1"/>
          </a:solidFill>
          <a:ln>
            <a:noFill/>
          </a:ln>
        </p:spPr>
      </p:pic>
      <p:pic>
        <p:nvPicPr>
          <p:cNvPr id="24" name="図 23">
            <a:extLst>
              <a:ext uri="{FF2B5EF4-FFF2-40B4-BE49-F238E27FC236}">
                <a16:creationId xmlns:a16="http://schemas.microsoft.com/office/drawing/2014/main" id="{129C61E8-38D2-2DFD-7F14-1FFDDC213EDD}"/>
              </a:ext>
            </a:extLst>
          </p:cNvPr>
          <p:cNvPicPr>
            <a:picLocks noChangeAspect="1"/>
          </p:cNvPicPr>
          <p:nvPr/>
        </p:nvPicPr>
        <p:blipFill>
          <a:blip r:embed="rId7"/>
          <a:stretch>
            <a:fillRect/>
          </a:stretch>
        </p:blipFill>
        <p:spPr>
          <a:xfrm>
            <a:off x="481466" y="2461495"/>
            <a:ext cx="1813465" cy="1935010"/>
          </a:xfrm>
          <a:prstGeom prst="rect">
            <a:avLst/>
          </a:prstGeom>
          <a:effectLst>
            <a:outerShdw blurRad="50800" dist="38100" dir="2700000" algn="tl" rotWithShape="0">
              <a:prstClr val="black">
                <a:alpha val="40000"/>
              </a:prstClr>
            </a:outerShdw>
          </a:effectLst>
        </p:spPr>
      </p:pic>
      <p:sp>
        <p:nvSpPr>
          <p:cNvPr id="33" name="Google Shape;547;gf3bb6fad3e_0_47">
            <a:extLst>
              <a:ext uri="{FF2B5EF4-FFF2-40B4-BE49-F238E27FC236}">
                <a16:creationId xmlns:a16="http://schemas.microsoft.com/office/drawing/2014/main" id="{44CCAE1C-5017-4622-B5B9-EF23E473365D}"/>
              </a:ext>
            </a:extLst>
          </p:cNvPr>
          <p:cNvSpPr/>
          <p:nvPr/>
        </p:nvSpPr>
        <p:spPr>
          <a:xfrm>
            <a:off x="936462" y="4189028"/>
            <a:ext cx="341104" cy="143023"/>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pic>
        <p:nvPicPr>
          <p:cNvPr id="30" name="図 29">
            <a:extLst>
              <a:ext uri="{FF2B5EF4-FFF2-40B4-BE49-F238E27FC236}">
                <a16:creationId xmlns:a16="http://schemas.microsoft.com/office/drawing/2014/main" id="{B30456D9-607B-1B07-772C-0C8CC50D0FF3}"/>
              </a:ext>
            </a:extLst>
          </p:cNvPr>
          <p:cNvPicPr>
            <a:picLocks noChangeAspect="1"/>
          </p:cNvPicPr>
          <p:nvPr/>
        </p:nvPicPr>
        <p:blipFill>
          <a:blip r:embed="rId8"/>
          <a:stretch>
            <a:fillRect/>
          </a:stretch>
        </p:blipFill>
        <p:spPr>
          <a:xfrm>
            <a:off x="2839726" y="1993136"/>
            <a:ext cx="1817363" cy="2940614"/>
          </a:xfrm>
          <a:prstGeom prst="rect">
            <a:avLst/>
          </a:prstGeom>
          <a:effectLst>
            <a:outerShdw blurRad="50800" dist="38100" dir="2700000" algn="tl" rotWithShape="0">
              <a:prstClr val="black">
                <a:alpha val="40000"/>
              </a:prstClr>
            </a:outerShdw>
          </a:effectLst>
        </p:spPr>
      </p:pic>
      <p:pic>
        <p:nvPicPr>
          <p:cNvPr id="34" name="図 33">
            <a:extLst>
              <a:ext uri="{FF2B5EF4-FFF2-40B4-BE49-F238E27FC236}">
                <a16:creationId xmlns:a16="http://schemas.microsoft.com/office/drawing/2014/main" id="{259F2CB3-3682-BBE3-DB42-75A630196E4C}"/>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Lst>
          </a:blip>
          <a:srcRect l="13483" t="43419" r="75664" b="53955"/>
          <a:stretch/>
        </p:blipFill>
        <p:spPr>
          <a:xfrm>
            <a:off x="2985099" y="3219862"/>
            <a:ext cx="808688" cy="77883"/>
          </a:xfrm>
          <a:prstGeom prst="rect">
            <a:avLst/>
          </a:prstGeom>
          <a:solidFill>
            <a:schemeClr val="lt1"/>
          </a:solidFill>
          <a:ln>
            <a:noFill/>
          </a:ln>
        </p:spPr>
      </p:pic>
    </p:spTree>
    <p:extLst>
      <p:ext uri="{BB962C8B-B14F-4D97-AF65-F5344CB8AC3E}">
        <p14:creationId xmlns:p14="http://schemas.microsoft.com/office/powerpoint/2010/main" val="372800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26" name="Google Shape;120;p3">
            <a:extLst>
              <a:ext uri="{FF2B5EF4-FFF2-40B4-BE49-F238E27FC236}">
                <a16:creationId xmlns:a16="http://schemas.microsoft.com/office/drawing/2014/main" id="{31ED7436-0C2E-406F-B186-A5C60B981FBF}"/>
              </a:ext>
            </a:extLst>
          </p:cNvPr>
          <p:cNvSpPr/>
          <p:nvPr/>
        </p:nvSpPr>
        <p:spPr>
          <a:xfrm>
            <a:off x="3573896" y="1122951"/>
            <a:ext cx="30096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120" name="Google Shape;120;p3"/>
          <p:cNvSpPr/>
          <p:nvPr/>
        </p:nvSpPr>
        <p:spPr>
          <a:xfrm>
            <a:off x="328744" y="1122951"/>
            <a:ext cx="30096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122" name="Google Shape;122;p3"/>
          <p:cNvSpPr txBox="1">
            <a:spLocks noGrp="1"/>
          </p:cNvSpPr>
          <p:nvPr>
            <p:ph type="sldNum" idx="12"/>
          </p:nvPr>
        </p:nvSpPr>
        <p:spPr>
          <a:xfrm>
            <a:off x="9178496" y="621755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7</a:t>
            </a:fld>
            <a:endParaRPr/>
          </a:p>
        </p:txBody>
      </p:sp>
      <p:sp>
        <p:nvSpPr>
          <p:cNvPr id="132" name="Google Shape;132;p3"/>
          <p:cNvSpPr/>
          <p:nvPr/>
        </p:nvSpPr>
        <p:spPr>
          <a:xfrm>
            <a:off x="328744" y="1122951"/>
            <a:ext cx="2088000" cy="5094601"/>
          </a:xfrm>
          <a:prstGeom prst="roundRect">
            <a:avLst>
              <a:gd name="adj" fmla="val 6635"/>
            </a:avLst>
          </a:prstGeom>
          <a:no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4" name="テキスト ボックス 3">
            <a:extLst>
              <a:ext uri="{FF2B5EF4-FFF2-40B4-BE49-F238E27FC236}">
                <a16:creationId xmlns:a16="http://schemas.microsoft.com/office/drawing/2014/main" id="{4CDDB41C-47A8-464A-AD48-C4F5CD371486}"/>
              </a:ext>
            </a:extLst>
          </p:cNvPr>
          <p:cNvSpPr txBox="1"/>
          <p:nvPr/>
        </p:nvSpPr>
        <p:spPr>
          <a:xfrm>
            <a:off x="521448" y="4828112"/>
            <a:ext cx="2647273" cy="646331"/>
          </a:xfrm>
          <a:prstGeom prst="rect">
            <a:avLst/>
          </a:prstGeom>
          <a:noFill/>
        </p:spPr>
        <p:txBody>
          <a:bodyPr wrap="square" rtlCol="0">
            <a:spAutoFit/>
          </a:bodyPr>
          <a:lstStyle/>
          <a:p>
            <a:pPr>
              <a:buClr>
                <a:schemeClr val="dk1"/>
              </a:buClr>
              <a:buSzPts val="1100"/>
            </a:pPr>
            <a:r>
              <a:rPr lang="ja-JP" altLang="en-US" sz="1200" dirty="0">
                <a:solidFill>
                  <a:schemeClr val="dk2"/>
                </a:solidFill>
                <a:latin typeface="Meiryo"/>
                <a:ea typeface="Meiryo"/>
                <a:cs typeface="Meiryo"/>
                <a:sym typeface="Meiryo"/>
              </a:rPr>
              <a:t>ログイン画面より、</a:t>
            </a:r>
            <a:endParaRPr lang="en-US" altLang="ja-JP" sz="1200" dirty="0">
              <a:solidFill>
                <a:schemeClr val="dk2"/>
              </a:solidFill>
              <a:latin typeface="Meiryo"/>
              <a:ea typeface="Meiryo"/>
              <a:cs typeface="Meiryo"/>
              <a:sym typeface="Meiryo"/>
            </a:endParaRPr>
          </a:p>
          <a:p>
            <a:pPr>
              <a:buClr>
                <a:schemeClr val="dk1"/>
              </a:buClr>
              <a:buSzPts val="1100"/>
            </a:pPr>
            <a:r>
              <a:rPr lang="ja-JP" altLang="en-US" sz="1200" dirty="0">
                <a:solidFill>
                  <a:schemeClr val="dk2"/>
                </a:solidFill>
                <a:latin typeface="Meiryo"/>
                <a:ea typeface="Meiryo"/>
                <a:cs typeface="Meiryo"/>
                <a:sym typeface="Meiryo"/>
              </a:rPr>
              <a:t>「パスワードをお忘れの方」</a:t>
            </a:r>
            <a:endParaRPr lang="en-US" altLang="ja-JP" sz="1200" dirty="0">
              <a:solidFill>
                <a:schemeClr val="dk2"/>
              </a:solidFill>
              <a:latin typeface="Meiryo"/>
              <a:ea typeface="Meiryo"/>
              <a:cs typeface="Meiryo"/>
              <a:sym typeface="Meiryo"/>
            </a:endParaRPr>
          </a:p>
          <a:p>
            <a:pPr>
              <a:buClr>
                <a:schemeClr val="dk1"/>
              </a:buClr>
              <a:buSzPts val="1100"/>
            </a:pPr>
            <a:r>
              <a:rPr lang="ja-JP" altLang="en-US" sz="1200" dirty="0">
                <a:solidFill>
                  <a:schemeClr val="dk2"/>
                </a:solidFill>
                <a:latin typeface="Meiryo"/>
                <a:ea typeface="Meiryo"/>
                <a:cs typeface="Meiryo"/>
                <a:sym typeface="Meiryo"/>
              </a:rPr>
              <a:t>を選択します。</a:t>
            </a:r>
            <a:endParaRPr lang="en-US" altLang="ja-JP" sz="1200" dirty="0">
              <a:solidFill>
                <a:schemeClr val="dk2"/>
              </a:solidFill>
              <a:latin typeface="Meiryo"/>
              <a:ea typeface="Meiryo"/>
              <a:cs typeface="Meiryo"/>
              <a:sym typeface="Meiryo"/>
            </a:endParaRPr>
          </a:p>
        </p:txBody>
      </p:sp>
      <p:sp>
        <p:nvSpPr>
          <p:cNvPr id="19" name="テキスト ボックス 18">
            <a:extLst>
              <a:ext uri="{FF2B5EF4-FFF2-40B4-BE49-F238E27FC236}">
                <a16:creationId xmlns:a16="http://schemas.microsoft.com/office/drawing/2014/main" id="{27701EC0-E0B4-4681-B213-135F827A632B}"/>
              </a:ext>
            </a:extLst>
          </p:cNvPr>
          <p:cNvSpPr txBox="1"/>
          <p:nvPr/>
        </p:nvSpPr>
        <p:spPr>
          <a:xfrm>
            <a:off x="3629363" y="4735778"/>
            <a:ext cx="2954133" cy="646331"/>
          </a:xfrm>
          <a:prstGeom prst="rect">
            <a:avLst/>
          </a:prstGeom>
          <a:noFill/>
        </p:spPr>
        <p:txBody>
          <a:bodyPr wrap="square" rtlCol="0">
            <a:spAutoFit/>
          </a:bodyPr>
          <a:lstStyle/>
          <a:p>
            <a:pPr>
              <a:buClr>
                <a:schemeClr val="dk1"/>
              </a:buClr>
              <a:buSzPts val="1400"/>
            </a:pPr>
            <a:r>
              <a:rPr lang="ja-JP" altLang="en-US" sz="1200" dirty="0">
                <a:solidFill>
                  <a:schemeClr val="dk2"/>
                </a:solidFill>
                <a:latin typeface="Meiryo"/>
                <a:ea typeface="Meiryo"/>
                <a:cs typeface="Meiryo"/>
                <a:sym typeface="Meiryo"/>
              </a:rPr>
              <a:t>メールアドレスを入力し、</a:t>
            </a:r>
            <a:endParaRPr lang="en-US" altLang="ja-JP" sz="1200" dirty="0">
              <a:solidFill>
                <a:schemeClr val="dk2"/>
              </a:solidFill>
              <a:latin typeface="Meiryo"/>
              <a:ea typeface="Meiryo"/>
              <a:cs typeface="Meiryo"/>
              <a:sym typeface="Meiryo"/>
            </a:endParaRPr>
          </a:p>
          <a:p>
            <a:pPr>
              <a:buClr>
                <a:schemeClr val="dk1"/>
              </a:buClr>
              <a:buSzPts val="1400"/>
            </a:pPr>
            <a:r>
              <a:rPr lang="ja-JP" altLang="en-US" sz="1200" dirty="0">
                <a:solidFill>
                  <a:schemeClr val="dk2"/>
                </a:solidFill>
                <a:latin typeface="Meiryo"/>
                <a:ea typeface="Meiryo"/>
                <a:cs typeface="Meiryo"/>
                <a:sym typeface="Meiryo"/>
              </a:rPr>
              <a:t>「パスワード再設定用のメールを送信」を選択します。</a:t>
            </a:r>
            <a:endParaRPr lang="en-US" altLang="ja-JP" sz="1200" dirty="0">
              <a:solidFill>
                <a:schemeClr val="dk2"/>
              </a:solidFill>
              <a:latin typeface="Meiryo"/>
              <a:ea typeface="Meiryo"/>
              <a:cs typeface="Meiryo"/>
              <a:sym typeface="Meiryo"/>
            </a:endParaRPr>
          </a:p>
        </p:txBody>
      </p:sp>
      <p:pic>
        <p:nvPicPr>
          <p:cNvPr id="17" name="図 16">
            <a:extLst>
              <a:ext uri="{FF2B5EF4-FFF2-40B4-BE49-F238E27FC236}">
                <a16:creationId xmlns:a16="http://schemas.microsoft.com/office/drawing/2014/main" id="{AC96BEFA-1E02-4EF4-A872-5357153637A8}"/>
              </a:ext>
            </a:extLst>
          </p:cNvPr>
          <p:cNvPicPr>
            <a:picLocks noChangeAspect="1"/>
          </p:cNvPicPr>
          <p:nvPr/>
        </p:nvPicPr>
        <p:blipFill rotWithShape="1">
          <a:blip r:embed="rId3"/>
          <a:srcRect l="12859" r="12609"/>
          <a:stretch/>
        </p:blipFill>
        <p:spPr>
          <a:xfrm>
            <a:off x="3995547" y="2441747"/>
            <a:ext cx="2146555" cy="1967666"/>
          </a:xfrm>
          <a:prstGeom prst="rect">
            <a:avLst/>
          </a:prstGeom>
          <a:effectLst>
            <a:outerShdw blurRad="50800" dist="38100" dir="2700000" algn="tl" rotWithShape="0">
              <a:prstClr val="black">
                <a:alpha val="40000"/>
              </a:prstClr>
            </a:outerShdw>
          </a:effectLst>
        </p:spPr>
      </p:pic>
      <p:sp>
        <p:nvSpPr>
          <p:cNvPr id="23" name="角丸四角形 37">
            <a:extLst>
              <a:ext uri="{FF2B5EF4-FFF2-40B4-BE49-F238E27FC236}">
                <a16:creationId xmlns:a16="http://schemas.microsoft.com/office/drawing/2014/main" id="{FD4EA899-FD0A-4DB1-A5DD-83452A143151}"/>
              </a:ext>
            </a:extLst>
          </p:cNvPr>
          <p:cNvSpPr/>
          <p:nvPr/>
        </p:nvSpPr>
        <p:spPr>
          <a:xfrm>
            <a:off x="6827221" y="1122951"/>
            <a:ext cx="2726354" cy="5094601"/>
          </a:xfrm>
          <a:prstGeom prst="roundRect">
            <a:avLst>
              <a:gd name="adj" fmla="val 309"/>
            </a:avLst>
          </a:prstGeom>
          <a:solidFill>
            <a:schemeClr val="bg1">
              <a:lumMod val="95000"/>
            </a:schemeClr>
          </a:solidFill>
          <a:ln w="127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tx1"/>
                </a:solidFill>
                <a:latin typeface="メイリオ" panose="020B0604030504040204" pitchFamily="50" charset="-128"/>
                <a:ea typeface="メイリオ" panose="020B0604030504040204" pitchFamily="50" charset="-128"/>
              </a:rPr>
              <a:t>アカウント登録に使用したメールアドレスを忘れてしまった方</a:t>
            </a:r>
          </a:p>
          <a:p>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2">
                    <a:lumMod val="25000"/>
                  </a:schemeClr>
                </a:solidFill>
                <a:latin typeface="メイリオ" panose="020B0604030504040204" pitchFamily="50" charset="-128"/>
                <a:ea typeface="メイリオ" panose="020B0604030504040204" pitchFamily="50" charset="-128"/>
              </a:rPr>
              <a:t>アカウント登録時には「</a:t>
            </a:r>
            <a:r>
              <a:rPr lang="en-US" altLang="ja-JP" sz="1200" dirty="0">
                <a:solidFill>
                  <a:schemeClr val="tx2">
                    <a:lumMod val="25000"/>
                  </a:schemeClr>
                </a:solidFill>
                <a:latin typeface="メイリオ" panose="020B0604030504040204" pitchFamily="50" charset="-128"/>
                <a:ea typeface="メイリオ" panose="020B0604030504040204" pitchFamily="50" charset="-128"/>
              </a:rPr>
              <a:t>[</a:t>
            </a:r>
            <a:r>
              <a:rPr lang="en-US" altLang="ja-JP" sz="1200" dirty="0" err="1">
                <a:solidFill>
                  <a:schemeClr val="tx2">
                    <a:lumMod val="25000"/>
                  </a:schemeClr>
                </a:solidFill>
                <a:latin typeface="メイリオ" panose="020B0604030504040204" pitchFamily="50" charset="-128"/>
                <a:ea typeface="メイリオ" panose="020B0604030504040204" pitchFamily="50" charset="-128"/>
              </a:rPr>
              <a:t>LoGo</a:t>
            </a:r>
            <a:r>
              <a:rPr lang="ja-JP" altLang="en-US" sz="1200" dirty="0">
                <a:solidFill>
                  <a:schemeClr val="tx2">
                    <a:lumMod val="25000"/>
                  </a:schemeClr>
                </a:solidFill>
                <a:latin typeface="メイリオ" panose="020B0604030504040204" pitchFamily="50" charset="-128"/>
                <a:ea typeface="メイリオ" panose="020B0604030504040204" pitchFamily="50" charset="-128"/>
              </a:rPr>
              <a:t>フォーム</a:t>
            </a:r>
            <a:r>
              <a:rPr lang="en-US" altLang="ja-JP" sz="1200" dirty="0">
                <a:solidFill>
                  <a:schemeClr val="tx2">
                    <a:lumMod val="25000"/>
                  </a:schemeClr>
                </a:solidFill>
                <a:latin typeface="メイリオ" panose="020B0604030504040204" pitchFamily="50" charset="-128"/>
                <a:ea typeface="メイリオ" panose="020B0604030504040204" pitchFamily="50" charset="-128"/>
              </a:rPr>
              <a:t>]</a:t>
            </a:r>
            <a:r>
              <a:rPr lang="ja-JP" altLang="en-US" sz="1200" dirty="0">
                <a:solidFill>
                  <a:schemeClr val="tx2">
                    <a:lumMod val="25000"/>
                  </a:schemeClr>
                </a:solidFill>
                <a:latin typeface="メイリオ" panose="020B0604030504040204" pitchFamily="50" charset="-128"/>
                <a:ea typeface="メイリオ" panose="020B0604030504040204" pitchFamily="50" charset="-128"/>
              </a:rPr>
              <a:t>アカウント登録完了のお知らせ」というメールを配信しております。メールボックスを検索してみてください。</a:t>
            </a:r>
            <a:endParaRPr lang="en-US" altLang="ja-JP" sz="1200" dirty="0">
              <a:solidFill>
                <a:schemeClr val="tx2">
                  <a:lumMod val="25000"/>
                </a:schemeClr>
              </a:solidFill>
              <a:latin typeface="メイリオ" panose="020B0604030504040204" pitchFamily="50" charset="-128"/>
              <a:ea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endParaRPr>
          </a:p>
          <a:p>
            <a:endParaRPr lang="ja-JP" altLang="en-US" sz="12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endParaRPr lang="ja-JP" altLang="en-US" sz="1200" dirty="0">
              <a:solidFill>
                <a:schemeClr val="tx1"/>
              </a:solidFill>
              <a:latin typeface="メイリオ" panose="020B0604030504040204" pitchFamily="50" charset="-128"/>
              <a:ea typeface="メイリオ" panose="020B0604030504040204" pitchFamily="50" charset="-128"/>
            </a:endParaRPr>
          </a:p>
          <a:p>
            <a:r>
              <a:rPr lang="ja-JP" altLang="en-US" sz="1200" b="1" u="sng" dirty="0">
                <a:solidFill>
                  <a:schemeClr val="tx1"/>
                </a:solidFill>
                <a:latin typeface="メイリオ" panose="020B0604030504040204" pitchFamily="50" charset="-128"/>
                <a:ea typeface="メイリオ" panose="020B0604030504040204" pitchFamily="50" charset="-128"/>
              </a:rPr>
              <a:t>外部サービス（</a:t>
            </a:r>
            <a:r>
              <a:rPr lang="en-US" altLang="ja-JP" sz="1200" b="1" u="sng" dirty="0">
                <a:solidFill>
                  <a:schemeClr val="tx1"/>
                </a:solidFill>
                <a:latin typeface="メイリオ" panose="020B0604030504040204" pitchFamily="50" charset="-128"/>
                <a:ea typeface="メイリオ" panose="020B0604030504040204" pitchFamily="50" charset="-128"/>
              </a:rPr>
              <a:t>Google</a:t>
            </a:r>
            <a:r>
              <a:rPr lang="ja-JP" altLang="en-US" sz="1200" b="1" u="sng" dirty="0" err="1">
                <a:solidFill>
                  <a:schemeClr val="tx1"/>
                </a:solidFill>
                <a:latin typeface="メイリオ" panose="020B0604030504040204" pitchFamily="50" charset="-128"/>
                <a:ea typeface="メイリオ" panose="020B0604030504040204" pitchFamily="50" charset="-128"/>
              </a:rPr>
              <a:t>、</a:t>
            </a:r>
            <a:r>
              <a:rPr lang="en-US" altLang="ja-JP" sz="1200" b="1" u="sng" dirty="0" err="1">
                <a:solidFill>
                  <a:schemeClr val="tx1"/>
                </a:solidFill>
                <a:latin typeface="メイリオ" panose="020B0604030504040204" pitchFamily="50" charset="-128"/>
                <a:ea typeface="メイリオ" panose="020B0604030504040204" pitchFamily="50" charset="-128"/>
              </a:rPr>
              <a:t>Yahoo!JAPAN</a:t>
            </a:r>
            <a:r>
              <a:rPr lang="en-US" altLang="ja-JP" sz="1200" b="1" u="sng" dirty="0">
                <a:solidFill>
                  <a:schemeClr val="tx1"/>
                </a:solidFill>
                <a:latin typeface="メイリオ" panose="020B0604030504040204" pitchFamily="50" charset="-128"/>
                <a:ea typeface="メイリオ" panose="020B0604030504040204" pitchFamily="50" charset="-128"/>
              </a:rPr>
              <a:t> ID</a:t>
            </a:r>
            <a:r>
              <a:rPr lang="ja-JP" altLang="en-US" sz="1200" b="1" u="sng" dirty="0" err="1">
                <a:solidFill>
                  <a:schemeClr val="tx1"/>
                </a:solidFill>
                <a:latin typeface="メイリオ" panose="020B0604030504040204" pitchFamily="50" charset="-128"/>
                <a:ea typeface="メイリオ" panose="020B0604030504040204" pitchFamily="50" charset="-128"/>
              </a:rPr>
              <a:t>、</a:t>
            </a:r>
            <a:r>
              <a:rPr lang="en-US" altLang="ja-JP" sz="1200" b="1" u="sng" dirty="0">
                <a:solidFill>
                  <a:schemeClr val="tx1"/>
                </a:solidFill>
                <a:latin typeface="メイリオ" panose="020B0604030504040204" pitchFamily="50" charset="-128"/>
                <a:ea typeface="メイリオ" panose="020B0604030504040204" pitchFamily="50" charset="-128"/>
              </a:rPr>
              <a:t>LINE</a:t>
            </a:r>
            <a:r>
              <a:rPr lang="ja-JP" altLang="en-US" sz="1200" b="1" u="sng" dirty="0">
                <a:solidFill>
                  <a:schemeClr val="tx1"/>
                </a:solidFill>
                <a:latin typeface="メイリオ" panose="020B0604030504040204" pitchFamily="50" charset="-128"/>
                <a:ea typeface="メイリオ" panose="020B0604030504040204" pitchFamily="50" charset="-128"/>
              </a:rPr>
              <a:t>）でアカウント登録をされた方</a:t>
            </a:r>
            <a:endParaRPr lang="en-US" altLang="ja-JP" sz="1200" b="1" u="sng" dirty="0">
              <a:solidFill>
                <a:schemeClr val="tx2">
                  <a:lumMod val="25000"/>
                </a:schemeClr>
              </a:solidFill>
              <a:latin typeface="メイリオ" panose="020B0604030504040204" pitchFamily="50" charset="-128"/>
              <a:ea typeface="メイリオ" panose="020B0604030504040204" pitchFamily="50" charset="-128"/>
            </a:endParaRPr>
          </a:p>
          <a:p>
            <a:endParaRPr lang="ja-JP" altLang="en-US" sz="1200" b="1" u="sng" dirty="0">
              <a:solidFill>
                <a:schemeClr val="tx2">
                  <a:lumMod val="25000"/>
                </a:schemeClr>
              </a:solidFill>
              <a:latin typeface="メイリオ" panose="020B0604030504040204" pitchFamily="50" charset="-128"/>
              <a:ea typeface="メイリオ" panose="020B0604030504040204" pitchFamily="50" charset="-128"/>
            </a:endParaRPr>
          </a:p>
          <a:p>
            <a:r>
              <a:rPr lang="ja-JP" altLang="en-US" sz="1200" dirty="0">
                <a:solidFill>
                  <a:schemeClr val="tx2">
                    <a:lumMod val="25000"/>
                  </a:schemeClr>
                </a:solidFill>
                <a:latin typeface="メイリオ" panose="020B0604030504040204" pitchFamily="50" charset="-128"/>
                <a:ea typeface="メイリオ" panose="020B0604030504040204" pitchFamily="50" charset="-128"/>
              </a:rPr>
              <a:t>外部サービスへログインする際の</a:t>
            </a:r>
            <a:r>
              <a:rPr lang="en-US" altLang="ja-JP" sz="1200" dirty="0">
                <a:solidFill>
                  <a:schemeClr val="tx2">
                    <a:lumMod val="25000"/>
                  </a:schemeClr>
                </a:solidFill>
                <a:latin typeface="メイリオ" panose="020B0604030504040204" pitchFamily="50" charset="-128"/>
                <a:ea typeface="メイリオ" panose="020B0604030504040204" pitchFamily="50" charset="-128"/>
              </a:rPr>
              <a:t>ID</a:t>
            </a:r>
            <a:r>
              <a:rPr lang="ja-JP" altLang="en-US" sz="1200" dirty="0">
                <a:solidFill>
                  <a:schemeClr val="tx2">
                    <a:lumMod val="25000"/>
                  </a:schemeClr>
                </a:solidFill>
                <a:latin typeface="メイリオ" panose="020B0604030504040204" pitchFamily="50" charset="-128"/>
                <a:ea typeface="メイリオ" panose="020B0604030504040204" pitchFamily="50" charset="-128"/>
              </a:rPr>
              <a:t>やパスワードが不明な場合は、各サービスの案内をご確認ください。</a:t>
            </a:r>
          </a:p>
        </p:txBody>
      </p:sp>
      <p:sp>
        <p:nvSpPr>
          <p:cNvPr id="25" name="Google Shape;547;gf3bb6fad3e_0_47">
            <a:extLst>
              <a:ext uri="{FF2B5EF4-FFF2-40B4-BE49-F238E27FC236}">
                <a16:creationId xmlns:a16="http://schemas.microsoft.com/office/drawing/2014/main" id="{942A3EA9-7AA7-4DE2-8873-34BCF8DC27E9}"/>
              </a:ext>
            </a:extLst>
          </p:cNvPr>
          <p:cNvSpPr/>
          <p:nvPr/>
        </p:nvSpPr>
        <p:spPr>
          <a:xfrm>
            <a:off x="4239271" y="3320151"/>
            <a:ext cx="1612716" cy="488798"/>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7" name="Google Shape;293;p6">
            <a:extLst>
              <a:ext uri="{FF2B5EF4-FFF2-40B4-BE49-F238E27FC236}">
                <a16:creationId xmlns:a16="http://schemas.microsoft.com/office/drawing/2014/main" id="{0C106FB7-3D13-4111-AF08-3CE9AACC8065}"/>
              </a:ext>
            </a:extLst>
          </p:cNvPr>
          <p:cNvSpPr/>
          <p:nvPr/>
        </p:nvSpPr>
        <p:spPr>
          <a:xfrm rot="5400000">
            <a:off x="3292322" y="3374619"/>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 name="タイトル 2">
            <a:extLst>
              <a:ext uri="{FF2B5EF4-FFF2-40B4-BE49-F238E27FC236}">
                <a16:creationId xmlns:a16="http://schemas.microsoft.com/office/drawing/2014/main" id="{42655C2A-70DA-4F95-B65A-F60795B51677}"/>
              </a:ext>
            </a:extLst>
          </p:cNvPr>
          <p:cNvSpPr>
            <a:spLocks noGrp="1"/>
          </p:cNvSpPr>
          <p:nvPr>
            <p:ph type="title"/>
          </p:nvPr>
        </p:nvSpPr>
        <p:spPr/>
        <p:txBody>
          <a:bodyPr/>
          <a:lstStyle/>
          <a:p>
            <a:r>
              <a:rPr lang="en-US" altLang="ja-JP" dirty="0"/>
              <a:t>※</a:t>
            </a:r>
            <a:r>
              <a:rPr lang="ja-JP" altLang="en-US" dirty="0"/>
              <a:t>ログイン</a:t>
            </a:r>
            <a:r>
              <a:rPr lang="en-US" altLang="ja-JP" dirty="0"/>
              <a:t>ID</a:t>
            </a:r>
            <a:r>
              <a:rPr lang="ja-JP" altLang="en-US" dirty="0"/>
              <a:t>・パスワードを忘れた場合</a:t>
            </a:r>
          </a:p>
        </p:txBody>
      </p:sp>
      <p:sp>
        <p:nvSpPr>
          <p:cNvPr id="28" name="Google Shape;560;gf3bb6fad3e_0_64">
            <a:extLst>
              <a:ext uri="{FF2B5EF4-FFF2-40B4-BE49-F238E27FC236}">
                <a16:creationId xmlns:a16="http://schemas.microsoft.com/office/drawing/2014/main" id="{2641B923-D6E9-4F13-A6EB-5BED7FCC3E56}"/>
              </a:ext>
            </a:extLst>
          </p:cNvPr>
          <p:cNvSpPr/>
          <p:nvPr/>
        </p:nvSpPr>
        <p:spPr>
          <a:xfrm>
            <a:off x="797527"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①</a:t>
            </a:r>
            <a:endParaRPr sz="4800" b="1" dirty="0">
              <a:solidFill>
                <a:srgbClr val="007BBB"/>
              </a:solidFill>
              <a:latin typeface="Meiryo"/>
              <a:ea typeface="Meiryo"/>
              <a:cs typeface="Meiryo"/>
              <a:sym typeface="Meiryo"/>
            </a:endParaRPr>
          </a:p>
        </p:txBody>
      </p:sp>
      <p:sp>
        <p:nvSpPr>
          <p:cNvPr id="29" name="Google Shape;561;gf3bb6fad3e_0_64">
            <a:extLst>
              <a:ext uri="{FF2B5EF4-FFF2-40B4-BE49-F238E27FC236}">
                <a16:creationId xmlns:a16="http://schemas.microsoft.com/office/drawing/2014/main" id="{51393DAA-5674-4F67-86E5-DF99D0425064}"/>
              </a:ext>
            </a:extLst>
          </p:cNvPr>
          <p:cNvSpPr/>
          <p:nvPr/>
        </p:nvSpPr>
        <p:spPr>
          <a:xfrm>
            <a:off x="3957108"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②</a:t>
            </a:r>
            <a:endParaRPr sz="4800" b="1" dirty="0">
              <a:solidFill>
                <a:srgbClr val="007BBB"/>
              </a:solidFill>
              <a:latin typeface="Meiryo"/>
              <a:ea typeface="Meiryo"/>
              <a:cs typeface="Meiryo"/>
              <a:sym typeface="Meiryo"/>
            </a:endParaRPr>
          </a:p>
        </p:txBody>
      </p:sp>
      <p:pic>
        <p:nvPicPr>
          <p:cNvPr id="2" name="図 1">
            <a:extLst>
              <a:ext uri="{FF2B5EF4-FFF2-40B4-BE49-F238E27FC236}">
                <a16:creationId xmlns:a16="http://schemas.microsoft.com/office/drawing/2014/main" id="{FD76F1E1-3FB3-6D02-81AF-2DE32509483F}"/>
              </a:ext>
            </a:extLst>
          </p:cNvPr>
          <p:cNvPicPr>
            <a:picLocks noChangeAspect="1"/>
          </p:cNvPicPr>
          <p:nvPr/>
        </p:nvPicPr>
        <p:blipFill>
          <a:blip r:embed="rId4"/>
          <a:srcRect b="28980"/>
          <a:stretch/>
        </p:blipFill>
        <p:spPr>
          <a:xfrm>
            <a:off x="623696" y="2069214"/>
            <a:ext cx="2419695" cy="2605091"/>
          </a:xfrm>
          <a:prstGeom prst="rect">
            <a:avLst/>
          </a:prstGeom>
          <a:effectLst>
            <a:outerShdw blurRad="50800" dist="38100" dir="2700000" algn="tl" rotWithShape="0">
              <a:prstClr val="black">
                <a:alpha val="40000"/>
              </a:prstClr>
            </a:outerShdw>
          </a:effectLst>
        </p:spPr>
      </p:pic>
      <p:sp>
        <p:nvSpPr>
          <p:cNvPr id="24" name="Google Shape;547;gf3bb6fad3e_0_47">
            <a:extLst>
              <a:ext uri="{FF2B5EF4-FFF2-40B4-BE49-F238E27FC236}">
                <a16:creationId xmlns:a16="http://schemas.microsoft.com/office/drawing/2014/main" id="{852B5462-97AD-4C56-A500-8DB3E36C95E0}"/>
              </a:ext>
            </a:extLst>
          </p:cNvPr>
          <p:cNvSpPr/>
          <p:nvPr/>
        </p:nvSpPr>
        <p:spPr>
          <a:xfrm>
            <a:off x="1401695" y="4515473"/>
            <a:ext cx="879663" cy="139909"/>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pic>
        <p:nvPicPr>
          <p:cNvPr id="5" name="図 4">
            <a:extLst>
              <a:ext uri="{FF2B5EF4-FFF2-40B4-BE49-F238E27FC236}">
                <a16:creationId xmlns:a16="http://schemas.microsoft.com/office/drawing/2014/main" id="{8B082FA5-EF35-0E6D-0BDE-657C60C4D8A6}"/>
              </a:ext>
            </a:extLst>
          </p:cNvPr>
          <p:cNvPicPr>
            <a:picLocks noChangeAspect="1"/>
          </p:cNvPicPr>
          <p:nvPr/>
        </p:nvPicPr>
        <p:blipFill rotWithShape="1">
          <a:blip r:embed="rId5">
            <a:extLst>
              <a:ext uri="{BEBA8EAE-BF5A-486C-A8C5-ECC9F3942E4B}">
                <a14:imgProps xmlns:a14="http://schemas.microsoft.com/office/drawing/2010/main">
                  <a14:imgLayer r:embed="rId6">
                    <a14:imgEffect>
                      <a14:artisticBlur/>
                    </a14:imgEffect>
                  </a14:imgLayer>
                </a14:imgProps>
              </a:ext>
            </a:extLst>
          </a:blip>
          <a:srcRect l="13483" t="43419" r="75664" b="53955"/>
          <a:stretch/>
        </p:blipFill>
        <p:spPr>
          <a:xfrm>
            <a:off x="810496" y="3611854"/>
            <a:ext cx="1063699" cy="102443"/>
          </a:xfrm>
          <a:prstGeom prst="rect">
            <a:avLst/>
          </a:prstGeom>
          <a:solidFill>
            <a:schemeClr val="lt1"/>
          </a:solidFill>
          <a:ln>
            <a:noFill/>
          </a:ln>
        </p:spPr>
      </p:pic>
    </p:spTree>
    <p:extLst>
      <p:ext uri="{BB962C8B-B14F-4D97-AF65-F5344CB8AC3E}">
        <p14:creationId xmlns:p14="http://schemas.microsoft.com/office/powerpoint/2010/main" val="121249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9" name="Google Shape;559;gf3bb6fad3e_0_64"/>
          <p:cNvSpPr/>
          <p:nvPr/>
        </p:nvSpPr>
        <p:spPr>
          <a:xfrm>
            <a:off x="5072438" y="1122951"/>
            <a:ext cx="2088000"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a:buClr>
                <a:srgbClr val="000000"/>
              </a:buClr>
              <a:buSzPts val="1200"/>
            </a:pPr>
            <a:endParaRPr lang="en-US" altLang="ja-JP" sz="1200" dirty="0">
              <a:solidFill>
                <a:schemeClr val="dk2"/>
              </a:solidFill>
              <a:latin typeface="Meiryo"/>
              <a:ea typeface="Meiryo"/>
              <a:cs typeface="Meiryo"/>
              <a:sym typeface="Meiryo"/>
            </a:endParaRPr>
          </a:p>
          <a:p>
            <a:pPr>
              <a:buClr>
                <a:srgbClr val="000000"/>
              </a:buClr>
              <a:buSzPts val="1200"/>
            </a:pPr>
            <a:r>
              <a:rPr lang="ja-JP" altLang="en-US" sz="1200" dirty="0">
                <a:solidFill>
                  <a:schemeClr val="dk2"/>
                </a:solidFill>
                <a:latin typeface="Meiryo"/>
                <a:ea typeface="Meiryo"/>
                <a:cs typeface="Meiryo"/>
                <a:sym typeface="Meiryo"/>
              </a:rPr>
              <a:t>新しいパスワードを２回入力し、「パスワード変更」を選択します。これで再設定完了です。</a:t>
            </a:r>
            <a:endParaRPr sz="1200" dirty="0">
              <a:solidFill>
                <a:schemeClr val="dk2"/>
              </a:solidFill>
              <a:latin typeface="Meiryo"/>
              <a:ea typeface="Meiryo"/>
              <a:cs typeface="Meiryo"/>
              <a:sym typeface="Meiryo"/>
            </a:endParaRPr>
          </a:p>
        </p:txBody>
      </p:sp>
      <p:sp>
        <p:nvSpPr>
          <p:cNvPr id="557" name="Google Shape;557;gf3bb6fad3e_0_64"/>
          <p:cNvSpPr/>
          <p:nvPr/>
        </p:nvSpPr>
        <p:spPr>
          <a:xfrm>
            <a:off x="2711438"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400"/>
            </a:pPr>
            <a:endParaRPr lang="en-US" altLang="ja-JP" sz="1200" dirty="0">
              <a:solidFill>
                <a:schemeClr val="dk2"/>
              </a:solidFill>
              <a:latin typeface="Meiryo"/>
              <a:ea typeface="Meiryo"/>
              <a:cs typeface="Meiryo"/>
              <a:sym typeface="Meiryo"/>
            </a:endParaRPr>
          </a:p>
          <a:p>
            <a:pPr>
              <a:buClr>
                <a:schemeClr val="dk1"/>
              </a:buClr>
              <a:buSzPts val="1400"/>
            </a:pPr>
            <a:r>
              <a:rPr lang="ja-JP" altLang="en-US" sz="1200" dirty="0">
                <a:solidFill>
                  <a:schemeClr val="dk2"/>
                </a:solidFill>
                <a:latin typeface="Meiryo"/>
                <a:ea typeface="Meiryo"/>
                <a:cs typeface="Meiryo"/>
                <a:sym typeface="Meiryo"/>
              </a:rPr>
              <a:t>メールに記載されているログイン</a:t>
            </a:r>
            <a:r>
              <a:rPr lang="en-US" altLang="ja-JP" sz="1200" dirty="0">
                <a:solidFill>
                  <a:schemeClr val="dk2"/>
                </a:solidFill>
                <a:latin typeface="Meiryo"/>
                <a:ea typeface="Meiryo"/>
                <a:cs typeface="Meiryo"/>
                <a:sym typeface="Meiryo"/>
              </a:rPr>
              <a:t>ID</a:t>
            </a:r>
            <a:r>
              <a:rPr lang="ja-JP" altLang="en-US" sz="1200" dirty="0">
                <a:solidFill>
                  <a:schemeClr val="dk2"/>
                </a:solidFill>
                <a:latin typeface="Meiryo"/>
                <a:ea typeface="Meiryo"/>
                <a:cs typeface="Meiryo"/>
                <a:sym typeface="Meiryo"/>
              </a:rPr>
              <a:t>と仮パスワードを入力し、「ログイン」を選択します。</a:t>
            </a:r>
            <a:endParaRPr lang="ja-JP" altLang="en-US" sz="1200" dirty="0">
              <a:solidFill>
                <a:srgbClr val="000000"/>
              </a:solidFill>
              <a:latin typeface="Meiryo"/>
              <a:ea typeface="Meiryo"/>
              <a:cs typeface="Meiryo"/>
              <a:sym typeface="Meiryo"/>
            </a:endParaRPr>
          </a:p>
        </p:txBody>
      </p:sp>
      <p:sp>
        <p:nvSpPr>
          <p:cNvPr id="556" name="Google Shape;556;gf3bb6fad3e_0_64"/>
          <p:cNvSpPr/>
          <p:nvPr/>
        </p:nvSpPr>
        <p:spPr>
          <a:xfrm>
            <a:off x="352425"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rgbClr val="000000"/>
              </a:buClr>
              <a:buSzPts val="1200"/>
            </a:pPr>
            <a:r>
              <a:rPr lang="ja-JP" altLang="en-US" sz="1200" dirty="0">
                <a:solidFill>
                  <a:schemeClr val="dk2"/>
                </a:solidFill>
                <a:latin typeface="Meiryo"/>
                <a:ea typeface="Meiryo"/>
                <a:cs typeface="Meiryo"/>
                <a:sym typeface="Meiryo"/>
              </a:rPr>
              <a:t>パスワード再発行用</a:t>
            </a:r>
            <a:r>
              <a:rPr lang="en-US" altLang="ja-JP" sz="1200" dirty="0">
                <a:solidFill>
                  <a:schemeClr val="dk2"/>
                </a:solidFill>
                <a:latin typeface="Meiryo"/>
                <a:ea typeface="Meiryo"/>
                <a:cs typeface="Meiryo"/>
                <a:sym typeface="Meiryo"/>
              </a:rPr>
              <a:t>URL</a:t>
            </a:r>
            <a:r>
              <a:rPr lang="ja-JP" altLang="en-US" sz="1200" dirty="0">
                <a:solidFill>
                  <a:schemeClr val="dk2"/>
                </a:solidFill>
                <a:latin typeface="Meiryo"/>
                <a:ea typeface="Meiryo"/>
                <a:cs typeface="Meiryo"/>
                <a:sym typeface="Meiryo"/>
              </a:rPr>
              <a:t>がメールで届きます。</a:t>
            </a:r>
          </a:p>
          <a:p>
            <a:pPr>
              <a:buClr>
                <a:srgbClr val="000000"/>
              </a:buClr>
              <a:buSzPts val="1200"/>
            </a:pPr>
            <a:r>
              <a:rPr lang="ja-JP" altLang="en-US" sz="1200" dirty="0">
                <a:solidFill>
                  <a:schemeClr val="dk2"/>
                </a:solidFill>
                <a:latin typeface="Meiryo"/>
                <a:ea typeface="Meiryo"/>
                <a:cs typeface="Meiryo"/>
                <a:sym typeface="Meiryo"/>
              </a:rPr>
              <a:t>（メール件名：</a:t>
            </a:r>
            <a:r>
              <a:rPr lang="en-US" altLang="ja-JP" sz="1200" dirty="0">
                <a:solidFill>
                  <a:schemeClr val="dk2"/>
                </a:solidFill>
                <a:latin typeface="Meiryo"/>
                <a:ea typeface="Meiryo"/>
                <a:cs typeface="Meiryo"/>
                <a:sym typeface="Meiryo"/>
              </a:rPr>
              <a:t>[</a:t>
            </a:r>
            <a:r>
              <a:rPr lang="en-US" altLang="ja-JP" sz="1200" dirty="0" err="1">
                <a:solidFill>
                  <a:schemeClr val="dk2"/>
                </a:solidFill>
                <a:latin typeface="Meiryo"/>
                <a:ea typeface="Meiryo"/>
                <a:cs typeface="Meiryo"/>
                <a:sym typeface="Meiryo"/>
              </a:rPr>
              <a:t>LoGo</a:t>
            </a:r>
            <a:r>
              <a:rPr lang="ja-JP" altLang="en-US" sz="1200" dirty="0">
                <a:solidFill>
                  <a:schemeClr val="dk2"/>
                </a:solidFill>
                <a:latin typeface="Meiryo"/>
                <a:ea typeface="Meiryo"/>
                <a:cs typeface="Meiryo"/>
                <a:sym typeface="Meiryo"/>
              </a:rPr>
              <a:t>フォーム</a:t>
            </a:r>
            <a:r>
              <a:rPr lang="en-US" altLang="ja-JP" sz="1200" dirty="0">
                <a:solidFill>
                  <a:schemeClr val="dk2"/>
                </a:solidFill>
                <a:latin typeface="Meiryo"/>
                <a:ea typeface="Meiryo"/>
                <a:cs typeface="Meiryo"/>
                <a:sym typeface="Meiryo"/>
              </a:rPr>
              <a:t>]</a:t>
            </a:r>
            <a:r>
              <a:rPr lang="ja-JP" altLang="en-US" sz="1200" dirty="0">
                <a:solidFill>
                  <a:schemeClr val="dk2"/>
                </a:solidFill>
                <a:latin typeface="Meiryo"/>
                <a:ea typeface="Meiryo"/>
                <a:cs typeface="Meiryo"/>
                <a:sym typeface="Meiryo"/>
              </a:rPr>
              <a:t>パスワード再設定のご案内）</a:t>
            </a:r>
          </a:p>
        </p:txBody>
      </p:sp>
      <p:sp>
        <p:nvSpPr>
          <p:cNvPr id="35" name="Google Shape;128;p3">
            <a:extLst>
              <a:ext uri="{FF2B5EF4-FFF2-40B4-BE49-F238E27FC236}">
                <a16:creationId xmlns:a16="http://schemas.microsoft.com/office/drawing/2014/main" id="{3B51D82B-6BD4-4DCF-9D10-E17C74AA7AA6}"/>
              </a:ext>
            </a:extLst>
          </p:cNvPr>
          <p:cNvSpPr txBox="1">
            <a:spLocks noGrp="1"/>
          </p:cNvSpPr>
          <p:nvPr>
            <p:ph type="title"/>
          </p:nvPr>
        </p:nvSpPr>
        <p:spPr>
          <a:prstGeom prst="rect">
            <a:avLst/>
          </a:prstGeom>
          <a:noFill/>
          <a:ln>
            <a:noFill/>
          </a:ln>
        </p:spPr>
        <p:txBody>
          <a:bodyPr spcFirstLastPara="1" vert="horz" wrap="square" lIns="106650" tIns="106650" rIns="106650" bIns="106650" rtlCol="0" anchor="t" anchorCtr="0">
            <a:normAutofit/>
          </a:bodyPr>
          <a:lstStyle/>
          <a:p>
            <a:r>
              <a:rPr lang="en-US" altLang="ja-JP" dirty="0"/>
              <a:t>※</a:t>
            </a:r>
            <a:r>
              <a:rPr lang="ja-JP" altLang="en-US" dirty="0"/>
              <a:t>ログイン</a:t>
            </a:r>
            <a:r>
              <a:rPr lang="en-US" altLang="ja-JP" dirty="0"/>
              <a:t>ID</a:t>
            </a:r>
            <a:r>
              <a:rPr lang="ja-JP" altLang="en-US" dirty="0"/>
              <a:t>・パスワードを忘れた場合</a:t>
            </a:r>
            <a:endParaRPr dirty="0"/>
          </a:p>
        </p:txBody>
      </p:sp>
      <p:sp>
        <p:nvSpPr>
          <p:cNvPr id="558" name="Google Shape;558;gf3bb6fad3e_0_64"/>
          <p:cNvSpPr txBox="1">
            <a:spLocks noGrp="1"/>
          </p:cNvSpPr>
          <p:nvPr>
            <p:ph type="sldNum" idx="12"/>
          </p:nvPr>
        </p:nvSpPr>
        <p:spPr>
          <a:prstGeom prst="rect">
            <a:avLst/>
          </a:prstGeom>
          <a:noFill/>
          <a:ln>
            <a:noFill/>
          </a:ln>
        </p:spPr>
        <p:txBody>
          <a:bodyPr spcFirstLastPara="1" vert="horz" wrap="square" lIns="106650" tIns="106650" rIns="106650" bIns="106650" rtlCol="0" anchor="ctr" anchorCtr="0">
            <a:normAutofit/>
          </a:bodyPr>
          <a:lstStyle/>
          <a:p>
            <a:fld id="{00000000-1234-1234-1234-123412341234}" type="slidenum">
              <a:rPr lang="en-US" altLang="ja-JP"/>
              <a:pPr/>
              <a:t>8</a:t>
            </a:fld>
            <a:endParaRPr/>
          </a:p>
        </p:txBody>
      </p:sp>
      <p:sp>
        <p:nvSpPr>
          <p:cNvPr id="560" name="Google Shape;560;gf3bb6fad3e_0_64"/>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③</a:t>
            </a:r>
            <a:endParaRPr lang="en-US" altLang="ja-JP" sz="4800" b="1" dirty="0">
              <a:solidFill>
                <a:srgbClr val="007BBB"/>
              </a:solidFill>
              <a:latin typeface="Meiryo"/>
              <a:ea typeface="Meiryo"/>
              <a:cs typeface="Meiryo"/>
              <a:sym typeface="Meiryo"/>
            </a:endParaRPr>
          </a:p>
        </p:txBody>
      </p:sp>
      <p:sp>
        <p:nvSpPr>
          <p:cNvPr id="561" name="Google Shape;561;gf3bb6fad3e_0_64"/>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④</a:t>
            </a:r>
            <a:endParaRPr sz="4800" b="1" dirty="0">
              <a:solidFill>
                <a:srgbClr val="007BBB"/>
              </a:solidFill>
              <a:latin typeface="Meiryo"/>
              <a:ea typeface="Meiryo"/>
              <a:cs typeface="Meiryo"/>
              <a:sym typeface="Meiryo"/>
            </a:endParaRPr>
          </a:p>
        </p:txBody>
      </p:sp>
      <p:sp>
        <p:nvSpPr>
          <p:cNvPr id="562" name="Google Shape;562;gf3bb6fad3e_0_64"/>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563" name="Google Shape;563;gf3bb6fad3e_0_64"/>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⑤</a:t>
            </a:r>
            <a:endParaRPr sz="4800" b="1" dirty="0">
              <a:solidFill>
                <a:srgbClr val="007BBB"/>
              </a:solidFill>
              <a:latin typeface="Meiryo"/>
              <a:ea typeface="Meiryo"/>
              <a:cs typeface="Meiryo"/>
              <a:sym typeface="Meiryo"/>
            </a:endParaRPr>
          </a:p>
        </p:txBody>
      </p:sp>
      <p:sp>
        <p:nvSpPr>
          <p:cNvPr id="564" name="Google Shape;564;gf3bb6fad3e_0_64"/>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pic>
        <p:nvPicPr>
          <p:cNvPr id="8" name="図 7">
            <a:extLst>
              <a:ext uri="{FF2B5EF4-FFF2-40B4-BE49-F238E27FC236}">
                <a16:creationId xmlns:a16="http://schemas.microsoft.com/office/drawing/2014/main" id="{F562BA2C-F284-4065-9EF3-B8EAC95D5CFF}"/>
              </a:ext>
            </a:extLst>
          </p:cNvPr>
          <p:cNvPicPr>
            <a:picLocks noChangeAspect="1"/>
          </p:cNvPicPr>
          <p:nvPr/>
        </p:nvPicPr>
        <p:blipFill>
          <a:blip r:embed="rId3"/>
          <a:stretch>
            <a:fillRect/>
          </a:stretch>
        </p:blipFill>
        <p:spPr>
          <a:xfrm>
            <a:off x="5230709" y="2218912"/>
            <a:ext cx="1800000" cy="1841284"/>
          </a:xfrm>
          <a:prstGeom prst="rect">
            <a:avLst/>
          </a:prstGeom>
          <a:effectLst>
            <a:outerShdw blurRad="50800" dist="38100" dir="2700000" algn="tl" rotWithShape="0">
              <a:prstClr val="black">
                <a:alpha val="40000"/>
              </a:prstClr>
            </a:outerShdw>
          </a:effectLst>
        </p:spPr>
      </p:pic>
      <p:sp>
        <p:nvSpPr>
          <p:cNvPr id="27" name="Google Shape;547;gf3bb6fad3e_0_47">
            <a:extLst>
              <a:ext uri="{FF2B5EF4-FFF2-40B4-BE49-F238E27FC236}">
                <a16:creationId xmlns:a16="http://schemas.microsoft.com/office/drawing/2014/main" id="{1676AAD4-3537-4E02-B2F7-4788F5013223}"/>
              </a:ext>
            </a:extLst>
          </p:cNvPr>
          <p:cNvSpPr/>
          <p:nvPr/>
        </p:nvSpPr>
        <p:spPr>
          <a:xfrm>
            <a:off x="5392614" y="2735386"/>
            <a:ext cx="1461477" cy="86506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pic>
        <p:nvPicPr>
          <p:cNvPr id="29" name="図 28">
            <a:extLst>
              <a:ext uri="{FF2B5EF4-FFF2-40B4-BE49-F238E27FC236}">
                <a16:creationId xmlns:a16="http://schemas.microsoft.com/office/drawing/2014/main" id="{4C6D7CE2-5956-4EE5-82BF-7F9B4AAA7740}"/>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Lst>
          </a:blip>
          <a:srcRect l="13483" t="43419" r="75664" b="53955"/>
          <a:stretch/>
        </p:blipFill>
        <p:spPr>
          <a:xfrm>
            <a:off x="919118" y="3297745"/>
            <a:ext cx="357870" cy="56010"/>
          </a:xfrm>
          <a:prstGeom prst="rect">
            <a:avLst/>
          </a:prstGeom>
          <a:solidFill>
            <a:schemeClr val="lt1"/>
          </a:solidFill>
          <a:ln>
            <a:noFill/>
          </a:ln>
        </p:spPr>
      </p:pic>
      <p:grpSp>
        <p:nvGrpSpPr>
          <p:cNvPr id="11" name="グループ化 10">
            <a:extLst>
              <a:ext uri="{FF2B5EF4-FFF2-40B4-BE49-F238E27FC236}">
                <a16:creationId xmlns:a16="http://schemas.microsoft.com/office/drawing/2014/main" id="{45C2B5E4-6455-4EB3-8FEE-1397071D7FED}"/>
              </a:ext>
            </a:extLst>
          </p:cNvPr>
          <p:cNvGrpSpPr/>
          <p:nvPr/>
        </p:nvGrpSpPr>
        <p:grpSpPr>
          <a:xfrm>
            <a:off x="469565" y="2350553"/>
            <a:ext cx="1800000" cy="2148210"/>
            <a:chOff x="469565" y="2350553"/>
            <a:chExt cx="1800000" cy="2148210"/>
          </a:xfrm>
          <a:effectLst>
            <a:outerShdw blurRad="50800" dist="38100" dir="2700000" algn="tl" rotWithShape="0">
              <a:prstClr val="black">
                <a:alpha val="40000"/>
              </a:prstClr>
            </a:outerShdw>
          </a:effectLst>
        </p:grpSpPr>
        <p:pic>
          <p:nvPicPr>
            <p:cNvPr id="2" name="図 1">
              <a:extLst>
                <a:ext uri="{FF2B5EF4-FFF2-40B4-BE49-F238E27FC236}">
                  <a16:creationId xmlns:a16="http://schemas.microsoft.com/office/drawing/2014/main" id="{131C4C16-FA05-43CC-BB25-31F8E8274B9E}"/>
                </a:ext>
              </a:extLst>
            </p:cNvPr>
            <p:cNvPicPr>
              <a:picLocks noChangeAspect="1"/>
            </p:cNvPicPr>
            <p:nvPr/>
          </p:nvPicPr>
          <p:blipFill rotWithShape="1">
            <a:blip r:embed="rId6"/>
            <a:srcRect t="-478" r="45552"/>
            <a:stretch/>
          </p:blipFill>
          <p:spPr>
            <a:xfrm>
              <a:off x="469565" y="2350553"/>
              <a:ext cx="1800000" cy="2148210"/>
            </a:xfrm>
            <a:prstGeom prst="rect">
              <a:avLst/>
            </a:prstGeom>
            <a:solidFill>
              <a:schemeClr val="lt1"/>
            </a:solidFill>
            <a:ln>
              <a:noFill/>
            </a:ln>
          </p:spPr>
        </p:pic>
        <p:pic>
          <p:nvPicPr>
            <p:cNvPr id="22" name="図 21">
              <a:extLst>
                <a:ext uri="{FF2B5EF4-FFF2-40B4-BE49-F238E27FC236}">
                  <a16:creationId xmlns:a16="http://schemas.microsoft.com/office/drawing/2014/main" id="{90127747-0E5C-46A6-9704-36379DD6F7D7}"/>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Lst>
            </a:blip>
            <a:srcRect l="13308" t="40460" r="68839" b="56454"/>
            <a:stretch/>
          </p:blipFill>
          <p:spPr>
            <a:xfrm>
              <a:off x="914637" y="3220495"/>
              <a:ext cx="582996" cy="65190"/>
            </a:xfrm>
            <a:prstGeom prst="rect">
              <a:avLst/>
            </a:prstGeom>
            <a:solidFill>
              <a:schemeClr val="lt1"/>
            </a:solidFill>
            <a:ln>
              <a:noFill/>
            </a:ln>
          </p:spPr>
        </p:pic>
        <p:pic>
          <p:nvPicPr>
            <p:cNvPr id="38" name="図 37">
              <a:extLst>
                <a:ext uri="{FF2B5EF4-FFF2-40B4-BE49-F238E27FC236}">
                  <a16:creationId xmlns:a16="http://schemas.microsoft.com/office/drawing/2014/main" id="{01788F3D-7C5F-4785-9B6C-47E3D582F54D}"/>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Lst>
            </a:blip>
            <a:srcRect l="13308" t="40460" r="68839" b="56454"/>
            <a:stretch/>
          </p:blipFill>
          <p:spPr>
            <a:xfrm>
              <a:off x="919876" y="3429000"/>
              <a:ext cx="582996" cy="65190"/>
            </a:xfrm>
            <a:prstGeom prst="rect">
              <a:avLst/>
            </a:prstGeom>
            <a:solidFill>
              <a:schemeClr val="lt1"/>
            </a:solidFill>
            <a:ln>
              <a:noFill/>
            </a:ln>
          </p:spPr>
        </p:pic>
      </p:grpSp>
      <p:pic>
        <p:nvPicPr>
          <p:cNvPr id="39" name="図 38">
            <a:extLst>
              <a:ext uri="{FF2B5EF4-FFF2-40B4-BE49-F238E27FC236}">
                <a16:creationId xmlns:a16="http://schemas.microsoft.com/office/drawing/2014/main" id="{2A0DCD6C-65E2-4309-9599-EDAB46EF111E}"/>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Lst>
          </a:blip>
          <a:srcRect l="13483" t="43419" r="75664" b="53955"/>
          <a:stretch/>
        </p:blipFill>
        <p:spPr>
          <a:xfrm>
            <a:off x="919593" y="3495646"/>
            <a:ext cx="428980" cy="67139"/>
          </a:xfrm>
          <a:prstGeom prst="rect">
            <a:avLst/>
          </a:prstGeom>
          <a:solidFill>
            <a:schemeClr val="lt1"/>
          </a:solidFill>
          <a:ln>
            <a:noFill/>
          </a:ln>
        </p:spPr>
      </p:pic>
      <p:sp>
        <p:nvSpPr>
          <p:cNvPr id="33" name="Google Shape;547;gf3bb6fad3e_0_47">
            <a:extLst>
              <a:ext uri="{FF2B5EF4-FFF2-40B4-BE49-F238E27FC236}">
                <a16:creationId xmlns:a16="http://schemas.microsoft.com/office/drawing/2014/main" id="{44CCAE1C-5017-4622-B5B9-EF23E473365D}"/>
              </a:ext>
            </a:extLst>
          </p:cNvPr>
          <p:cNvSpPr/>
          <p:nvPr/>
        </p:nvSpPr>
        <p:spPr>
          <a:xfrm>
            <a:off x="626720" y="3608587"/>
            <a:ext cx="650268" cy="14945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pic>
        <p:nvPicPr>
          <p:cNvPr id="28" name="図 27">
            <a:extLst>
              <a:ext uri="{FF2B5EF4-FFF2-40B4-BE49-F238E27FC236}">
                <a16:creationId xmlns:a16="http://schemas.microsoft.com/office/drawing/2014/main" id="{2A0DCD6C-65E2-4309-9599-EDAB46EF111E}"/>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Lst>
          </a:blip>
          <a:srcRect l="13483" t="43419" r="75664" b="53955"/>
          <a:stretch/>
        </p:blipFill>
        <p:spPr>
          <a:xfrm>
            <a:off x="914830" y="3290858"/>
            <a:ext cx="428980" cy="67139"/>
          </a:xfrm>
          <a:prstGeom prst="rect">
            <a:avLst/>
          </a:prstGeom>
          <a:solidFill>
            <a:schemeClr val="lt1"/>
          </a:solidFill>
          <a:ln>
            <a:noFill/>
          </a:ln>
        </p:spPr>
      </p:pic>
      <p:pic>
        <p:nvPicPr>
          <p:cNvPr id="3" name="図 2">
            <a:extLst>
              <a:ext uri="{FF2B5EF4-FFF2-40B4-BE49-F238E27FC236}">
                <a16:creationId xmlns:a16="http://schemas.microsoft.com/office/drawing/2014/main" id="{5E843FEC-FAFA-06FB-1E8C-A72E3F67E35C}"/>
              </a:ext>
            </a:extLst>
          </p:cNvPr>
          <p:cNvPicPr>
            <a:picLocks noChangeAspect="1"/>
          </p:cNvPicPr>
          <p:nvPr/>
        </p:nvPicPr>
        <p:blipFill>
          <a:blip r:embed="rId7"/>
          <a:stretch>
            <a:fillRect/>
          </a:stretch>
        </p:blipFill>
        <p:spPr>
          <a:xfrm>
            <a:off x="2839726" y="1993136"/>
            <a:ext cx="1817363" cy="2940614"/>
          </a:xfrm>
          <a:prstGeom prst="rect">
            <a:avLst/>
          </a:prstGeom>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6038E0DF-608F-16FD-EADA-19D488C83B2E}"/>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Lst>
          </a:blip>
          <a:srcRect l="13483" t="43419" r="75664" b="53955"/>
          <a:stretch/>
        </p:blipFill>
        <p:spPr>
          <a:xfrm>
            <a:off x="2985099" y="3219862"/>
            <a:ext cx="808688" cy="77883"/>
          </a:xfrm>
          <a:prstGeom prst="rect">
            <a:avLst/>
          </a:prstGeom>
          <a:solidFill>
            <a:schemeClr val="lt1"/>
          </a:solidFill>
          <a:ln>
            <a:noFill/>
          </a:ln>
        </p:spPr>
      </p:pic>
      <p:sp>
        <p:nvSpPr>
          <p:cNvPr id="25" name="Google Shape;547;gf3bb6fad3e_0_47">
            <a:extLst>
              <a:ext uri="{FF2B5EF4-FFF2-40B4-BE49-F238E27FC236}">
                <a16:creationId xmlns:a16="http://schemas.microsoft.com/office/drawing/2014/main" id="{9D39C495-A41C-4933-9EF3-8BC228FC9FA6}"/>
              </a:ext>
            </a:extLst>
          </p:cNvPr>
          <p:cNvSpPr/>
          <p:nvPr/>
        </p:nvSpPr>
        <p:spPr>
          <a:xfrm>
            <a:off x="2916336" y="3146905"/>
            <a:ext cx="1678201" cy="785015"/>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Tree>
    <p:extLst>
      <p:ext uri="{BB962C8B-B14F-4D97-AF65-F5344CB8AC3E}">
        <p14:creationId xmlns:p14="http://schemas.microsoft.com/office/powerpoint/2010/main" val="275041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f3bb6fad3e_0_64"/>
          <p:cNvSpPr/>
          <p:nvPr/>
        </p:nvSpPr>
        <p:spPr>
          <a:xfrm>
            <a:off x="401816" y="1123021"/>
            <a:ext cx="907383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100"/>
            </a:pPr>
            <a:endParaRPr lang="en-US" altLang="ja-JP" sz="1200" dirty="0">
              <a:solidFill>
                <a:schemeClr val="dk2"/>
              </a:solidFill>
              <a:latin typeface="Meiryo"/>
              <a:ea typeface="Meiryo"/>
              <a:cs typeface="Meiryo"/>
              <a:sym typeface="Meiryo"/>
            </a:endParaRPr>
          </a:p>
          <a:p>
            <a:pPr>
              <a:buClr>
                <a:schemeClr val="dk1"/>
              </a:buClr>
              <a:buSzPts val="1100"/>
            </a:pPr>
            <a:endParaRPr sz="1200" dirty="0">
              <a:solidFill>
                <a:schemeClr val="dk2"/>
              </a:solidFill>
              <a:latin typeface="Meiryo"/>
              <a:ea typeface="Meiryo"/>
              <a:cs typeface="Meiryo"/>
              <a:sym typeface="Meiryo"/>
            </a:endParaRPr>
          </a:p>
        </p:txBody>
      </p:sp>
      <p:sp>
        <p:nvSpPr>
          <p:cNvPr id="558" name="Google Shape;558;gf3bb6fad3e_0_64"/>
          <p:cNvSpPr txBox="1">
            <a:spLocks noGrp="1"/>
          </p:cNvSpPr>
          <p:nvPr>
            <p:ph type="sldNum" idx="12"/>
          </p:nvPr>
        </p:nvSpPr>
        <p:spPr>
          <a:prstGeom prst="rect">
            <a:avLst/>
          </a:prstGeom>
          <a:noFill/>
          <a:ln>
            <a:noFill/>
          </a:ln>
        </p:spPr>
        <p:txBody>
          <a:bodyPr spcFirstLastPara="1" vert="horz" wrap="square" lIns="106650" tIns="106650" rIns="106650" bIns="106650" rtlCol="0" anchor="ctr" anchorCtr="0">
            <a:normAutofit/>
          </a:bodyPr>
          <a:lstStyle/>
          <a:p>
            <a:fld id="{00000000-1234-1234-1234-123412341234}" type="slidenum">
              <a:rPr lang="en-US" altLang="ja-JP"/>
              <a:pPr/>
              <a:t>9</a:t>
            </a:fld>
            <a:endParaRPr/>
          </a:p>
        </p:txBody>
      </p:sp>
      <p:grpSp>
        <p:nvGrpSpPr>
          <p:cNvPr id="9" name="グループ化 8">
            <a:extLst>
              <a:ext uri="{FF2B5EF4-FFF2-40B4-BE49-F238E27FC236}">
                <a16:creationId xmlns:a16="http://schemas.microsoft.com/office/drawing/2014/main" id="{9DD5E7CF-0FB0-481D-B495-35627A505640}"/>
              </a:ext>
            </a:extLst>
          </p:cNvPr>
          <p:cNvGrpSpPr/>
          <p:nvPr/>
        </p:nvGrpSpPr>
        <p:grpSpPr>
          <a:xfrm>
            <a:off x="3153128" y="878453"/>
            <a:ext cx="5873692" cy="3144562"/>
            <a:chOff x="2671421" y="598321"/>
            <a:chExt cx="5873692" cy="3144562"/>
          </a:xfrm>
        </p:grpSpPr>
        <p:grpSp>
          <p:nvGrpSpPr>
            <p:cNvPr id="47" name="グループ化 46">
              <a:extLst>
                <a:ext uri="{FF2B5EF4-FFF2-40B4-BE49-F238E27FC236}">
                  <a16:creationId xmlns:a16="http://schemas.microsoft.com/office/drawing/2014/main" id="{D62326D2-B2F8-4273-AA87-CE5D78975F45}"/>
                </a:ext>
              </a:extLst>
            </p:cNvPr>
            <p:cNvGrpSpPr/>
            <p:nvPr/>
          </p:nvGrpSpPr>
          <p:grpSpPr>
            <a:xfrm>
              <a:off x="2671421" y="598321"/>
              <a:ext cx="5873692" cy="3144562"/>
              <a:chOff x="5762193" y="3775493"/>
              <a:chExt cx="3442877" cy="2372575"/>
            </a:xfrm>
          </p:grpSpPr>
          <p:pic>
            <p:nvPicPr>
              <p:cNvPr id="49" name="Google Shape;446;gf3bb6fad3e_0_37">
                <a:extLst>
                  <a:ext uri="{FF2B5EF4-FFF2-40B4-BE49-F238E27FC236}">
                    <a16:creationId xmlns:a16="http://schemas.microsoft.com/office/drawing/2014/main" id="{EBCBA665-77F3-480E-8944-5920859302EC}"/>
                  </a:ext>
                </a:extLst>
              </p:cNvPr>
              <p:cNvPicPr preferRelativeResize="0"/>
              <p:nvPr/>
            </p:nvPicPr>
            <p:blipFill rotWithShape="1">
              <a:blip r:embed="rId3">
                <a:alphaModFix/>
              </a:blip>
              <a:srcRect b="8113"/>
              <a:stretch/>
            </p:blipFill>
            <p:spPr>
              <a:xfrm>
                <a:off x="5762193" y="3775493"/>
                <a:ext cx="3442877" cy="2372575"/>
              </a:xfrm>
              <a:prstGeom prst="rect">
                <a:avLst/>
              </a:prstGeom>
              <a:noFill/>
              <a:ln>
                <a:noFill/>
              </a:ln>
            </p:spPr>
          </p:pic>
          <p:sp>
            <p:nvSpPr>
              <p:cNvPr id="50" name="正方形/長方形 49">
                <a:extLst>
                  <a:ext uri="{FF2B5EF4-FFF2-40B4-BE49-F238E27FC236}">
                    <a16:creationId xmlns:a16="http://schemas.microsoft.com/office/drawing/2014/main" id="{05012A84-565A-4EBC-AF90-0DBED440129F}"/>
                  </a:ext>
                </a:extLst>
              </p:cNvPr>
              <p:cNvSpPr/>
              <p:nvPr/>
            </p:nvSpPr>
            <p:spPr>
              <a:xfrm>
                <a:off x="6096001" y="4287521"/>
                <a:ext cx="2754488" cy="15468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 name="図 29">
              <a:extLst>
                <a:ext uri="{FF2B5EF4-FFF2-40B4-BE49-F238E27FC236}">
                  <a16:creationId xmlns:a16="http://schemas.microsoft.com/office/drawing/2014/main" id="{966A7C00-18AB-472F-BCC7-364AB31A5F5E}"/>
                </a:ext>
              </a:extLst>
            </p:cNvPr>
            <p:cNvPicPr>
              <a:picLocks noChangeAspect="1"/>
            </p:cNvPicPr>
            <p:nvPr/>
          </p:nvPicPr>
          <p:blipFill>
            <a:blip r:embed="rId4"/>
            <a:stretch>
              <a:fillRect/>
            </a:stretch>
          </p:blipFill>
          <p:spPr>
            <a:xfrm>
              <a:off x="3240911" y="1273016"/>
              <a:ext cx="4728153" cy="2068568"/>
            </a:xfrm>
            <a:prstGeom prst="rect">
              <a:avLst/>
            </a:prstGeom>
          </p:spPr>
        </p:pic>
      </p:grpSp>
      <p:pic>
        <p:nvPicPr>
          <p:cNvPr id="32" name="図 31">
            <a:extLst>
              <a:ext uri="{FF2B5EF4-FFF2-40B4-BE49-F238E27FC236}">
                <a16:creationId xmlns:a16="http://schemas.microsoft.com/office/drawing/2014/main" id="{AC43E830-C937-4F28-9E63-FD1AE6D31E78}"/>
              </a:ext>
            </a:extLst>
          </p:cNvPr>
          <p:cNvPicPr>
            <a:picLocks noChangeAspect="1"/>
          </p:cNvPicPr>
          <p:nvPr/>
        </p:nvPicPr>
        <p:blipFill rotWithShape="1">
          <a:blip r:embed="rId4"/>
          <a:srcRect t="2096" r="81797" b="36380"/>
          <a:stretch/>
        </p:blipFill>
        <p:spPr>
          <a:xfrm>
            <a:off x="760587" y="1504177"/>
            <a:ext cx="1929447" cy="2853171"/>
          </a:xfrm>
          <a:prstGeom prst="rect">
            <a:avLst/>
          </a:prstGeom>
          <a:ln w="28575">
            <a:solidFill>
              <a:srgbClr val="EE827C"/>
            </a:solidFill>
          </a:ln>
        </p:spPr>
      </p:pic>
      <p:sp>
        <p:nvSpPr>
          <p:cNvPr id="42" name="吹き出し: 線 41">
            <a:extLst>
              <a:ext uri="{FF2B5EF4-FFF2-40B4-BE49-F238E27FC236}">
                <a16:creationId xmlns:a16="http://schemas.microsoft.com/office/drawing/2014/main" id="{260C7E61-6CB1-497F-8E34-871C38F5D368}"/>
              </a:ext>
            </a:extLst>
          </p:cNvPr>
          <p:cNvSpPr/>
          <p:nvPr/>
        </p:nvSpPr>
        <p:spPr>
          <a:xfrm>
            <a:off x="760586" y="4777895"/>
            <a:ext cx="1929447" cy="1201652"/>
          </a:xfrm>
          <a:prstGeom prst="borderCallout1">
            <a:avLst>
              <a:gd name="adj1" fmla="val -42714"/>
              <a:gd name="adj2" fmla="val 50346"/>
              <a:gd name="adj3" fmla="val 1092"/>
              <a:gd name="adj4" fmla="val 50188"/>
            </a:avLst>
          </a:prstGeom>
          <a:solidFill>
            <a:schemeClr val="bg1"/>
          </a:solidFill>
          <a:ln>
            <a:solidFill>
              <a:schemeClr val="tx1">
                <a:lumMod val="65000"/>
                <a:lumOff val="35000"/>
              </a:schemeClr>
            </a:solidFill>
            <a:head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rPr>
              <a:t>申請先の切り替え</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過去に申請したことのある申請先の一覧が表示されます。</a:t>
            </a:r>
          </a:p>
        </p:txBody>
      </p:sp>
      <p:sp>
        <p:nvSpPr>
          <p:cNvPr id="33" name="吹き出し: 線 32">
            <a:extLst>
              <a:ext uri="{FF2B5EF4-FFF2-40B4-BE49-F238E27FC236}">
                <a16:creationId xmlns:a16="http://schemas.microsoft.com/office/drawing/2014/main" id="{108FDC26-0DFE-41C9-9CB2-34994C5A12DC}"/>
              </a:ext>
            </a:extLst>
          </p:cNvPr>
          <p:cNvSpPr/>
          <p:nvPr/>
        </p:nvSpPr>
        <p:spPr>
          <a:xfrm>
            <a:off x="3369822" y="4777895"/>
            <a:ext cx="2520000" cy="1201652"/>
          </a:xfrm>
          <a:prstGeom prst="borderCallout1">
            <a:avLst>
              <a:gd name="adj1" fmla="val 54328"/>
              <a:gd name="adj2" fmla="val 35"/>
              <a:gd name="adj3" fmla="val -127566"/>
              <a:gd name="adj4" fmla="val -52974"/>
            </a:avLst>
          </a:prstGeom>
          <a:solidFill>
            <a:schemeClr val="bg1"/>
          </a:solidFill>
          <a:ln>
            <a:solidFill>
              <a:schemeClr val="tx1">
                <a:lumMod val="65000"/>
                <a:lumOff val="35000"/>
              </a:schemeClr>
            </a:solidFill>
            <a:headEnd type="none"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rPr>
              <a:t>一時保存中の申請</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過去に一時保存した申請一覧が表示されます。</a:t>
            </a:r>
          </a:p>
        </p:txBody>
      </p:sp>
      <p:grpSp>
        <p:nvGrpSpPr>
          <p:cNvPr id="8" name="グループ化 7">
            <a:extLst>
              <a:ext uri="{FF2B5EF4-FFF2-40B4-BE49-F238E27FC236}">
                <a16:creationId xmlns:a16="http://schemas.microsoft.com/office/drawing/2014/main" id="{153FA967-7EF9-453D-A924-FB90C6199E12}"/>
              </a:ext>
            </a:extLst>
          </p:cNvPr>
          <p:cNvGrpSpPr/>
          <p:nvPr/>
        </p:nvGrpSpPr>
        <p:grpSpPr>
          <a:xfrm>
            <a:off x="6536179" y="4219688"/>
            <a:ext cx="2465875" cy="1759859"/>
            <a:chOff x="6756542" y="4268145"/>
            <a:chExt cx="2465875" cy="1759859"/>
          </a:xfrm>
        </p:grpSpPr>
        <p:sp>
          <p:nvSpPr>
            <p:cNvPr id="38" name="角丸四角形 33">
              <a:extLst>
                <a:ext uri="{FF2B5EF4-FFF2-40B4-BE49-F238E27FC236}">
                  <a16:creationId xmlns:a16="http://schemas.microsoft.com/office/drawing/2014/main" id="{EB88DE6C-B8B3-41B0-9B61-90B99E167376}"/>
                </a:ext>
              </a:extLst>
            </p:cNvPr>
            <p:cNvSpPr/>
            <p:nvPr/>
          </p:nvSpPr>
          <p:spPr>
            <a:xfrm>
              <a:off x="6756542" y="4268145"/>
              <a:ext cx="1777975" cy="69522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buClr>
                  <a:schemeClr val="dk1"/>
                </a:buClr>
                <a:buSzPts val="2400"/>
              </a:pPr>
              <a:r>
                <a:rPr lang="ja-JP" altLang="en-US" sz="1000" b="1" dirty="0">
                  <a:solidFill>
                    <a:schemeClr val="bg1"/>
                  </a:solidFill>
                  <a:latin typeface="メイリオ" panose="020B0604030504040204" pitchFamily="50" charset="-128"/>
                  <a:ea typeface="メイリオ" panose="020B0604030504040204" pitchFamily="50" charset="-128"/>
                  <a:cs typeface="Meiryo"/>
                  <a:sym typeface="Meiryo"/>
                </a:rPr>
                <a:t>ログインに関する注意事項</a:t>
              </a:r>
              <a:endParaRPr lang="en-US" altLang="ja-JP" sz="1000" b="1" dirty="0">
                <a:solidFill>
                  <a:schemeClr val="bg1"/>
                </a:solidFill>
                <a:latin typeface="メイリオ" panose="020B0604030504040204" pitchFamily="50" charset="-128"/>
                <a:ea typeface="メイリオ" panose="020B0604030504040204" pitchFamily="50" charset="-128"/>
                <a:cs typeface="Meiryo"/>
                <a:sym typeface="Meiryo"/>
              </a:endParaRPr>
            </a:p>
          </p:txBody>
        </p:sp>
        <p:sp>
          <p:nvSpPr>
            <p:cNvPr id="39" name="角丸四角形 37">
              <a:extLst>
                <a:ext uri="{FF2B5EF4-FFF2-40B4-BE49-F238E27FC236}">
                  <a16:creationId xmlns:a16="http://schemas.microsoft.com/office/drawing/2014/main" id="{D9F1E9B6-730C-42C5-8A40-809EAE93672D}"/>
                </a:ext>
              </a:extLst>
            </p:cNvPr>
            <p:cNvSpPr/>
            <p:nvPr/>
          </p:nvSpPr>
          <p:spPr>
            <a:xfrm>
              <a:off x="6756542" y="4526673"/>
              <a:ext cx="2465875" cy="1501331"/>
            </a:xfrm>
            <a:prstGeom prst="roundRect">
              <a:avLst>
                <a:gd name="adj" fmla="val 309"/>
              </a:avLst>
            </a:prstGeom>
            <a:solidFill>
              <a:schemeClr val="bg1">
                <a:lumMod val="95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rPr>
                <a:t>パスワードを一定期間で複数回間違えた場合、自動的にアカウントロックがかかります。ロック発生から一定時間が経過するまで再ログインが不可となりますので、ご注意ください。</a:t>
              </a:r>
              <a:endParaRPr lang="ja-JP" altLang="en-US" sz="1200" dirty="0">
                <a:solidFill>
                  <a:schemeClr val="tx1"/>
                </a:solidFill>
                <a:latin typeface="メイリオ" panose="020B0604030504040204" pitchFamily="50" charset="-128"/>
                <a:ea typeface="メイリオ" panose="020B0604030504040204" pitchFamily="50" charset="-128"/>
              </a:endParaRPr>
            </a:p>
          </p:txBody>
        </p:sp>
      </p:grpSp>
      <p:sp>
        <p:nvSpPr>
          <p:cNvPr id="40" name="吹き出し: 線 39">
            <a:extLst>
              <a:ext uri="{FF2B5EF4-FFF2-40B4-BE49-F238E27FC236}">
                <a16:creationId xmlns:a16="http://schemas.microsoft.com/office/drawing/2014/main" id="{BA155889-01D4-4E32-934C-ED60C239891B}"/>
              </a:ext>
            </a:extLst>
          </p:cNvPr>
          <p:cNvSpPr/>
          <p:nvPr/>
        </p:nvSpPr>
        <p:spPr>
          <a:xfrm>
            <a:off x="6300555" y="2953884"/>
            <a:ext cx="2867705" cy="524700"/>
          </a:xfrm>
          <a:prstGeom prst="borderCallout1">
            <a:avLst>
              <a:gd name="adj1" fmla="val 54328"/>
              <a:gd name="adj2" fmla="val 35"/>
              <a:gd name="adj3" fmla="val -800"/>
              <a:gd name="adj4" fmla="val -7938"/>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a:solidFill>
                  <a:schemeClr val="tx1"/>
                </a:solidFill>
                <a:latin typeface="メイリオ" panose="020B0604030504040204" pitchFamily="50" charset="-128"/>
                <a:ea typeface="メイリオ" panose="020B0604030504040204" pitchFamily="50" charset="-128"/>
              </a:rPr>
              <a:t>申請一覧</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過去の申請一覧が表示されます</a:t>
            </a:r>
            <a:r>
              <a:rPr lang="ja-JP" altLang="en-US" sz="1200" dirty="0">
                <a:solidFill>
                  <a:schemeClr val="tx1"/>
                </a:solidFill>
                <a:latin typeface="メイリオ" panose="020B0604030504040204" pitchFamily="50" charset="-128"/>
                <a:ea typeface="メイリオ" panose="020B0604030504040204" pitchFamily="50" charset="-128"/>
              </a:rPr>
              <a:t>。</a:t>
            </a:r>
          </a:p>
        </p:txBody>
      </p:sp>
      <p:sp>
        <p:nvSpPr>
          <p:cNvPr id="45" name="Google Shape;125;p3">
            <a:extLst>
              <a:ext uri="{FF2B5EF4-FFF2-40B4-BE49-F238E27FC236}">
                <a16:creationId xmlns:a16="http://schemas.microsoft.com/office/drawing/2014/main" id="{39BB2DA7-F7B3-4BB4-87B6-BA2FB1A24CAB}"/>
              </a:ext>
            </a:extLst>
          </p:cNvPr>
          <p:cNvSpPr/>
          <p:nvPr/>
        </p:nvSpPr>
        <p:spPr>
          <a:xfrm>
            <a:off x="3722618" y="1553148"/>
            <a:ext cx="902827" cy="1400736"/>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21" name="Google Shape;128;p3">
            <a:extLst>
              <a:ext uri="{FF2B5EF4-FFF2-40B4-BE49-F238E27FC236}">
                <a16:creationId xmlns:a16="http://schemas.microsoft.com/office/drawing/2014/main" id="{2AC690DB-D5C5-4A7C-A8AC-24A855D208C9}"/>
              </a:ext>
            </a:extLst>
          </p:cNvPr>
          <p:cNvSpPr txBox="1">
            <a:spLocks noGrp="1"/>
          </p:cNvSpPr>
          <p:nvPr>
            <p:ph type="title"/>
          </p:nvPr>
        </p:nvSpPr>
        <p:spPr>
          <a:xfrm>
            <a:off x="500063" y="222250"/>
            <a:ext cx="9229725" cy="763588"/>
          </a:xfrm>
          <a:prstGeom prst="rect">
            <a:avLst/>
          </a:prstGeom>
          <a:noFill/>
          <a:ln>
            <a:noFill/>
          </a:ln>
        </p:spPr>
        <p:txBody>
          <a:bodyPr spcFirstLastPara="1" vert="horz" wrap="square" lIns="106650" tIns="106650" rIns="106650" bIns="106650" rtlCol="0" anchor="t" anchorCtr="0">
            <a:normAutofit/>
          </a:bodyPr>
          <a:lstStyle/>
          <a:p>
            <a:r>
              <a:rPr lang="en-US" altLang="ja-JP" dirty="0"/>
              <a:t>03.</a:t>
            </a:r>
            <a:r>
              <a:rPr lang="ja-JP" altLang="en-US" dirty="0"/>
              <a:t>マイページ</a:t>
            </a:r>
            <a:endParaRPr dirty="0"/>
          </a:p>
        </p:txBody>
      </p:sp>
      <p:cxnSp>
        <p:nvCxnSpPr>
          <p:cNvPr id="5" name="直線コネクタ 4">
            <a:extLst>
              <a:ext uri="{FF2B5EF4-FFF2-40B4-BE49-F238E27FC236}">
                <a16:creationId xmlns:a16="http://schemas.microsoft.com/office/drawing/2014/main" id="{25665CA0-6A19-448D-8D34-8609CF1A10D2}"/>
              </a:ext>
            </a:extLst>
          </p:cNvPr>
          <p:cNvCxnSpPr>
            <a:cxnSpLocks/>
            <a:stCxn id="45" idx="1"/>
            <a:endCxn id="32" idx="3"/>
          </p:cNvCxnSpPr>
          <p:nvPr/>
        </p:nvCxnSpPr>
        <p:spPr>
          <a:xfrm flipH="1">
            <a:off x="2690034" y="2253516"/>
            <a:ext cx="1032584" cy="677247"/>
          </a:xfrm>
          <a:prstGeom prst="line">
            <a:avLst/>
          </a:prstGeom>
          <a:ln w="28575">
            <a:solidFill>
              <a:srgbClr val="EE82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574607"/>
      </p:ext>
    </p:extLst>
  </p:cSld>
  <p:clrMapOvr>
    <a:masterClrMapping/>
  </p:clrMapOvr>
</p:sld>
</file>

<file path=ppt/theme/theme1.xml><?xml version="1.0" encoding="utf-8"?>
<a:theme xmlns:a="http://schemas.openxmlformats.org/drawingml/2006/main" name="ブルー">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1343</Words>
  <Application>Microsoft Office PowerPoint</Application>
  <PresentationFormat>A4 210 x 297 mm</PresentationFormat>
  <Paragraphs>179</Paragraphs>
  <Slides>14</Slides>
  <Notes>14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Meiryo</vt:lpstr>
      <vt:lpstr>Meiryo</vt:lpstr>
      <vt:lpstr>Arial</vt:lpstr>
      <vt:lpstr>Calibri</vt:lpstr>
      <vt:lpstr>ブルー</vt:lpstr>
      <vt:lpstr>熊本市 オンライン申請操作手順</vt:lpstr>
      <vt:lpstr>目次</vt:lpstr>
      <vt:lpstr>01.アカウント登録</vt:lpstr>
      <vt:lpstr>01.アカウント登録</vt:lpstr>
      <vt:lpstr>01.アカウント登録</vt:lpstr>
      <vt:lpstr>02.ログイン</vt:lpstr>
      <vt:lpstr>※ログインID・パスワードを忘れた場合</vt:lpstr>
      <vt:lpstr>※ログインID・パスワードを忘れた場合</vt:lpstr>
      <vt:lpstr>03.マイページ</vt:lpstr>
      <vt:lpstr>04.申請一覧</vt:lpstr>
      <vt:lpstr>05.一時保存</vt:lpstr>
      <vt:lpstr>※一時保存に関する補足・注意事項</vt:lpstr>
      <vt:lpstr>06.アカウント情報の確認と削除</vt:lpstr>
      <vt:lpstr>07.よくある質問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2025-03-17T04:26:41Z</dcterms:created>
  <dcterms:modified xsi:type="dcterms:W3CDTF">2025-11-13T06:22:32Z</dcterms:modified>
</cp:coreProperties>
</file>