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9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80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60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2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00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386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10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01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06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44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073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67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CAF26-0121-457C-99AF-D9A73D393B2D}" type="datetimeFigureOut">
              <a:rPr kumimoji="1" lang="ja-JP" altLang="en-US" smtClean="0"/>
              <a:t>2026/6/20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E3FB7-0D4A-46A7-B712-9E33BE05A1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001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9CE023-578D-124D-C53A-C459AD0315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BFCAE8F-2216-3A0F-50A9-43A925D2C3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B6391C-C1EF-EDB3-A101-9FC894E93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619"/>
            <a:ext cx="6857143" cy="9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6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43078-482D-A4EA-58B6-E8571EBAB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6DDD83-3B8B-ACC1-853F-1F0D7C1107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77A1699-F79C-AF0E-D8D0-D92139D7F1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58CE7F5-5263-AF8C-A00E-BDD47B6C4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619"/>
            <a:ext cx="6857143" cy="9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FF12B-20CD-0F3D-4B86-A690D6D1F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98D591-C3FA-70E9-4DDC-3816BB0DB5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0BA519C-06DF-48F9-6604-94DFA05D7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C6B4EF7-3111-0ABD-6679-8402C05CD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619"/>
            <a:ext cx="6857143" cy="9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B6E0-A483-FCF0-21AC-E98A16E4F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FE71F8-A107-715F-35FE-D347F3814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0E8E14-3212-FE0A-0425-03319EE19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41DE1A0-33FD-F096-8B69-D60C23D00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619"/>
            <a:ext cx="6857143" cy="9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72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0</Words>
  <Application>Microsoft Office PowerPoint</Application>
  <PresentationFormat>A4 210 x 297 mm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良介 光岡</dc:creator>
  <cp:lastModifiedBy>光岡　眞里</cp:lastModifiedBy>
  <cp:revision>2</cp:revision>
  <dcterms:created xsi:type="dcterms:W3CDTF">2026-06-19T11:44:10Z</dcterms:created>
  <dcterms:modified xsi:type="dcterms:W3CDTF">2026-06-20T03:56:15Z</dcterms:modified>
</cp:coreProperties>
</file>