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xl/ctrlProps/ctrlProp5.xml" ContentType="application/vnd.ms-excel.controlproperties+xml"/>
  <Override PartName="/xl/ctrlProps/ctrlProp6.xml" ContentType="application/vnd.ms-excel.controlproperties+xml"/>
  <Override PartName="/xl/ctrlProps/ctrlProp7.xml" ContentType="application/vnd.ms-excel.controlproperties+xml"/>
  <Override PartName="/xl/ctrlProps/ctrlProp8.xml" ContentType="application/vnd.ms-excel.controlproperties+xml"/>
  <Override PartName="/xl/ctrlProps/ctrlProp9.xml" ContentType="application/vnd.ms-excel.controlproperties+xml"/>
  <Override PartName="/xl/ctrlProps/ctrlProp10.xml" ContentType="application/vnd.ms-excel.controlproperties+xml"/>
  <Override PartName="/xl/ctrlProps/ctrlProp11.xml" ContentType="application/vnd.ms-excel.controlproperties+xml"/>
  <Override PartName="/xl/ctrlProps/ctrlProp12.xml" ContentType="application/vnd.ms-excel.controlproperties+xml"/>
  <Override PartName="/xl/ctrlProps/ctrlProp13.xml" ContentType="application/vnd.ms-excel.controlproperties+xml"/>
  <Override PartName="/xl/ctrlProps/ctrlProp14.xml" ContentType="application/vnd.ms-excel.controlproperties+xml"/>
  <Override PartName="/xl/ctrlProps/ctrlProp15.xml" ContentType="application/vnd.ms-excel.controlproperties+xml"/>
  <Override PartName="/xl/ctrlProps/ctrlProp16.xml" ContentType="application/vnd.ms-excel.controlproperties+xml"/>
  <Override PartName="/xl/ctrlProps/ctrlProp17.xml" ContentType="application/vnd.ms-excel.controlproperties+xml"/>
  <Override PartName="/xl/ctrlProps/ctrlProp18.xml" ContentType="application/vnd.ms-excel.controlproperties+xml"/>
  <Override PartName="/xl/ctrlProps/ctrlProp19.xml" ContentType="application/vnd.ms-excel.controlproperties+xml"/>
  <Override PartName="/xl/ctrlProps/ctrlProp20.xml" ContentType="application/vnd.ms-excel.controlproperties+xml"/>
  <Override PartName="/xl/ctrlProps/ctrlProp21.xml" ContentType="application/vnd.ms-excel.controlproperties+xml"/>
  <Override PartName="/xl/ctrlProps/ctrlProp22.xml" ContentType="application/vnd.ms-excel.controlproperties+xml"/>
  <Override PartName="/xl/ctrlProps/ctrlProp23.xml" ContentType="application/vnd.ms-excel.controlproperties+xml"/>
  <Override PartName="/xl/ctrlProps/ctrlProp24.xml" ContentType="application/vnd.ms-excel.controlproperties+xml"/>
  <Override PartName="/xl/ctrlProps/ctrlProp25.xml" ContentType="application/vnd.ms-excel.controlproperties+xml"/>
  <Override PartName="/xl/ctrlProps/ctrlProp26.xml" ContentType="application/vnd.ms-excel.controlproperties+xml"/>
  <Override PartName="/xl/ctrlProps/ctrlProp27.xml" ContentType="application/vnd.ms-excel.controlproperties+xml"/>
  <Override PartName="/xl/ctrlProps/ctrlProp28.xml" ContentType="application/vnd.ms-excel.controlproperties+xml"/>
  <Override PartName="/xl/ctrlProps/ctrlProp29.xml" ContentType="application/vnd.ms-excel.controlproperties+xml"/>
  <Override PartName="/xl/ctrlProps/ctrlProp30.xml" ContentType="application/vnd.ms-excel.controlproperties+xml"/>
  <Override PartName="/xl/ctrlProps/ctrlProp31.xml" ContentType="application/vnd.ms-excel.controlproperties+xml"/>
  <Override PartName="/xl/ctrlProps/ctrlProp32.xml" ContentType="application/vnd.ms-excel.controlproperties+xml"/>
  <Override PartName="/xl/ctrlProps/ctrlProp33.xml" ContentType="application/vnd.ms-excel.controlproperties+xml"/>
  <Override PartName="/xl/ctrlProps/ctrlProp34.xml" ContentType="application/vnd.ms-excel.controlproperties+xml"/>
  <Override PartName="/xl/ctrlProps/ctrlProp35.xml" ContentType="application/vnd.ms-excel.controlproperties+xml"/>
  <Override PartName="/xl/ctrlProps/ctrlProp36.xml" ContentType="application/vnd.ms-excel.controlproperties+xml"/>
  <Override PartName="/xl/ctrlProps/ctrlProp37.xml" ContentType="application/vnd.ms-excel.controlproperties+xml"/>
  <Override PartName="/xl/ctrlProps/ctrlProp38.xml" ContentType="application/vnd.ms-excel.controlproperties+xml"/>
  <Override PartName="/xl/ctrlProps/ctrlProp39.xml" ContentType="application/vnd.ms-excel.controlproperties+xml"/>
  <Override PartName="/xl/ctrlProps/ctrlProp40.xml" ContentType="application/vnd.ms-excel.controlproperties+xml"/>
  <Override PartName="/xl/ctrlProps/ctrlProp41.xml" ContentType="application/vnd.ms-excel.controlproperties+xml"/>
  <Override PartName="/xl/ctrlProps/ctrlProp42.xml" ContentType="application/vnd.ms-excel.controlproperties+xml"/>
  <Override PartName="/xl/ctrlProps/ctrlProp43.xml" ContentType="application/vnd.ms-excel.controlproperties+xml"/>
  <Override PartName="/xl/ctrlProps/ctrlProp44.xml" ContentType="application/vnd.ms-excel.controlproperties+xml"/>
  <Override PartName="/xl/ctrlProps/ctrlProp45.xml" ContentType="application/vnd.ms-excel.controlproperties+xml"/>
  <Override PartName="/xl/ctrlProps/ctrlProp46.xml" ContentType="application/vnd.ms-excel.controlproperties+xml"/>
  <Override PartName="/xl/ctrlProps/ctrlProp47.xml" ContentType="application/vnd.ms-excel.controlproperties+xml"/>
  <Override PartName="/xl/ctrlProps/ctrlProp48.xml" ContentType="application/vnd.ms-excel.controlproperties+xml"/>
  <Override PartName="/xl/ctrlProps/ctrlProp49.xml" ContentType="application/vnd.ms-excel.controlproperties+xml"/>
  <Override PartName="/xl/ctrlProps/ctrlProp50.xml" ContentType="application/vnd.ms-excel.controlproperties+xml"/>
  <Override PartName="/xl/ctrlProps/ctrlProp51.xml" ContentType="application/vnd.ms-excel.controlproperties+xml"/>
  <Override PartName="/xl/ctrlProps/ctrlProp52.xml" ContentType="application/vnd.ms-excel.controlproperties+xml"/>
  <Override PartName="/xl/ctrlProps/ctrlProp53.xml" ContentType="application/vnd.ms-excel.controlproperties+xml"/>
  <Override PartName="/xl/ctrlProps/ctrlProp54.xml" ContentType="application/vnd.ms-excel.controlproperties+xml"/>
  <Override PartName="/xl/ctrlProps/ctrlProp55.xml" ContentType="application/vnd.ms-excel.controlproperties+xml"/>
  <Override PartName="/xl/ctrlProps/ctrlProp56.xml" ContentType="application/vnd.ms-excel.controlproperties+xml"/>
  <Override PartName="/xl/ctrlProps/ctrlProp57.xml" ContentType="application/vnd.ms-excel.controlproperties+xml"/>
  <Override PartName="/xl/ctrlProps/ctrlProp58.xml" ContentType="application/vnd.ms-excel.controlproperties+xml"/>
  <Override PartName="/xl/ctrlProps/ctrlProp59.xml" ContentType="application/vnd.ms-excel.controlproperties+xml"/>
  <Override PartName="/xl/ctrlProps/ctrlProp60.xml" ContentType="application/vnd.ms-excel.controlproperties+xml"/>
  <Override PartName="/xl/ctrlProps/ctrlProp61.xml" ContentType="application/vnd.ms-excel.controlproperties+xml"/>
  <Override PartName="/xl/ctrlProps/ctrlProp62.xml" ContentType="application/vnd.ms-excel.controlproperties+xml"/>
  <Override PartName="/xl/ctrlProps/ctrlProp63.xml" ContentType="application/vnd.ms-excel.controlproperties+xml"/>
  <Override PartName="/xl/ctrlProps/ctrlProp64.xml" ContentType="application/vnd.ms-excel.controlproperties+xml"/>
  <Override PartName="/xl/ctrlProps/ctrlProp65.xml" ContentType="application/vnd.ms-excel.controlproperties+xml"/>
  <Override PartName="/xl/ctrlProps/ctrlProp66.xml" ContentType="application/vnd.ms-excel.controlproperties+xml"/>
  <Override PartName="/xl/ctrlProps/ctrlProp67.xml" ContentType="application/vnd.ms-excel.controlproperties+xml"/>
  <Override PartName="/xl/ctrlProps/ctrlProp68.xml" ContentType="application/vnd.ms-excel.controlproperties+xml"/>
  <Override PartName="/xl/ctrlProps/ctrlProp69.xml" ContentType="application/vnd.ms-excel.controlproperties+xml"/>
  <Override PartName="/xl/ctrlProps/ctrlProp70.xml" ContentType="application/vnd.ms-excel.controlproperties+xml"/>
  <Override PartName="/xl/ctrlProps/ctrlProp71.xml" ContentType="application/vnd.ms-excel.controlproperties+xml"/>
  <Override PartName="/xl/ctrlProps/ctrlProp72.xml" ContentType="application/vnd.ms-excel.controlproperties+xml"/>
  <Override PartName="/xl/ctrlProps/ctrlProp73.xml" ContentType="application/vnd.ms-excel.controlproperties+xml"/>
  <Override PartName="/xl/ctrlProps/ctrlProp74.xml" ContentType="application/vnd.ms-excel.controlproperties+xml"/>
  <Override PartName="/xl/ctrlProps/ctrlProp75.xml" ContentType="application/vnd.ms-excel.controlproperties+xml"/>
  <Override PartName="/xl/ctrlProps/ctrlProp76.xml" ContentType="application/vnd.ms-excel.controlproperties+xml"/>
  <Override PartName="/xl/ctrlProps/ctrlProp77.xml" ContentType="application/vnd.ms-excel.controlproperties+xml"/>
  <Override PartName="/xl/ctrlProps/ctrlProp78.xml" ContentType="application/vnd.ms-excel.controlproperties+xml"/>
  <Override PartName="/xl/ctrlProps/ctrlProp79.xml" ContentType="application/vnd.ms-excel.controlproperties+xml"/>
  <Override PartName="/xl/ctrlProps/ctrlProp80.xml" ContentType="application/vnd.ms-excel.controlproperties+xml"/>
  <Override PartName="/xl/ctrlProps/ctrlProp81.xml" ContentType="application/vnd.ms-excel.controlproperties+xml"/>
  <Override PartName="/xl/drawings/drawing2.xml" ContentType="application/vnd.openxmlformats-officedocument.drawing+xml"/>
  <Override PartName="/xl/drawings/drawing3.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9127"/>
  <workbookPr defaultThemeVersion="124226"/>
  <mc:AlternateContent xmlns:mc="http://schemas.openxmlformats.org/markup-compatibility/2006">
    <mc:Choice Requires="x15">
      <x15ac:absPath xmlns:x15ac="http://schemas.microsoft.com/office/spreadsheetml/2010/11/ac" url="z:\2026年度\00　指導監査関係\10（旧089） ホームページ・市政だより掲載\自己点検票\"/>
    </mc:Choice>
  </mc:AlternateContent>
  <xr:revisionPtr revIDLastSave="0" documentId="13_ncr:1_{7F5DA796-C7E2-4395-B0BA-967B6D6949E2}" xr6:coauthVersionLast="47" xr6:coauthVersionMax="47" xr10:uidLastSave="{00000000-0000-0000-0000-000000000000}"/>
  <bookViews>
    <workbookView xWindow="-120" yWindow="-120" windowWidth="29040" windowHeight="15720" tabRatio="857" xr2:uid="{00000000-000D-0000-FFFF-FFFF00000000}"/>
  </bookViews>
  <sheets>
    <sheet name="表紙　" sheetId="3" r:id="rId1"/>
    <sheet name="内容" sheetId="9" r:id="rId2"/>
    <sheet name="指定特定施設（外部サービス利用型）" sheetId="1" r:id="rId3"/>
    <sheet name="指定特定施設（一般型）" sheetId="10" r:id="rId4"/>
    <sheet name="根拠法令等" sheetId="7" r:id="rId5"/>
  </sheets>
  <definedNames>
    <definedName name="_xlnm._FilterDatabase" localSheetId="3" hidden="1">'指定特定施設（一般型）'!#REF!</definedName>
    <definedName name="_xlnm._FilterDatabase" localSheetId="2" hidden="1">'指定特定施設（外部サービス利用型）'!#REF!</definedName>
    <definedName name="_xlnm._FilterDatabase" localSheetId="1" hidden="1">内容!#REF!</definedName>
    <definedName name="_xlnm.Print_Area" localSheetId="4">根拠法令等!$A$1:$P$37</definedName>
    <definedName name="_xlnm.Print_Area" localSheetId="3">'指定特定施設（一般型）'!$A$1:$G$44</definedName>
    <definedName name="_xlnm.Print_Area" localSheetId="2">'指定特定施設（外部サービス利用型）'!$A$1:$G$61</definedName>
    <definedName name="_xlnm.Print_Area" localSheetId="1">内容!$A$1:$U$544</definedName>
    <definedName name="_xlnm.Print_Area" localSheetId="0">'表紙　'!$A$1:$AE$24</definedName>
    <definedName name="_xlnm.Print_Titles" localSheetId="3">'指定特定施設（一般型）'!$2:$3</definedName>
    <definedName name="_xlnm.Print_Titles" localSheetId="2">'指定特定施設（外部サービス利用型）'!$2:$3</definedName>
    <definedName name="_xlnm.Print_Titles" localSheetId="1">内容!$1:$2</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026" uniqueCount="727">
  <si>
    <t>１ 内容及び手続</t>
    <rPh sb="7" eb="8">
      <t>ツヅ</t>
    </rPh>
    <phoneticPr fontId="1"/>
  </si>
  <si>
    <t>　の説明及び同</t>
    <rPh sb="6" eb="7">
      <t>オナ</t>
    </rPh>
    <phoneticPr fontId="1"/>
  </si>
  <si>
    <t>　意</t>
    <rPh sb="1" eb="2">
      <t>イ</t>
    </rPh>
    <phoneticPr fontId="1"/>
  </si>
  <si>
    <t>指導監督徹底通知</t>
    <rPh sb="0" eb="2">
      <t>シドウ</t>
    </rPh>
    <rPh sb="2" eb="4">
      <t>カントク</t>
    </rPh>
    <rPh sb="4" eb="6">
      <t>テッテイ</t>
    </rPh>
    <rPh sb="6" eb="8">
      <t>ツウチ</t>
    </rPh>
    <phoneticPr fontId="1"/>
  </si>
  <si>
    <t>社会福祉法人の認可等の適正化並びに社会福祉法人及び社会福祉施設に対する指導監督の徹底について</t>
    <rPh sb="0" eb="2">
      <t>シャカイ</t>
    </rPh>
    <rPh sb="2" eb="4">
      <t>フクシ</t>
    </rPh>
    <rPh sb="4" eb="6">
      <t>ホウジン</t>
    </rPh>
    <rPh sb="7" eb="9">
      <t>ニンカ</t>
    </rPh>
    <rPh sb="9" eb="10">
      <t>トウ</t>
    </rPh>
    <rPh sb="11" eb="13">
      <t>テキセイ</t>
    </rPh>
    <rPh sb="13" eb="14">
      <t>カ</t>
    </rPh>
    <rPh sb="14" eb="15">
      <t>ナラ</t>
    </rPh>
    <rPh sb="17" eb="19">
      <t>シャカイ</t>
    </rPh>
    <rPh sb="19" eb="21">
      <t>フクシ</t>
    </rPh>
    <rPh sb="21" eb="23">
      <t>ホウジン</t>
    </rPh>
    <rPh sb="23" eb="24">
      <t>オヨ</t>
    </rPh>
    <rPh sb="25" eb="27">
      <t>シャカイ</t>
    </rPh>
    <rPh sb="27" eb="29">
      <t>フクシ</t>
    </rPh>
    <rPh sb="29" eb="31">
      <t>シセツ</t>
    </rPh>
    <rPh sb="32" eb="33">
      <t>タイ</t>
    </rPh>
    <rPh sb="35" eb="37">
      <t>シドウ</t>
    </rPh>
    <rPh sb="37" eb="39">
      <t>カントク</t>
    </rPh>
    <rPh sb="40" eb="42">
      <t>テッテイ</t>
    </rPh>
    <phoneticPr fontId="1"/>
  </si>
  <si>
    <t>【根拠法令等（略称）】</t>
    <phoneticPr fontId="1"/>
  </si>
  <si>
    <t>：</t>
    <phoneticPr fontId="1"/>
  </si>
  <si>
    <t>：</t>
    <phoneticPr fontId="1"/>
  </si>
  <si>
    <t>：</t>
    <phoneticPr fontId="1"/>
  </si>
  <si>
    <t>いない</t>
    <phoneticPr fontId="1"/>
  </si>
  <si>
    <t>居宅基準について</t>
    <rPh sb="0" eb="2">
      <t>キョタク</t>
    </rPh>
    <rPh sb="2" eb="4">
      <t>キジュン</t>
    </rPh>
    <phoneticPr fontId="1"/>
  </si>
  <si>
    <t>社施38号</t>
    <rPh sb="0" eb="1">
      <t>シャ</t>
    </rPh>
    <rPh sb="1" eb="2">
      <t>シ</t>
    </rPh>
    <rPh sb="4" eb="5">
      <t>ゴウ</t>
    </rPh>
    <phoneticPr fontId="1"/>
  </si>
  <si>
    <t>保護施設等における調理業務の委託について（昭和６２年３月９日　社施第３８号）</t>
    <rPh sb="0" eb="2">
      <t>ホゴ</t>
    </rPh>
    <rPh sb="2" eb="4">
      <t>シセツ</t>
    </rPh>
    <rPh sb="4" eb="5">
      <t>トウ</t>
    </rPh>
    <rPh sb="9" eb="11">
      <t>チョウリ</t>
    </rPh>
    <rPh sb="11" eb="13">
      <t>ギョウム</t>
    </rPh>
    <rPh sb="14" eb="16">
      <t>イタク</t>
    </rPh>
    <rPh sb="21" eb="23">
      <t>ショウワ</t>
    </rPh>
    <rPh sb="25" eb="26">
      <t>ネン</t>
    </rPh>
    <rPh sb="27" eb="28">
      <t>ガツ</t>
    </rPh>
    <rPh sb="29" eb="30">
      <t>ニチ</t>
    </rPh>
    <rPh sb="31" eb="32">
      <t>シャ</t>
    </rPh>
    <rPh sb="32" eb="33">
      <t>シ</t>
    </rPh>
    <rPh sb="33" eb="34">
      <t>ダイ</t>
    </rPh>
    <rPh sb="36" eb="37">
      <t>ゴウ</t>
    </rPh>
    <phoneticPr fontId="1"/>
  </si>
  <si>
    <t xml:space="preserve"> (1)処遇計画</t>
    <rPh sb="4" eb="6">
      <t>ショグウ</t>
    </rPh>
    <rPh sb="6" eb="8">
      <t>ケイカク</t>
    </rPh>
    <phoneticPr fontId="1"/>
  </si>
  <si>
    <t>　処遇計画は、入所者の処遇の状況を勘案し、必要に応じて見直されているか。</t>
    <rPh sb="1" eb="3">
      <t>ショグウ</t>
    </rPh>
    <rPh sb="3" eb="5">
      <t>ケイカク</t>
    </rPh>
    <rPh sb="7" eb="10">
      <t>ニュウショシャ</t>
    </rPh>
    <rPh sb="11" eb="13">
      <t>ショグウ</t>
    </rPh>
    <rPh sb="14" eb="16">
      <t>ジョウキョウ</t>
    </rPh>
    <rPh sb="17" eb="19">
      <t>カンアン</t>
    </rPh>
    <rPh sb="21" eb="23">
      <t>ヒツヨウ</t>
    </rPh>
    <rPh sb="24" eb="25">
      <t>オウ</t>
    </rPh>
    <rPh sb="27" eb="29">
      <t>ミナオ</t>
    </rPh>
    <phoneticPr fontId="1"/>
  </si>
  <si>
    <t>　施設側の都合で、安易に退所を促していないか。　</t>
    <rPh sb="1" eb="3">
      <t>シセツ</t>
    </rPh>
    <rPh sb="3" eb="4">
      <t>ガワ</t>
    </rPh>
    <rPh sb="5" eb="7">
      <t>ツゴウ</t>
    </rPh>
    <rPh sb="9" eb="11">
      <t>アンイ</t>
    </rPh>
    <rPh sb="12" eb="14">
      <t>タイショ</t>
    </rPh>
    <rPh sb="15" eb="16">
      <t>ウナガ</t>
    </rPh>
    <phoneticPr fontId="1"/>
  </si>
  <si>
    <t>：</t>
    <phoneticPr fontId="1"/>
  </si>
  <si>
    <t>（平成13年7月23日　老発第274号）</t>
    <rPh sb="1" eb="3">
      <t>ヘイセイ</t>
    </rPh>
    <rPh sb="5" eb="6">
      <t>ネン</t>
    </rPh>
    <rPh sb="7" eb="8">
      <t>ガツ</t>
    </rPh>
    <rPh sb="10" eb="11">
      <t>ニチ</t>
    </rPh>
    <rPh sb="12" eb="13">
      <t>ロウ</t>
    </rPh>
    <rPh sb="13" eb="14">
      <t>ハツ</t>
    </rPh>
    <rPh sb="14" eb="15">
      <t>ダイ</t>
    </rPh>
    <rPh sb="18" eb="19">
      <t>ゴウ</t>
    </rPh>
    <phoneticPr fontId="1"/>
  </si>
  <si>
    <t>　2、栄養の確保</t>
    <phoneticPr fontId="1"/>
  </si>
  <si>
    <t>(1)</t>
    <phoneticPr fontId="1"/>
  </si>
  <si>
    <t xml:space="preserve"> 必要な栄養目標量が確保されているか。</t>
    <phoneticPr fontId="1"/>
  </si>
  <si>
    <t>(2)</t>
    <phoneticPr fontId="1"/>
  </si>
  <si>
    <t>い　る</t>
    <phoneticPr fontId="1"/>
  </si>
  <si>
    <t>　3、嗜好調査等</t>
    <phoneticPr fontId="1"/>
  </si>
  <si>
    <t>(1)</t>
    <phoneticPr fontId="1"/>
  </si>
  <si>
    <t>〔パン・牛乳のみの簡易献立になっていないか〕</t>
    <phoneticPr fontId="1"/>
  </si>
  <si>
    <t>〔検食結果の活用方法〕</t>
    <phoneticPr fontId="1"/>
  </si>
  <si>
    <t>　4、調理内容</t>
    <phoneticPr fontId="1"/>
  </si>
  <si>
    <t>(1)</t>
    <phoneticPr fontId="1"/>
  </si>
  <si>
    <t>　入所者の身体状態に合わせた調理内容になっているか。</t>
    <phoneticPr fontId="1"/>
  </si>
  <si>
    <t>　5、適時適温</t>
    <phoneticPr fontId="1"/>
  </si>
  <si>
    <t xml:space="preserve">  食事の時間は、家庭生活に近い時間となっているか。</t>
    <phoneticPr fontId="1"/>
  </si>
  <si>
    <t>食事は、適温で食べられるような配慮がなされているか。</t>
    <phoneticPr fontId="1"/>
  </si>
  <si>
    <t>　給食施設設備や食器類の衛生管理に努めているか。</t>
    <phoneticPr fontId="1"/>
  </si>
  <si>
    <t>　・食品貯蔵庫の防虫・防鼠対策</t>
    <phoneticPr fontId="1"/>
  </si>
  <si>
    <t>　・施設の給排水・防湿・通風・換気・採光</t>
    <phoneticPr fontId="1"/>
  </si>
  <si>
    <t>　・貯水槽の清掃</t>
    <phoneticPr fontId="1"/>
  </si>
  <si>
    <t>　・まな板等炊事用具の消毒等</t>
    <phoneticPr fontId="1"/>
  </si>
  <si>
    <t>　8、検　便</t>
    <phoneticPr fontId="1"/>
  </si>
  <si>
    <t>　給食関係者の検便は、採用時及び毎月実施されているか。</t>
    <phoneticPr fontId="1"/>
  </si>
  <si>
    <t>(1)</t>
    <phoneticPr fontId="1"/>
  </si>
  <si>
    <t>　食品材料の購入保管は、適切に行われているか。</t>
    <phoneticPr fontId="1"/>
  </si>
  <si>
    <t>(2)</t>
    <phoneticPr fontId="1"/>
  </si>
  <si>
    <t>(3)</t>
    <phoneticPr fontId="1"/>
  </si>
  <si>
    <t>(4)</t>
    <phoneticPr fontId="1"/>
  </si>
  <si>
    <t>　受託業者は以下の事項のすべてを満たしているか。</t>
    <phoneticPr fontId="1"/>
  </si>
  <si>
    <t>(5)</t>
    <phoneticPr fontId="1"/>
  </si>
  <si>
    <t>(6)</t>
    <phoneticPr fontId="1"/>
  </si>
  <si>
    <t>　ア、　施設サービスの重要事項について、説明しているか｡　</t>
    <phoneticPr fontId="1"/>
  </si>
  <si>
    <t>　イ、　重要事項を記載した文書を交付しているか｡　　　</t>
    <phoneticPr fontId="1"/>
  </si>
  <si>
    <t>（２）　 説明文書は、わかりやすいものとなっているか。</t>
    <phoneticPr fontId="1"/>
  </si>
  <si>
    <t>担　　当　　者</t>
    <rPh sb="0" eb="1">
      <t>タン</t>
    </rPh>
    <rPh sb="3" eb="4">
      <t>トウ</t>
    </rPh>
    <rPh sb="6" eb="7">
      <t>シャ</t>
    </rPh>
    <phoneticPr fontId="1"/>
  </si>
  <si>
    <t>氏　名　：</t>
    <rPh sb="0" eb="1">
      <t>シ</t>
    </rPh>
    <rPh sb="2" eb="3">
      <t>メイ</t>
    </rPh>
    <phoneticPr fontId="1"/>
  </si>
  <si>
    <t>職　名　：</t>
    <rPh sb="0" eb="1">
      <t>ショク</t>
    </rPh>
    <rPh sb="2" eb="3">
      <t>メイ</t>
    </rPh>
    <phoneticPr fontId="1"/>
  </si>
  <si>
    <t xml:space="preserve"> (1)苦情解決体制</t>
    <rPh sb="4" eb="6">
      <t>クジョウ</t>
    </rPh>
    <rPh sb="6" eb="8">
      <t>カイケツ</t>
    </rPh>
    <rPh sb="8" eb="10">
      <t>タイセイ</t>
    </rPh>
    <phoneticPr fontId="1"/>
  </si>
  <si>
    <t>社援１３５２号</t>
    <rPh sb="0" eb="1">
      <t>シャ</t>
    </rPh>
    <rPh sb="1" eb="2">
      <t>エン</t>
    </rPh>
    <rPh sb="6" eb="7">
      <t>ゴウ</t>
    </rPh>
    <phoneticPr fontId="1"/>
  </si>
  <si>
    <t>社会福祉事業の経営者による福祉サービスに関する苦情解決の仕組みの指針について</t>
    <rPh sb="0" eb="2">
      <t>シャカイ</t>
    </rPh>
    <rPh sb="2" eb="4">
      <t>フクシ</t>
    </rPh>
    <rPh sb="4" eb="6">
      <t>ジギョウ</t>
    </rPh>
    <rPh sb="7" eb="10">
      <t>ケイエイシャ</t>
    </rPh>
    <rPh sb="13" eb="15">
      <t>フクシ</t>
    </rPh>
    <rPh sb="20" eb="21">
      <t>カン</t>
    </rPh>
    <rPh sb="23" eb="25">
      <t>クジョウ</t>
    </rPh>
    <rPh sb="25" eb="27">
      <t>カイケツ</t>
    </rPh>
    <rPh sb="28" eb="30">
      <t>シク</t>
    </rPh>
    <rPh sb="32" eb="34">
      <t>シシン</t>
    </rPh>
    <phoneticPr fontId="1"/>
  </si>
  <si>
    <t>（平成１２年６月７日　社援第１３５２号）</t>
    <rPh sb="1" eb="3">
      <t>ヘイセイ</t>
    </rPh>
    <rPh sb="5" eb="6">
      <t>ネン</t>
    </rPh>
    <rPh sb="7" eb="8">
      <t>ガツ</t>
    </rPh>
    <rPh sb="9" eb="10">
      <t>ニチ</t>
    </rPh>
    <rPh sb="11" eb="12">
      <t>シャ</t>
    </rPh>
    <rPh sb="12" eb="13">
      <t>エン</t>
    </rPh>
    <rPh sb="13" eb="14">
      <t>ダイ</t>
    </rPh>
    <rPh sb="18" eb="19">
      <t>ゴウ</t>
    </rPh>
    <phoneticPr fontId="1"/>
  </si>
  <si>
    <t>　　　・要介護状態区分等に応じて提供する標準的な介護サービスの内容</t>
    <rPh sb="4" eb="5">
      <t>ヨウ</t>
    </rPh>
    <rPh sb="5" eb="7">
      <t>カイゴ</t>
    </rPh>
    <rPh sb="7" eb="9">
      <t>ジョウタイ</t>
    </rPh>
    <rPh sb="9" eb="11">
      <t>クブン</t>
    </rPh>
    <rPh sb="11" eb="12">
      <t>トウ</t>
    </rPh>
    <rPh sb="13" eb="14">
      <t>オウ</t>
    </rPh>
    <rPh sb="16" eb="18">
      <t>テイキョウ</t>
    </rPh>
    <rPh sb="20" eb="22">
      <t>ヒョウジュン</t>
    </rPh>
    <rPh sb="22" eb="23">
      <t>テキ</t>
    </rPh>
    <rPh sb="24" eb="26">
      <t>カイゴ</t>
    </rPh>
    <rPh sb="31" eb="33">
      <t>ナイヨウ</t>
    </rPh>
    <phoneticPr fontId="1"/>
  </si>
  <si>
    <t>　　　・安否確認の方法及び手順　　・利用料の額及びその改定方法</t>
    <rPh sb="4" eb="6">
      <t>アンピ</t>
    </rPh>
    <rPh sb="6" eb="8">
      <t>カクニン</t>
    </rPh>
    <rPh sb="9" eb="11">
      <t>ホウホウ</t>
    </rPh>
    <rPh sb="11" eb="12">
      <t>オヨ</t>
    </rPh>
    <rPh sb="13" eb="15">
      <t>テジュン</t>
    </rPh>
    <rPh sb="18" eb="21">
      <t>リヨウリョウ</t>
    </rPh>
    <rPh sb="22" eb="23">
      <t>ガク</t>
    </rPh>
    <rPh sb="23" eb="24">
      <t>オヨ</t>
    </rPh>
    <rPh sb="27" eb="29">
      <t>カイテイ</t>
    </rPh>
    <rPh sb="29" eb="31">
      <t>ホウホウ</t>
    </rPh>
    <phoneticPr fontId="1"/>
  </si>
  <si>
    <t>２ サービスの提供</t>
    <rPh sb="7" eb="9">
      <t>テイキョウ</t>
    </rPh>
    <phoneticPr fontId="1"/>
  </si>
  <si>
    <t>３ 受託サービス</t>
    <rPh sb="2" eb="4">
      <t>ジュタク</t>
    </rPh>
    <phoneticPr fontId="1"/>
  </si>
  <si>
    <t>　事業者への委託</t>
    <rPh sb="1" eb="4">
      <t>ジギョウシャ</t>
    </rPh>
    <rPh sb="6" eb="8">
      <t>イタク</t>
    </rPh>
    <phoneticPr fontId="1"/>
  </si>
  <si>
    <t>　　　　　　適切に行われていることを定期的に確認する旨</t>
    <rPh sb="6" eb="8">
      <t>テキセツ</t>
    </rPh>
    <rPh sb="9" eb="10">
      <t>オコナ</t>
    </rPh>
    <rPh sb="18" eb="21">
      <t>テイキテキ</t>
    </rPh>
    <rPh sb="22" eb="24">
      <t>カクニン</t>
    </rPh>
    <rPh sb="26" eb="27">
      <t>ムネ</t>
    </rPh>
    <phoneticPr fontId="1"/>
  </si>
  <si>
    <t>　　　・指定特定施設入居者生活介護事業者（以下、「事業者」という。）と受託</t>
    <rPh sb="4" eb="6">
      <t>シテイ</t>
    </rPh>
    <rPh sb="6" eb="8">
      <t>トクテイ</t>
    </rPh>
    <rPh sb="8" eb="10">
      <t>シセツ</t>
    </rPh>
    <rPh sb="10" eb="13">
      <t>ニュウキョシャ</t>
    </rPh>
    <rPh sb="13" eb="15">
      <t>セイカツ</t>
    </rPh>
    <rPh sb="15" eb="17">
      <t>カイゴ</t>
    </rPh>
    <rPh sb="17" eb="20">
      <t>ジギョウシャ</t>
    </rPh>
    <rPh sb="21" eb="23">
      <t>イカ</t>
    </rPh>
    <rPh sb="25" eb="28">
      <t>ジギョウシャ</t>
    </rPh>
    <rPh sb="35" eb="37">
      <t>ジュタク</t>
    </rPh>
    <phoneticPr fontId="1"/>
  </si>
  <si>
    <t>　　　　居宅サービス事業者（以下、「受託事業者」という。）の業務の分担の内容</t>
    <rPh sb="10" eb="13">
      <t>ジギョウシャ</t>
    </rPh>
    <rPh sb="14" eb="16">
      <t>イカ</t>
    </rPh>
    <rPh sb="18" eb="20">
      <t>ジュタク</t>
    </rPh>
    <rPh sb="20" eb="23">
      <t>ジギョウシャ</t>
    </rPh>
    <rPh sb="30" eb="32">
      <t>ギョウム</t>
    </rPh>
    <rPh sb="33" eb="35">
      <t>ブンタン</t>
    </rPh>
    <rPh sb="36" eb="38">
      <t>ナイヨウ</t>
    </rPh>
    <phoneticPr fontId="1"/>
  </si>
  <si>
    <t>　　　・事故発生時の対応　　・苦情処理の体制　　・　その他</t>
    <rPh sb="28" eb="29">
      <t>タ</t>
    </rPh>
    <phoneticPr fontId="1"/>
  </si>
  <si>
    <t>　　　　　　講じるよう指示を行った場合において、当該措置が講じられたことを</t>
    <rPh sb="6" eb="7">
      <t>コウ</t>
    </rPh>
    <rPh sb="11" eb="13">
      <t>シジ</t>
    </rPh>
    <rPh sb="14" eb="15">
      <t>オコナ</t>
    </rPh>
    <rPh sb="17" eb="19">
      <t>バアイ</t>
    </rPh>
    <rPh sb="24" eb="26">
      <t>トウガイ</t>
    </rPh>
    <rPh sb="26" eb="28">
      <t>ソチ</t>
    </rPh>
    <rPh sb="29" eb="30">
      <t>コウ</t>
    </rPh>
    <phoneticPr fontId="1"/>
  </si>
  <si>
    <t>　　　　　　確認する旨</t>
    <rPh sb="6" eb="8">
      <t>カクニン</t>
    </rPh>
    <rPh sb="10" eb="11">
      <t>ムネ</t>
    </rPh>
    <phoneticPr fontId="1"/>
  </si>
  <si>
    <t>　　　　　　おける責任の所在</t>
    <rPh sb="9" eb="11">
      <t>セキニン</t>
    </rPh>
    <rPh sb="12" eb="14">
      <t>ショザイ</t>
    </rPh>
    <phoneticPr fontId="1"/>
  </si>
  <si>
    <t>事　　項</t>
    <phoneticPr fontId="1"/>
  </si>
  <si>
    <t>点　　検　　内　　容　　等</t>
    <phoneticPr fontId="1"/>
  </si>
  <si>
    <t>関係書類等</t>
    <phoneticPr fontId="1"/>
  </si>
  <si>
    <t>根拠法令等</t>
    <phoneticPr fontId="1"/>
  </si>
  <si>
    <t>適</t>
    <phoneticPr fontId="1"/>
  </si>
  <si>
    <t>不 適</t>
    <phoneticPr fontId="1"/>
  </si>
  <si>
    <t>第１ 運営に関す</t>
    <phoneticPr fontId="1"/>
  </si>
  <si>
    <t xml:space="preserve">   る基準</t>
    <phoneticPr fontId="1"/>
  </si>
  <si>
    <t>　　　・運営規程の概要　　　・従業者の勤務の体制</t>
    <phoneticPr fontId="1"/>
  </si>
  <si>
    <t>　</t>
    <phoneticPr fontId="1"/>
  </si>
  <si>
    <t>社会福祉法（昭和２６年３月２９日　法律第４５号）</t>
    <rPh sb="0" eb="2">
      <t>シャカイ</t>
    </rPh>
    <rPh sb="2" eb="4">
      <t>フクシ</t>
    </rPh>
    <rPh sb="4" eb="5">
      <t>ホウ</t>
    </rPh>
    <rPh sb="6" eb="8">
      <t>ショウワ</t>
    </rPh>
    <rPh sb="10" eb="11">
      <t>ネン</t>
    </rPh>
    <rPh sb="12" eb="13">
      <t>ガツ</t>
    </rPh>
    <rPh sb="15" eb="16">
      <t>ニチ</t>
    </rPh>
    <rPh sb="17" eb="19">
      <t>ホウリツ</t>
    </rPh>
    <rPh sb="19" eb="20">
      <t>ダイ</t>
    </rPh>
    <rPh sb="22" eb="23">
      <t>ゴウ</t>
    </rPh>
    <phoneticPr fontId="1"/>
  </si>
  <si>
    <t>社福法</t>
    <rPh sb="0" eb="2">
      <t>シャフク</t>
    </rPh>
    <rPh sb="2" eb="3">
      <t>ホウ</t>
    </rPh>
    <phoneticPr fontId="1"/>
  </si>
  <si>
    <t>老福法</t>
    <rPh sb="0" eb="1">
      <t>ロウ</t>
    </rPh>
    <rPh sb="1" eb="2">
      <t>フク</t>
    </rPh>
    <rPh sb="2" eb="3">
      <t>ホウ</t>
    </rPh>
    <phoneticPr fontId="1"/>
  </si>
  <si>
    <t>老人福祉法（昭和３８年７月１１日　法律第１３３号）</t>
    <rPh sb="0" eb="2">
      <t>ロウジン</t>
    </rPh>
    <rPh sb="2" eb="4">
      <t>フクシ</t>
    </rPh>
    <rPh sb="4" eb="5">
      <t>ホウ</t>
    </rPh>
    <rPh sb="6" eb="8">
      <t>ショウワ</t>
    </rPh>
    <rPh sb="10" eb="11">
      <t>ネン</t>
    </rPh>
    <rPh sb="12" eb="13">
      <t>ガツ</t>
    </rPh>
    <rPh sb="15" eb="16">
      <t>ニチ</t>
    </rPh>
    <rPh sb="17" eb="19">
      <t>ホウリツ</t>
    </rPh>
    <rPh sb="19" eb="20">
      <t>ダイ</t>
    </rPh>
    <rPh sb="23" eb="24">
      <t>ゴウ</t>
    </rPh>
    <phoneticPr fontId="1"/>
  </si>
  <si>
    <t>確認</t>
    <rPh sb="0" eb="2">
      <t>カクニン</t>
    </rPh>
    <phoneticPr fontId="1"/>
  </si>
  <si>
    <t>【記入要領】</t>
    <rPh sb="1" eb="3">
      <t>キニュウ</t>
    </rPh>
    <rPh sb="3" eb="5">
      <t>ヨウリョウ</t>
    </rPh>
    <phoneticPr fontId="1"/>
  </si>
  <si>
    <t>本表の各事項について自己点検を行い、その結果を「自己点検結果」欄の該当項目に○で囲むこと。</t>
    <rPh sb="0" eb="1">
      <t>ホン</t>
    </rPh>
    <rPh sb="1" eb="2">
      <t>ヒョウ</t>
    </rPh>
    <rPh sb="3" eb="4">
      <t>カク</t>
    </rPh>
    <rPh sb="4" eb="6">
      <t>ジコウ</t>
    </rPh>
    <rPh sb="10" eb="12">
      <t>ジコ</t>
    </rPh>
    <rPh sb="12" eb="14">
      <t>テンケン</t>
    </rPh>
    <rPh sb="15" eb="16">
      <t>オコナ</t>
    </rPh>
    <rPh sb="20" eb="22">
      <t>ケッカ</t>
    </rPh>
    <rPh sb="24" eb="26">
      <t>ジコ</t>
    </rPh>
    <rPh sb="26" eb="28">
      <t>テンケン</t>
    </rPh>
    <rPh sb="28" eb="30">
      <t>ケッカ</t>
    </rPh>
    <rPh sb="31" eb="32">
      <t>ラン</t>
    </rPh>
    <rPh sb="33" eb="35">
      <t>ガイトウ</t>
    </rPh>
    <rPh sb="35" eb="37">
      <t>コウモク</t>
    </rPh>
    <rPh sb="40" eb="41">
      <t>カコ</t>
    </rPh>
    <phoneticPr fontId="1"/>
  </si>
  <si>
    <t>「確認」欄については、記入しないこと。</t>
    <rPh sb="1" eb="3">
      <t>カクニン</t>
    </rPh>
    <rPh sb="4" eb="5">
      <t>ラン</t>
    </rPh>
    <rPh sb="11" eb="13">
      <t>キニュウ</t>
    </rPh>
    <phoneticPr fontId="1"/>
  </si>
  <si>
    <t>　　※  対象となる費用は次のとおり。</t>
    <rPh sb="5" eb="7">
      <t>タイショウ</t>
    </rPh>
    <rPh sb="10" eb="12">
      <t>ヒヨウ</t>
    </rPh>
    <rPh sb="13" eb="14">
      <t>ツギ</t>
    </rPh>
    <phoneticPr fontId="1"/>
  </si>
  <si>
    <t>（１）　施設サービスの提供に際しては、あらかじめ説明を行い、利用者</t>
    <rPh sb="30" eb="33">
      <t>リヨウシャ</t>
    </rPh>
    <phoneticPr fontId="1"/>
  </si>
  <si>
    <t>（１）　特定施設サービス計画に基づきサービスが提供されるよう、必要な措置を</t>
    <rPh sb="4" eb="6">
      <t>トクテイ</t>
    </rPh>
    <rPh sb="6" eb="8">
      <t>シセツ</t>
    </rPh>
    <rPh sb="12" eb="14">
      <t>ケイカク</t>
    </rPh>
    <rPh sb="15" eb="16">
      <t>モト</t>
    </rPh>
    <rPh sb="23" eb="25">
      <t>テイキョウ</t>
    </rPh>
    <rPh sb="31" eb="33">
      <t>ヒツヨウ</t>
    </rPh>
    <rPh sb="34" eb="36">
      <t>ソチ</t>
    </rPh>
    <phoneticPr fontId="1"/>
  </si>
  <si>
    <t>　　 　又は家族の同意を得ているか。</t>
    <rPh sb="4" eb="5">
      <t>マタ</t>
    </rPh>
    <rPh sb="6" eb="8">
      <t>カゾク</t>
    </rPh>
    <phoneticPr fontId="1"/>
  </si>
  <si>
    <t>（２）　介護サービス提供の実施状況を把握しているか。</t>
    <rPh sb="4" eb="6">
      <t>カイゴ</t>
    </rPh>
    <rPh sb="10" eb="12">
      <t>テイキョウ</t>
    </rPh>
    <rPh sb="13" eb="15">
      <t>ジッシ</t>
    </rPh>
    <rPh sb="15" eb="17">
      <t>ジョウキョウ</t>
    </rPh>
    <rPh sb="18" eb="20">
      <t>ハアク</t>
    </rPh>
    <phoneticPr fontId="1"/>
  </si>
  <si>
    <t>（２）　受託事業者に、必要な管理及び指揮命令を行っているか。</t>
    <rPh sb="4" eb="6">
      <t>ジュタク</t>
    </rPh>
    <rPh sb="6" eb="9">
      <t>ジギョウシャ</t>
    </rPh>
    <rPh sb="11" eb="13">
      <t>ヒツヨウ</t>
    </rPh>
    <rPh sb="14" eb="16">
      <t>カンリ</t>
    </rPh>
    <rPh sb="16" eb="17">
      <t>オヨ</t>
    </rPh>
    <rPh sb="18" eb="20">
      <t>シキ</t>
    </rPh>
    <rPh sb="20" eb="22">
      <t>メイレイ</t>
    </rPh>
    <rPh sb="23" eb="24">
      <t>オコナ</t>
    </rPh>
    <phoneticPr fontId="1"/>
  </si>
  <si>
    <t>（１）　保険給付対象の介護サービス費用を入居者に負担させていないか。</t>
    <rPh sb="4" eb="6">
      <t>ホケン</t>
    </rPh>
    <rPh sb="6" eb="8">
      <t>キュウフ</t>
    </rPh>
    <rPh sb="8" eb="10">
      <t>タイショウ</t>
    </rPh>
    <rPh sb="11" eb="13">
      <t>カイゴ</t>
    </rPh>
    <rPh sb="17" eb="19">
      <t>ヒヨウ</t>
    </rPh>
    <rPh sb="20" eb="23">
      <t>ニュウキョシャ</t>
    </rPh>
    <rPh sb="24" eb="26">
      <t>フタン</t>
    </rPh>
    <phoneticPr fontId="1"/>
  </si>
  <si>
    <t>（２）　保険給付対象の介護サービス費用とは別に受領できる介護サービスに</t>
    <rPh sb="4" eb="6">
      <t>ホケン</t>
    </rPh>
    <rPh sb="6" eb="8">
      <t>キュウフ</t>
    </rPh>
    <rPh sb="8" eb="10">
      <t>タイショウ</t>
    </rPh>
    <rPh sb="11" eb="13">
      <t>カイゴ</t>
    </rPh>
    <rPh sb="17" eb="19">
      <t>ヒヨウ</t>
    </rPh>
    <rPh sb="21" eb="22">
      <t>ベツ</t>
    </rPh>
    <rPh sb="23" eb="25">
      <t>ジュリョウ</t>
    </rPh>
    <rPh sb="28" eb="30">
      <t>カイゴ</t>
    </rPh>
    <phoneticPr fontId="1"/>
  </si>
  <si>
    <t>　　　 係る費用を受領する場合は、十分な説明を行い、同意を得ているか。</t>
    <rPh sb="4" eb="5">
      <t>カカ</t>
    </rPh>
    <rPh sb="6" eb="8">
      <t>ヒヨウ</t>
    </rPh>
    <rPh sb="9" eb="11">
      <t>ジュリョウ</t>
    </rPh>
    <rPh sb="13" eb="15">
      <t>バアイ</t>
    </rPh>
    <rPh sb="17" eb="19">
      <t>ジュウブン</t>
    </rPh>
    <rPh sb="20" eb="22">
      <t>セツメイ</t>
    </rPh>
    <rPh sb="23" eb="24">
      <t>オコナ</t>
    </rPh>
    <rPh sb="26" eb="28">
      <t>ドウイ</t>
    </rPh>
    <rPh sb="29" eb="30">
      <t>エ</t>
    </rPh>
    <phoneticPr fontId="1"/>
  </si>
  <si>
    <t>事　　項</t>
    <phoneticPr fontId="1"/>
  </si>
  <si>
    <t>点　　検　　内　　容　　等</t>
    <phoneticPr fontId="1"/>
  </si>
  <si>
    <t>関係書類等</t>
    <phoneticPr fontId="1"/>
  </si>
  <si>
    <t>根拠法令等</t>
    <phoneticPr fontId="1"/>
  </si>
  <si>
    <t>　</t>
    <phoneticPr fontId="1"/>
  </si>
  <si>
    <t>　　</t>
    <phoneticPr fontId="1"/>
  </si>
  <si>
    <t>　生活相談員は、入所時における処遇計画を適切に作成しているか。</t>
    <rPh sb="1" eb="3">
      <t>セイカツ</t>
    </rPh>
    <rPh sb="3" eb="6">
      <t>ソウダンイン</t>
    </rPh>
    <rPh sb="15" eb="17">
      <t>ショグウ</t>
    </rPh>
    <rPh sb="17" eb="19">
      <t>ケイカク</t>
    </rPh>
    <rPh sb="20" eb="22">
      <t>テキセツ</t>
    </rPh>
    <rPh sb="23" eb="25">
      <t>サクセイ</t>
    </rPh>
    <phoneticPr fontId="1"/>
  </si>
  <si>
    <t>　計画の内容が関係職員に周知され、情報の共有化が図られているか。</t>
    <rPh sb="1" eb="3">
      <t>ケイカク</t>
    </rPh>
    <rPh sb="4" eb="6">
      <t>ナイヨウ</t>
    </rPh>
    <rPh sb="7" eb="9">
      <t>カンケイ</t>
    </rPh>
    <rPh sb="9" eb="11">
      <t>ショクイン</t>
    </rPh>
    <rPh sb="12" eb="14">
      <t>シュウチ</t>
    </rPh>
    <rPh sb="17" eb="19">
      <t>ジョウホウ</t>
    </rPh>
    <rPh sb="20" eb="23">
      <t>キョウユウカ</t>
    </rPh>
    <rPh sb="24" eb="25">
      <t>ハカ</t>
    </rPh>
    <phoneticPr fontId="1"/>
  </si>
  <si>
    <t>　処遇計画には、施設の行事及び日課等も含んでいるか。</t>
    <rPh sb="1" eb="3">
      <t>ショグウ</t>
    </rPh>
    <rPh sb="3" eb="5">
      <t>ケイカク</t>
    </rPh>
    <rPh sb="8" eb="10">
      <t>シセツ</t>
    </rPh>
    <rPh sb="11" eb="13">
      <t>ギョウジ</t>
    </rPh>
    <rPh sb="13" eb="14">
      <t>オヨ</t>
    </rPh>
    <rPh sb="15" eb="17">
      <t>ニッカ</t>
    </rPh>
    <rPh sb="17" eb="18">
      <t>トウ</t>
    </rPh>
    <rPh sb="19" eb="20">
      <t>フク</t>
    </rPh>
    <phoneticPr fontId="1"/>
  </si>
  <si>
    <t>　利用者の処遇記録（台帳）等は整備されているか。</t>
    <rPh sb="10" eb="12">
      <t>ダイチョウ</t>
    </rPh>
    <phoneticPr fontId="1"/>
  </si>
  <si>
    <t>　機能訓練が必要な者に対して適切に行われているか。</t>
    <rPh sb="1" eb="3">
      <t>キノウ</t>
    </rPh>
    <rPh sb="3" eb="5">
      <t>クンレン</t>
    </rPh>
    <rPh sb="6" eb="8">
      <t>ヒツヨウ</t>
    </rPh>
    <rPh sb="9" eb="10">
      <t>モノ</t>
    </rPh>
    <rPh sb="11" eb="12">
      <t>タイ</t>
    </rPh>
    <rPh sb="14" eb="16">
      <t>テキセツ</t>
    </rPh>
    <rPh sb="17" eb="18">
      <t>オコナ</t>
    </rPh>
    <phoneticPr fontId="1"/>
  </si>
  <si>
    <t>　給食関係帳簿類は、整備されているか。</t>
    <rPh sb="1" eb="3">
      <t>キュウショク</t>
    </rPh>
    <rPh sb="3" eb="5">
      <t>カンケイ</t>
    </rPh>
    <rPh sb="5" eb="7">
      <t>チョウボ</t>
    </rPh>
    <rPh sb="7" eb="8">
      <t>ルイ</t>
    </rPh>
    <rPh sb="10" eb="12">
      <t>セイビ</t>
    </rPh>
    <phoneticPr fontId="1"/>
  </si>
  <si>
    <t>　予定献立表・実施献立表が作成されているか。</t>
    <rPh sb="1" eb="3">
      <t>ヨテイ</t>
    </rPh>
    <rPh sb="3" eb="5">
      <t>コンダテ</t>
    </rPh>
    <rPh sb="5" eb="6">
      <t>ヒョウ</t>
    </rPh>
    <rPh sb="7" eb="9">
      <t>ジッシ</t>
    </rPh>
    <rPh sb="9" eb="11">
      <t>コンダテ</t>
    </rPh>
    <rPh sb="11" eb="12">
      <t>ヒョウ</t>
    </rPh>
    <rPh sb="13" eb="15">
      <t>サクセイ</t>
    </rPh>
    <phoneticPr fontId="1"/>
  </si>
  <si>
    <t>　医務室に必要な医薬品及び医療機器が備えられているか。</t>
    <rPh sb="1" eb="4">
      <t>イムシツ</t>
    </rPh>
    <rPh sb="5" eb="7">
      <t>ヒツヨウ</t>
    </rPh>
    <rPh sb="8" eb="11">
      <t>イヤクヒン</t>
    </rPh>
    <rPh sb="11" eb="12">
      <t>オヨ</t>
    </rPh>
    <rPh sb="13" eb="15">
      <t>イリョウ</t>
    </rPh>
    <rPh sb="15" eb="17">
      <t>キキ</t>
    </rPh>
    <rPh sb="18" eb="19">
      <t>ソナ</t>
    </rPh>
    <phoneticPr fontId="1"/>
  </si>
  <si>
    <t>基準条例</t>
    <rPh sb="2" eb="4">
      <t>ジョウレイ</t>
    </rPh>
    <phoneticPr fontId="1"/>
  </si>
  <si>
    <t>居宅基準条例</t>
    <rPh sb="0" eb="2">
      <t>キョタク</t>
    </rPh>
    <rPh sb="2" eb="4">
      <t>キジュン</t>
    </rPh>
    <rPh sb="4" eb="6">
      <t>ジョウレイ</t>
    </rPh>
    <phoneticPr fontId="1"/>
  </si>
  <si>
    <t xml:space="preserve"> 自己点検結果</t>
  </si>
  <si>
    <t>(6)成年後見制</t>
    <rPh sb="3" eb="5">
      <t>セイネン</t>
    </rPh>
    <rPh sb="5" eb="7">
      <t>コウケン</t>
    </rPh>
    <rPh sb="7" eb="8">
      <t>セイ</t>
    </rPh>
    <phoneticPr fontId="1"/>
  </si>
  <si>
    <t>法　　人　　名</t>
    <rPh sb="0" eb="1">
      <t>ホウ</t>
    </rPh>
    <rPh sb="3" eb="4">
      <t>ジン</t>
    </rPh>
    <rPh sb="6" eb="7">
      <t>メイ</t>
    </rPh>
    <phoneticPr fontId="1"/>
  </si>
  <si>
    <t>施　　設　　名</t>
    <rPh sb="0" eb="1">
      <t>シ</t>
    </rPh>
    <rPh sb="3" eb="4">
      <t>セツ</t>
    </rPh>
    <rPh sb="6" eb="7">
      <t>メイ</t>
    </rPh>
    <phoneticPr fontId="1"/>
  </si>
  <si>
    <t>施　設　長　名</t>
    <rPh sb="0" eb="1">
      <t>シ</t>
    </rPh>
    <rPh sb="2" eb="3">
      <t>セツ</t>
    </rPh>
    <rPh sb="4" eb="5">
      <t>チョウ</t>
    </rPh>
    <rPh sb="6" eb="7">
      <t>メイ</t>
    </rPh>
    <phoneticPr fontId="1"/>
  </si>
  <si>
    <t>資料作成年月日</t>
    <rPh sb="0" eb="2">
      <t>シリョウ</t>
    </rPh>
    <rPh sb="2" eb="4">
      <t>サクセイ</t>
    </rPh>
    <rPh sb="4" eb="7">
      <t>ネンガッピ</t>
    </rPh>
    <phoneticPr fontId="1"/>
  </si>
  <si>
    <t>４ 利用料等</t>
    <rPh sb="2" eb="5">
      <t>リヨウリョウ</t>
    </rPh>
    <rPh sb="5" eb="6">
      <t>トウ</t>
    </rPh>
    <phoneticPr fontId="1"/>
  </si>
  <si>
    <t>　　　　ア　人員配置が手厚い場合の介護サービス利用料</t>
    <rPh sb="6" eb="8">
      <t>ジンイン</t>
    </rPh>
    <rPh sb="8" eb="10">
      <t>ハイチ</t>
    </rPh>
    <rPh sb="11" eb="13">
      <t>テアツ</t>
    </rPh>
    <rPh sb="14" eb="16">
      <t>バアイ</t>
    </rPh>
    <rPh sb="17" eb="19">
      <t>カイゴ</t>
    </rPh>
    <rPh sb="23" eb="26">
      <t>リヨウリョウ</t>
    </rPh>
    <phoneticPr fontId="1"/>
  </si>
  <si>
    <t>　　　　イ　個別的な選択による介護サービス利用料</t>
    <rPh sb="6" eb="9">
      <t>コベツテキ</t>
    </rPh>
    <rPh sb="10" eb="12">
      <t>センタク</t>
    </rPh>
    <rPh sb="15" eb="17">
      <t>カイゴ</t>
    </rPh>
    <rPh sb="21" eb="24">
      <t>リヨウリョウ</t>
    </rPh>
    <phoneticPr fontId="1"/>
  </si>
  <si>
    <t xml:space="preserve"> (4)機能訓練</t>
    <rPh sb="4" eb="6">
      <t>キノウ</t>
    </rPh>
    <rPh sb="6" eb="8">
      <t>クンレン</t>
    </rPh>
    <phoneticPr fontId="1"/>
  </si>
  <si>
    <t xml:space="preserve"> (8)入浴・排泄</t>
    <rPh sb="4" eb="6">
      <t>ニュウヨク</t>
    </rPh>
    <rPh sb="7" eb="9">
      <t>ハイセツ</t>
    </rPh>
    <phoneticPr fontId="1"/>
  </si>
  <si>
    <t xml:space="preserve"> (9)健康管理</t>
    <rPh sb="4" eb="6">
      <t>ケンコウ</t>
    </rPh>
    <rPh sb="6" eb="8">
      <t>カンリ</t>
    </rPh>
    <phoneticPr fontId="1"/>
  </si>
  <si>
    <t xml:space="preserve"> (11)余暇活動</t>
    <rPh sb="5" eb="7">
      <t>ヨカ</t>
    </rPh>
    <rPh sb="7" eb="9">
      <t>カツドウ</t>
    </rPh>
    <phoneticPr fontId="1"/>
  </si>
  <si>
    <t xml:space="preserve"> (12)生活空間</t>
    <rPh sb="5" eb="7">
      <t>セイカツ</t>
    </rPh>
    <rPh sb="7" eb="9">
      <t>クウカン</t>
    </rPh>
    <phoneticPr fontId="1"/>
  </si>
  <si>
    <t xml:space="preserve"> (13)相談・援助</t>
    <rPh sb="5" eb="7">
      <t>ソウダン</t>
    </rPh>
    <rPh sb="8" eb="10">
      <t>エンジョ</t>
    </rPh>
    <phoneticPr fontId="1"/>
  </si>
  <si>
    <t>　</t>
    <phoneticPr fontId="1"/>
  </si>
  <si>
    <t>基準について</t>
    <phoneticPr fontId="1"/>
  </si>
  <si>
    <t>：</t>
    <phoneticPr fontId="1"/>
  </si>
  <si>
    <t>：</t>
    <phoneticPr fontId="1"/>
  </si>
  <si>
    <t>：</t>
    <phoneticPr fontId="1"/>
  </si>
  <si>
    <t>養護老人ホーム（処遇）　自己点検表　</t>
    <rPh sb="0" eb="2">
      <t>ヨウゴ</t>
    </rPh>
    <rPh sb="2" eb="4">
      <t>ロウジン</t>
    </rPh>
    <rPh sb="8" eb="10">
      <t>ショグウ</t>
    </rPh>
    <rPh sb="12" eb="14">
      <t>ジコ</t>
    </rPh>
    <rPh sb="14" eb="15">
      <t>テン</t>
    </rPh>
    <rPh sb="15" eb="16">
      <t>ケン</t>
    </rPh>
    <rPh sb="16" eb="17">
      <t>オモテ</t>
    </rPh>
    <phoneticPr fontId="1"/>
  </si>
  <si>
    <t xml:space="preserve"> (1)情報の開示</t>
    <rPh sb="4" eb="6">
      <t>ジョウホウ</t>
    </rPh>
    <rPh sb="7" eb="9">
      <t>カイジ</t>
    </rPh>
    <phoneticPr fontId="1"/>
  </si>
  <si>
    <t xml:space="preserve"> (2)情報の提供</t>
    <rPh sb="4" eb="6">
      <t>ジョウホウ</t>
    </rPh>
    <rPh sb="7" eb="9">
      <t>テイキョウ</t>
    </rPh>
    <phoneticPr fontId="1"/>
  </si>
  <si>
    <t>入所指針</t>
    <rPh sb="0" eb="2">
      <t>ニュウショ</t>
    </rPh>
    <rPh sb="2" eb="4">
      <t>シシン</t>
    </rPh>
    <phoneticPr fontId="1"/>
  </si>
  <si>
    <t>（3）退所</t>
    <rPh sb="3" eb="5">
      <t>タイショ</t>
    </rPh>
    <phoneticPr fontId="1"/>
  </si>
  <si>
    <t>老人ホームへの入所措置等の指針について（平成１８年３月３１日　老発第０３３１０２８号）</t>
    <rPh sb="0" eb="2">
      <t>ロウジン</t>
    </rPh>
    <rPh sb="7" eb="9">
      <t>ニュウショ</t>
    </rPh>
    <rPh sb="9" eb="11">
      <t>ソチ</t>
    </rPh>
    <rPh sb="11" eb="12">
      <t>トウ</t>
    </rPh>
    <rPh sb="13" eb="15">
      <t>シシン</t>
    </rPh>
    <rPh sb="20" eb="22">
      <t>ヘイセイ</t>
    </rPh>
    <rPh sb="24" eb="25">
      <t>ネン</t>
    </rPh>
    <rPh sb="26" eb="27">
      <t>ガツ</t>
    </rPh>
    <rPh sb="29" eb="30">
      <t>ニチ</t>
    </rPh>
    <rPh sb="31" eb="32">
      <t>ロウ</t>
    </rPh>
    <rPh sb="32" eb="33">
      <t>ハツ</t>
    </rPh>
    <rPh sb="33" eb="34">
      <t>ダイ</t>
    </rPh>
    <rPh sb="41" eb="42">
      <t>ゴウ</t>
    </rPh>
    <phoneticPr fontId="1"/>
  </si>
  <si>
    <t>　入所者の自立の支援に配慮し、できるだけ離床して食堂で行うよう努めているか。</t>
    <rPh sb="1" eb="4">
      <t>ニュウショシャ</t>
    </rPh>
    <rPh sb="5" eb="7">
      <t>ジリツ</t>
    </rPh>
    <rPh sb="8" eb="10">
      <t>シエン</t>
    </rPh>
    <rPh sb="11" eb="13">
      <t>ハイリョ</t>
    </rPh>
    <rPh sb="20" eb="22">
      <t>リショウ</t>
    </rPh>
    <rPh sb="24" eb="26">
      <t>ショクドウ</t>
    </rPh>
    <rPh sb="27" eb="28">
      <t>オコナ</t>
    </rPh>
    <rPh sb="31" eb="32">
      <t>ツト</t>
    </rPh>
    <phoneticPr fontId="1"/>
  </si>
  <si>
    <t>　7、衛生管理</t>
    <phoneticPr fontId="1"/>
  </si>
  <si>
    <t>（10）衛生管理</t>
    <phoneticPr fontId="1"/>
  </si>
  <si>
    <t>　　　・要介護状態区分等に応じて提供する標準的な介護サービスの内容</t>
    <phoneticPr fontId="1"/>
  </si>
  <si>
    <t>　　　・居室、浴室及び食堂等の概要</t>
    <rPh sb="4" eb="6">
      <t>キョシツ</t>
    </rPh>
    <rPh sb="7" eb="9">
      <t>ヨクシツ</t>
    </rPh>
    <rPh sb="9" eb="10">
      <t>オヨ</t>
    </rPh>
    <rPh sb="11" eb="13">
      <t>ショクドウ</t>
    </rPh>
    <rPh sb="13" eb="14">
      <t>トウ</t>
    </rPh>
    <rPh sb="15" eb="17">
      <t>ガイヨウ</t>
    </rPh>
    <phoneticPr fontId="1"/>
  </si>
  <si>
    <t>※　以下、指定特定施設事業者（一般型）のみ点検すること。</t>
    <rPh sb="2" eb="4">
      <t>イカ</t>
    </rPh>
    <rPh sb="5" eb="7">
      <t>シテイ</t>
    </rPh>
    <rPh sb="7" eb="9">
      <t>トクテイ</t>
    </rPh>
    <rPh sb="9" eb="11">
      <t>シセツ</t>
    </rPh>
    <rPh sb="11" eb="13">
      <t>ジギョウ</t>
    </rPh>
    <rPh sb="13" eb="14">
      <t>シャ</t>
    </rPh>
    <rPh sb="15" eb="18">
      <t>イッパンガタ</t>
    </rPh>
    <rPh sb="21" eb="23">
      <t>テンケン</t>
    </rPh>
    <phoneticPr fontId="1"/>
  </si>
  <si>
    <t>２ 介護</t>
    <rPh sb="2" eb="3">
      <t>カイ</t>
    </rPh>
    <rPh sb="3" eb="4">
      <t>ゴ</t>
    </rPh>
    <phoneticPr fontId="1"/>
  </si>
  <si>
    <t>　　行われているか。なお、介護の実施に当たっては、入所者の人格に十分</t>
    <phoneticPr fontId="1"/>
  </si>
  <si>
    <t>　　配慮しているか。</t>
    <phoneticPr fontId="1"/>
  </si>
  <si>
    <t>（１）　利用者の自立支援及び日常生活の充実のため、適切な技術をもって</t>
    <rPh sb="4" eb="6">
      <t>リヨウ</t>
    </rPh>
    <phoneticPr fontId="1"/>
  </si>
  <si>
    <t>（１）　利用者の心身の状況を踏まえ、必要に応じて日常生活を送る上で必要</t>
    <rPh sb="4" eb="7">
      <t>リヨウシャ</t>
    </rPh>
    <rPh sb="8" eb="10">
      <t>シンシン</t>
    </rPh>
    <rPh sb="11" eb="13">
      <t>ジョウキョウ</t>
    </rPh>
    <rPh sb="14" eb="15">
      <t>フ</t>
    </rPh>
    <rPh sb="18" eb="20">
      <t>ヒツヨウ</t>
    </rPh>
    <rPh sb="21" eb="22">
      <t>オウ</t>
    </rPh>
    <rPh sb="24" eb="26">
      <t>ニチジョウ</t>
    </rPh>
    <rPh sb="26" eb="28">
      <t>セイカツ</t>
    </rPh>
    <rPh sb="29" eb="30">
      <t>オク</t>
    </rPh>
    <rPh sb="31" eb="32">
      <t>ウエ</t>
    </rPh>
    <rPh sb="33" eb="35">
      <t>ヒツヨウ</t>
    </rPh>
    <phoneticPr fontId="1"/>
  </si>
  <si>
    <t>　　　な生活機能の改善又は維持のための機能訓練を行っているか。</t>
    <phoneticPr fontId="1"/>
  </si>
  <si>
    <t xml:space="preserve"> １　処遇の計画
　　及び実施状況</t>
    <rPh sb="3" eb="5">
      <t>ショグウ</t>
    </rPh>
    <rPh sb="6" eb="8">
      <t>ケイカク</t>
    </rPh>
    <rPh sb="11" eb="12">
      <t>オヨ</t>
    </rPh>
    <phoneticPr fontId="1"/>
  </si>
  <si>
    <t xml:space="preserve"> (2)ケース記録の
　　状況</t>
    <rPh sb="7" eb="9">
      <t>キロク</t>
    </rPh>
    <phoneticPr fontId="1"/>
  </si>
  <si>
    <t xml:space="preserve"> (7)高齢者虐待
　　防止</t>
    <rPh sb="4" eb="7">
      <t>コウレイシャ</t>
    </rPh>
    <rPh sb="7" eb="9">
      <t>ギャクタイ</t>
    </rPh>
    <phoneticPr fontId="1"/>
  </si>
  <si>
    <t xml:space="preserve"> ２　情報の開示・
　　提供</t>
    <rPh sb="3" eb="5">
      <t>ジョウホウ</t>
    </rPh>
    <phoneticPr fontId="1"/>
  </si>
  <si>
    <t xml:space="preserve"> (5)遺留金品の
　　状況</t>
    <rPh sb="4" eb="6">
      <t>イリュウ</t>
    </rPh>
    <rPh sb="6" eb="8">
      <t>キンピン</t>
    </rPh>
    <phoneticPr fontId="1"/>
  </si>
  <si>
    <t xml:space="preserve"> ４　個人情報の
　　保護</t>
    <rPh sb="3" eb="5">
      <t>コジン</t>
    </rPh>
    <rPh sb="5" eb="7">
      <t>ジョウホウ</t>
    </rPh>
    <phoneticPr fontId="1"/>
  </si>
  <si>
    <t xml:space="preserve"> (2)サービスの質
　　の評価</t>
    <phoneticPr fontId="1"/>
  </si>
  <si>
    <t xml:space="preserve"> (15)入院期間中
　　の取扱い</t>
    <rPh sb="5" eb="7">
      <t>ニュウイン</t>
    </rPh>
    <rPh sb="7" eb="10">
      <t>キカンチュウ</t>
    </rPh>
    <phoneticPr fontId="1"/>
  </si>
  <si>
    <t>　10、調理業務
　　の委託</t>
    <phoneticPr fontId="1"/>
  </si>
  <si>
    <t>　入所者又は家族に対し、処遇上必要な事項について、理解しやすいよう説明を行っているか。</t>
    <rPh sb="1" eb="4">
      <t>ニュウショシャ</t>
    </rPh>
    <rPh sb="4" eb="5">
      <t>マタ</t>
    </rPh>
    <rPh sb="6" eb="8">
      <t>カゾク</t>
    </rPh>
    <rPh sb="9" eb="10">
      <t>タイ</t>
    </rPh>
    <rPh sb="12" eb="14">
      <t>ショグウ</t>
    </rPh>
    <rPh sb="14" eb="15">
      <t>ジョウ</t>
    </rPh>
    <rPh sb="15" eb="17">
      <t>ヒツヨウ</t>
    </rPh>
    <rPh sb="18" eb="20">
      <t>ジコウ</t>
    </rPh>
    <rPh sb="25" eb="27">
      <t>リカイ</t>
    </rPh>
    <phoneticPr fontId="1"/>
  </si>
  <si>
    <t>　入所者が特定施設入居者生活介護又は介護予防特定施設入居者生活介護のサービスを受けている場合には、特定施設の計画作成担当者が作成する特定施設サービス計画の内容について留意しているか。</t>
    <rPh sb="1" eb="4">
      <t>ニュウショシャ</t>
    </rPh>
    <rPh sb="5" eb="7">
      <t>トクテイ</t>
    </rPh>
    <rPh sb="7" eb="9">
      <t>シセツ</t>
    </rPh>
    <rPh sb="9" eb="12">
      <t>ニュウキョシャ</t>
    </rPh>
    <rPh sb="12" eb="14">
      <t>セイカツ</t>
    </rPh>
    <rPh sb="14" eb="16">
      <t>カイゴ</t>
    </rPh>
    <rPh sb="16" eb="17">
      <t>マタ</t>
    </rPh>
    <rPh sb="18" eb="20">
      <t>カイゴ</t>
    </rPh>
    <rPh sb="20" eb="22">
      <t>ヨボウ</t>
    </rPh>
    <rPh sb="22" eb="24">
      <t>トクテイ</t>
    </rPh>
    <rPh sb="24" eb="26">
      <t>シセツ</t>
    </rPh>
    <rPh sb="26" eb="29">
      <t>ニュウキョシャ</t>
    </rPh>
    <phoneticPr fontId="1"/>
  </si>
  <si>
    <t>・</t>
    <phoneticPr fontId="1"/>
  </si>
  <si>
    <t>　入所者の退所に際しては、主治医をはじめとする保健医療サービス又は福祉サービスを提供する者と連携を図り、継続的な支援体制に努めているか。</t>
    <rPh sb="1" eb="4">
      <t>ニュウショシャ</t>
    </rPh>
    <rPh sb="5" eb="7">
      <t>タイショ</t>
    </rPh>
    <rPh sb="8" eb="9">
      <t>サイ</t>
    </rPh>
    <rPh sb="13" eb="16">
      <t>シュジイ</t>
    </rPh>
    <phoneticPr fontId="1"/>
  </si>
  <si>
    <t>　入所者の退所後、必要に応じて当該入所者及び家族への適切な援助に努めているか。</t>
    <rPh sb="7" eb="8">
      <t>ゴ</t>
    </rPh>
    <rPh sb="9" eb="11">
      <t>ヒツヨウ</t>
    </rPh>
    <rPh sb="12" eb="13">
      <t>オウ</t>
    </rPh>
    <rPh sb="15" eb="17">
      <t>トウガイ</t>
    </rPh>
    <rPh sb="17" eb="20">
      <t>ニュウショシャ</t>
    </rPh>
    <rPh sb="20" eb="21">
      <t>オヨ</t>
    </rPh>
    <rPh sb="22" eb="24">
      <t>カゾク</t>
    </rPh>
    <rPh sb="26" eb="28">
      <t>テキセツ</t>
    </rPh>
    <rPh sb="29" eb="31">
      <t>エンジョ</t>
    </rPh>
    <phoneticPr fontId="1"/>
  </si>
  <si>
    <t>　食事は入所者の楽しみの一つであり、入所者の心身の状況にあった適切な食事を提供できるよう努めているか。</t>
    <rPh sb="1" eb="3">
      <t>ショクジ</t>
    </rPh>
    <rPh sb="4" eb="7">
      <t>ニュウショシャ</t>
    </rPh>
    <rPh sb="8" eb="9">
      <t>タノ</t>
    </rPh>
    <rPh sb="12" eb="13">
      <t>ヒト</t>
    </rPh>
    <rPh sb="18" eb="21">
      <t>ニュウショシャ</t>
    </rPh>
    <rPh sb="22" eb="24">
      <t>シンシン</t>
    </rPh>
    <rPh sb="25" eb="27">
      <t>ジョウキョウ</t>
    </rPh>
    <phoneticPr fontId="1"/>
  </si>
  <si>
    <t>　給食会議（献立会議）が、給食関係者以外の職員が参加し、定期的に開催されているか。</t>
    <rPh sb="1" eb="3">
      <t>キュウショク</t>
    </rPh>
    <rPh sb="3" eb="5">
      <t>カイギ</t>
    </rPh>
    <rPh sb="6" eb="8">
      <t>コンダテ</t>
    </rPh>
    <rPh sb="8" eb="10">
      <t>カイギ</t>
    </rPh>
    <rPh sb="13" eb="15">
      <t>キュウショク</t>
    </rPh>
    <rPh sb="15" eb="18">
      <t>カンケイシャ</t>
    </rPh>
    <rPh sb="18" eb="20">
      <t>イガイ</t>
    </rPh>
    <rPh sb="21" eb="23">
      <t>ショクイン</t>
    </rPh>
    <rPh sb="24" eb="26">
      <t>サンカ</t>
    </rPh>
    <rPh sb="28" eb="31">
      <t>テイキテキ</t>
    </rPh>
    <phoneticPr fontId="1"/>
  </si>
  <si>
    <t>・実施献立表
・給食日誌</t>
    <phoneticPr fontId="1"/>
  </si>
  <si>
    <t>・予定献立表
・実施献立表</t>
    <rPh sb="1" eb="3">
      <t>ヨテイ</t>
    </rPh>
    <rPh sb="3" eb="5">
      <t>コンダテ</t>
    </rPh>
    <rPh sb="5" eb="6">
      <t>ヒョウ</t>
    </rPh>
    <phoneticPr fontId="1"/>
  </si>
  <si>
    <t>・</t>
    <phoneticPr fontId="1"/>
  </si>
  <si>
    <t>・</t>
    <phoneticPr fontId="1"/>
  </si>
  <si>
    <t>　献立表作成の周期〔１週間未満のサイクルになっていないか〕</t>
    <phoneticPr fontId="1"/>
  </si>
  <si>
    <t>　朝食、休日の献立内容は、変化に富んだものとなっているか。</t>
    <phoneticPr fontId="1"/>
  </si>
  <si>
    <t>　検食は適切に実施しているか。</t>
    <rPh sb="1" eb="2">
      <t>ケン</t>
    </rPh>
    <rPh sb="2" eb="3">
      <t>ショク</t>
    </rPh>
    <rPh sb="4" eb="6">
      <t>テキセツ</t>
    </rPh>
    <rPh sb="7" eb="9">
      <t>ジッシ</t>
    </rPh>
    <phoneticPr fontId="1"/>
  </si>
  <si>
    <t>　嗜好調査、残食（菜）調査等が適切になされており、その結果等を献立に反映するなど、工夫がなされているか。</t>
    <phoneticPr fontId="1"/>
  </si>
  <si>
    <t>　　　　</t>
    <phoneticPr fontId="1"/>
  </si>
  <si>
    <t>　施設の管理者が業務上必要な注意を果たし得るような体制及び契約内容により給食の質が確保されているか。</t>
    <phoneticPr fontId="1"/>
  </si>
  <si>
    <t>　業務の委託契約書には、次に掲げる事項を明確にしているか。</t>
    <phoneticPr fontId="1"/>
  </si>
  <si>
    <t>・ケース記録
・業務日誌</t>
    <rPh sb="4" eb="6">
      <t>キロク</t>
    </rPh>
    <phoneticPr fontId="1"/>
  </si>
  <si>
    <t>・</t>
    <phoneticPr fontId="1"/>
  </si>
  <si>
    <t>・健康診断記録
・業務日誌</t>
    <rPh sb="1" eb="3">
      <t>ケンコウ</t>
    </rPh>
    <rPh sb="3" eb="5">
      <t>シンダン</t>
    </rPh>
    <rPh sb="5" eb="7">
      <t>キロク</t>
    </rPh>
    <phoneticPr fontId="1"/>
  </si>
  <si>
    <t>・嘱託医契約書
・医師出勤簿</t>
    <rPh sb="1" eb="3">
      <t>ショクタク</t>
    </rPh>
    <rPh sb="3" eb="4">
      <t>イ</t>
    </rPh>
    <rPh sb="4" eb="7">
      <t>ケイヤクショ</t>
    </rPh>
    <phoneticPr fontId="1"/>
  </si>
  <si>
    <t>　契約は適正に締結されているか。</t>
    <phoneticPr fontId="1"/>
  </si>
  <si>
    <t>　入所者個々の状態に応じて必要な医学的管理が行われ、看護師等への指示が適切に行われているか。</t>
    <rPh sb="1" eb="4">
      <t>ニュウショシャ</t>
    </rPh>
    <rPh sb="4" eb="6">
      <t>ココ</t>
    </rPh>
    <rPh sb="7" eb="9">
      <t>ジョウタイ</t>
    </rPh>
    <rPh sb="10" eb="11">
      <t>オウ</t>
    </rPh>
    <rPh sb="13" eb="15">
      <t>ヒツヨウ</t>
    </rPh>
    <rPh sb="16" eb="19">
      <t>イガクテキ</t>
    </rPh>
    <rPh sb="19" eb="21">
      <t>カンリ</t>
    </rPh>
    <rPh sb="22" eb="23">
      <t>オコナ</t>
    </rPh>
    <rPh sb="26" eb="29">
      <t>カンゴシ</t>
    </rPh>
    <rPh sb="29" eb="30">
      <t>トウ</t>
    </rPh>
    <phoneticPr fontId="1"/>
  </si>
  <si>
    <t>・診療記録
・看護日誌</t>
    <rPh sb="1" eb="3">
      <t>シンリョウ</t>
    </rPh>
    <rPh sb="3" eb="5">
      <t>キロク</t>
    </rPh>
    <phoneticPr fontId="1"/>
  </si>
  <si>
    <t>　 そのための必要な日数・時間が確保されているか。</t>
    <rPh sb="7" eb="9">
      <t>ヒツヨウ</t>
    </rPh>
    <rPh sb="10" eb="12">
      <t>ニッスウ</t>
    </rPh>
    <rPh sb="13" eb="15">
      <t>ジカン</t>
    </rPh>
    <rPh sb="16" eb="18">
      <t>カクホ</t>
    </rPh>
    <phoneticPr fontId="1"/>
  </si>
  <si>
    <t>　施設外診療者の状況が把握されているか。</t>
    <rPh sb="1" eb="4">
      <t>シセツガイ</t>
    </rPh>
    <rPh sb="4" eb="6">
      <t>シンリョウ</t>
    </rPh>
    <rPh sb="6" eb="7">
      <t>シャ</t>
    </rPh>
    <rPh sb="8" eb="10">
      <t>ジョウキョウ</t>
    </rPh>
    <rPh sb="11" eb="13">
      <t>ハアク</t>
    </rPh>
    <phoneticPr fontId="1"/>
  </si>
  <si>
    <t>　共用タオルを使用していないか。</t>
    <rPh sb="1" eb="3">
      <t>キョウヨウ</t>
    </rPh>
    <rPh sb="7" eb="9">
      <t>シヨウ</t>
    </rPh>
    <phoneticPr fontId="1"/>
  </si>
  <si>
    <t xml:space="preserve"> </t>
    <phoneticPr fontId="1"/>
  </si>
  <si>
    <t>・施設だより
・ホームページ</t>
    <rPh sb="1" eb="3">
      <t>シセツ</t>
    </rPh>
    <phoneticPr fontId="1"/>
  </si>
  <si>
    <t>・施設掲示物
・自治会だより</t>
    <rPh sb="1" eb="3">
      <t>シセツ</t>
    </rPh>
    <rPh sb="3" eb="5">
      <t>ケイジ</t>
    </rPh>
    <rPh sb="5" eb="6">
      <t>ブツ</t>
    </rPh>
    <phoneticPr fontId="1"/>
  </si>
  <si>
    <t xml:space="preserve"> 会議録に施設長の確認印はあるか。</t>
    <rPh sb="1" eb="4">
      <t>カイギロク</t>
    </rPh>
    <rPh sb="5" eb="7">
      <t>シセツ</t>
    </rPh>
    <rPh sb="7" eb="8">
      <t>チョウ</t>
    </rPh>
    <rPh sb="9" eb="12">
      <t>カクニンイン</t>
    </rPh>
    <phoneticPr fontId="1"/>
  </si>
  <si>
    <t>・職員研修記録
・就業規則</t>
    <rPh sb="1" eb="3">
      <t>ショクイン</t>
    </rPh>
    <rPh sb="3" eb="5">
      <t>ケンシュウ</t>
    </rPh>
    <rPh sb="5" eb="7">
      <t>キロク</t>
    </rPh>
    <phoneticPr fontId="1"/>
  </si>
  <si>
    <t>・アセスメント表
・ケース検討会
　議録</t>
    <rPh sb="7" eb="8">
      <t>ヒョウ</t>
    </rPh>
    <phoneticPr fontId="1"/>
  </si>
  <si>
    <t>　※ 献立表、給食日誌、検食簿、栄養出納表〔栄養管理状況報告書〕、
　　　在庫食品受払簿</t>
    <rPh sb="3" eb="5">
      <t>コンダテ</t>
    </rPh>
    <rPh sb="5" eb="6">
      <t>ヒョウ</t>
    </rPh>
    <rPh sb="7" eb="9">
      <t>キュウショク</t>
    </rPh>
    <rPh sb="9" eb="11">
      <t>ニッシ</t>
    </rPh>
    <rPh sb="12" eb="13">
      <t>ケン</t>
    </rPh>
    <rPh sb="13" eb="14">
      <t>ショク</t>
    </rPh>
    <rPh sb="14" eb="15">
      <t>ボ</t>
    </rPh>
    <rPh sb="16" eb="18">
      <t>エイヨウ</t>
    </rPh>
    <rPh sb="18" eb="20">
      <t>スイトウ</t>
    </rPh>
    <rPh sb="20" eb="21">
      <t>ヒョウ</t>
    </rPh>
    <rPh sb="22" eb="24">
      <t>エイヨウ</t>
    </rPh>
    <rPh sb="24" eb="26">
      <t>カンリ</t>
    </rPh>
    <rPh sb="26" eb="28">
      <t>ジョウキョウ</t>
    </rPh>
    <rPh sb="28" eb="30">
      <t>ホウコク</t>
    </rPh>
    <rPh sb="30" eb="31">
      <t>ショ</t>
    </rPh>
    <phoneticPr fontId="1"/>
  </si>
  <si>
    <t>・検便結果通知
　書
・作業日誌等</t>
    <phoneticPr fontId="1"/>
  </si>
  <si>
    <t>　業務の委託契約について、契約内容、施設と業者の業務分担及び経費負担を明確にした契約書を取り交わしているか。</t>
    <phoneticPr fontId="1"/>
  </si>
  <si>
    <t>　施設内の調理室を使用して調理させているか。　　</t>
    <phoneticPr fontId="1"/>
  </si>
  <si>
    <t>※　以下、指定特定施設事業者（外部サービス利用型）のみ点検すること。</t>
    <rPh sb="2" eb="4">
      <t>イカ</t>
    </rPh>
    <rPh sb="5" eb="7">
      <t>シテイ</t>
    </rPh>
    <rPh sb="7" eb="9">
      <t>トクテイ</t>
    </rPh>
    <rPh sb="9" eb="11">
      <t>シセツ</t>
    </rPh>
    <rPh sb="11" eb="13">
      <t>ジギョウ</t>
    </rPh>
    <rPh sb="13" eb="14">
      <t>シャ</t>
    </rPh>
    <rPh sb="15" eb="17">
      <t>ガイブ</t>
    </rPh>
    <rPh sb="21" eb="24">
      <t>リヨウガタ</t>
    </rPh>
    <rPh sb="27" eb="29">
      <t>テンケン</t>
    </rPh>
    <phoneticPr fontId="1"/>
  </si>
  <si>
    <t>　　　・居室、浴室及び食堂等の概要</t>
    <rPh sb="4" eb="6">
      <t>キョシツ</t>
    </rPh>
    <rPh sb="7" eb="9">
      <t>ヨクシツ</t>
    </rPh>
    <rPh sb="9" eb="10">
      <t>オヨ</t>
    </rPh>
    <rPh sb="11" eb="13">
      <t>ショクドウ</t>
    </rPh>
    <rPh sb="13" eb="14">
      <t>ナド</t>
    </rPh>
    <rPh sb="15" eb="17">
      <t>ガイヨウ</t>
    </rPh>
    <phoneticPr fontId="1"/>
  </si>
  <si>
    <t>・相談記録
・ケース記録</t>
    <rPh sb="1" eb="3">
      <t>ソウダン</t>
    </rPh>
    <rPh sb="3" eb="5">
      <t>キロク</t>
    </rPh>
    <phoneticPr fontId="1"/>
  </si>
  <si>
    <t>１ 内容及び手続
　の説明及び同意</t>
    <rPh sb="7" eb="8">
      <t>ツヅ</t>
    </rPh>
    <phoneticPr fontId="1"/>
  </si>
  <si>
    <t>第１ 運営に関する
　　　基準</t>
    <phoneticPr fontId="1"/>
  </si>
  <si>
    <t>　衛生管理は適切に行っている。</t>
    <phoneticPr fontId="1"/>
  </si>
  <si>
    <t>　処遇計画の作成に当たっては、入所者の心身の状況、その置かれている環境、入所者及び家族の希望等を勘案し、他の職員と協議されているか。</t>
    <rPh sb="1" eb="3">
      <t>ショグウ</t>
    </rPh>
    <rPh sb="3" eb="5">
      <t>ケイカク</t>
    </rPh>
    <rPh sb="6" eb="8">
      <t>サクセイ</t>
    </rPh>
    <rPh sb="9" eb="10">
      <t>ア</t>
    </rPh>
    <rPh sb="15" eb="18">
      <t>ニュウショシャ</t>
    </rPh>
    <rPh sb="19" eb="21">
      <t>シンシン</t>
    </rPh>
    <rPh sb="22" eb="24">
      <t>ジョウキョウ</t>
    </rPh>
    <rPh sb="27" eb="28">
      <t>オ</t>
    </rPh>
    <phoneticPr fontId="1"/>
  </si>
  <si>
    <t>・業務日誌</t>
    <rPh sb="1" eb="3">
      <t>ギョウム</t>
    </rPh>
    <rPh sb="3" eb="5">
      <t>ニッシ</t>
    </rPh>
    <phoneticPr fontId="1"/>
  </si>
  <si>
    <t>・ケース記録</t>
    <rPh sb="4" eb="6">
      <t>キロク</t>
    </rPh>
    <phoneticPr fontId="1"/>
  </si>
  <si>
    <t>・サービス計画書</t>
    <rPh sb="5" eb="7">
      <t>ケイカク</t>
    </rPh>
    <rPh sb="7" eb="8">
      <t>ショ</t>
    </rPh>
    <phoneticPr fontId="1"/>
  </si>
  <si>
    <t>・処遇計画書</t>
    <rPh sb="1" eb="3">
      <t>ショグウ</t>
    </rPh>
    <rPh sb="3" eb="6">
      <t>ケイカクショ</t>
    </rPh>
    <phoneticPr fontId="1"/>
  </si>
  <si>
    <t>・給食会議録</t>
    <rPh sb="1" eb="3">
      <t>キュウショク</t>
    </rPh>
    <rPh sb="3" eb="6">
      <t>カイギロク</t>
    </rPh>
    <phoneticPr fontId="1"/>
  </si>
  <si>
    <t>・給食関係諸帳簿</t>
    <rPh sb="1" eb="3">
      <t>キュウショク</t>
    </rPh>
    <rPh sb="3" eb="5">
      <t>カンケイ</t>
    </rPh>
    <rPh sb="5" eb="6">
      <t>ショ</t>
    </rPh>
    <rPh sb="6" eb="8">
      <t>チョウボ</t>
    </rPh>
    <phoneticPr fontId="1"/>
  </si>
  <si>
    <t>・栄養管理状況報告書</t>
    <rPh sb="1" eb="3">
      <t>エイヨウ</t>
    </rPh>
    <rPh sb="3" eb="5">
      <t>カンリ</t>
    </rPh>
    <rPh sb="5" eb="7">
      <t>ジョウキョウ</t>
    </rPh>
    <rPh sb="7" eb="10">
      <t>ホウコクショ</t>
    </rPh>
    <phoneticPr fontId="1"/>
  </si>
  <si>
    <t>・検食簿</t>
    <phoneticPr fontId="1"/>
  </si>
  <si>
    <t>・献立表</t>
    <phoneticPr fontId="1"/>
  </si>
  <si>
    <t>・給食日誌</t>
    <phoneticPr fontId="1"/>
  </si>
  <si>
    <t>・作業日誌</t>
    <phoneticPr fontId="1"/>
  </si>
  <si>
    <t>・水質検査書
・残留塩素濃度
測定結果記録</t>
    <phoneticPr fontId="1"/>
  </si>
  <si>
    <t>・在庫食品受払簿</t>
    <phoneticPr fontId="1"/>
  </si>
  <si>
    <t>・業務委託契約
書
・仕様書</t>
    <phoneticPr fontId="1"/>
  </si>
  <si>
    <t>・点検表</t>
    <phoneticPr fontId="1"/>
  </si>
  <si>
    <t>・調査結果</t>
    <phoneticPr fontId="1"/>
  </si>
  <si>
    <t>・業務委託契約書</t>
    <phoneticPr fontId="1"/>
  </si>
  <si>
    <t>・緊急連絡網</t>
    <rPh sb="1" eb="3">
      <t>キンキュウ</t>
    </rPh>
    <rPh sb="3" eb="6">
      <t>レンラクモウ</t>
    </rPh>
    <phoneticPr fontId="1"/>
  </si>
  <si>
    <t>・勤務状況表</t>
    <rPh sb="1" eb="3">
      <t>キンム</t>
    </rPh>
    <rPh sb="3" eb="5">
      <t>ジョウキョウ</t>
    </rPh>
    <rPh sb="5" eb="6">
      <t>ヒョウ</t>
    </rPh>
    <phoneticPr fontId="1"/>
  </si>
  <si>
    <t>・医薬品受払
　簿許可証</t>
    <rPh sb="1" eb="4">
      <t>イヤクヒン</t>
    </rPh>
    <rPh sb="4" eb="5">
      <t>ウケ</t>
    </rPh>
    <rPh sb="5" eb="6">
      <t>バライ</t>
    </rPh>
    <rPh sb="8" eb="9">
      <t>ボ</t>
    </rPh>
    <phoneticPr fontId="1"/>
  </si>
  <si>
    <t>・協定書</t>
    <rPh sb="1" eb="4">
      <t>キョウテイショ</t>
    </rPh>
    <phoneticPr fontId="1"/>
  </si>
  <si>
    <t>・職員研修記録</t>
    <rPh sb="1" eb="3">
      <t>ショクイン</t>
    </rPh>
    <rPh sb="3" eb="5">
      <t>ケンシュウ</t>
    </rPh>
    <rPh sb="5" eb="7">
      <t>キロク</t>
    </rPh>
    <phoneticPr fontId="1"/>
  </si>
  <si>
    <t>・点検表及び記録簿</t>
    <rPh sb="1" eb="3">
      <t>テンケン</t>
    </rPh>
    <rPh sb="3" eb="4">
      <t>ヒョウ</t>
    </rPh>
    <rPh sb="4" eb="5">
      <t>オヨ</t>
    </rPh>
    <rPh sb="6" eb="8">
      <t>キロク</t>
    </rPh>
    <rPh sb="8" eb="9">
      <t>ボ</t>
    </rPh>
    <phoneticPr fontId="1"/>
  </si>
  <si>
    <t>・指針・マニュアル</t>
    <rPh sb="1" eb="3">
      <t>シシン</t>
    </rPh>
    <phoneticPr fontId="1"/>
  </si>
  <si>
    <t>・クラブ活動予定表</t>
    <rPh sb="4" eb="6">
      <t>カツドウ</t>
    </rPh>
    <rPh sb="6" eb="8">
      <t>ヨテイ</t>
    </rPh>
    <rPh sb="8" eb="9">
      <t>ヒョウ</t>
    </rPh>
    <phoneticPr fontId="1"/>
  </si>
  <si>
    <t>・行事計画表</t>
    <rPh sb="1" eb="3">
      <t>ギョウジ</t>
    </rPh>
    <rPh sb="3" eb="5">
      <t>ケイカク</t>
    </rPh>
    <rPh sb="5" eb="6">
      <t>ヒョウ</t>
    </rPh>
    <phoneticPr fontId="1"/>
  </si>
  <si>
    <t>・日課表</t>
    <rPh sb="1" eb="3">
      <t>ニッカ</t>
    </rPh>
    <rPh sb="3" eb="4">
      <t>ヒョウ</t>
    </rPh>
    <phoneticPr fontId="1"/>
  </si>
  <si>
    <t>・事業報告書
・財務諸表
・監事監査意見
書</t>
    <rPh sb="1" eb="3">
      <t>ジギョウ</t>
    </rPh>
    <rPh sb="3" eb="5">
      <t>ホウコク</t>
    </rPh>
    <rPh sb="5" eb="6">
      <t>ショ</t>
    </rPh>
    <phoneticPr fontId="1"/>
  </si>
  <si>
    <t>・自己点検マニュアル</t>
    <rPh sb="1" eb="3">
      <t>ジコ</t>
    </rPh>
    <rPh sb="3" eb="5">
      <t>テンケン</t>
    </rPh>
    <phoneticPr fontId="1"/>
  </si>
  <si>
    <t>・業務マニュアル</t>
    <rPh sb="1" eb="3">
      <t>ギョウム</t>
    </rPh>
    <phoneticPr fontId="1"/>
  </si>
  <si>
    <t>・職員会議録</t>
    <rPh sb="1" eb="3">
      <t>ショクイン</t>
    </rPh>
    <rPh sb="3" eb="6">
      <t>カイギロク</t>
    </rPh>
    <phoneticPr fontId="1"/>
  </si>
  <si>
    <t>・保管依頼書</t>
    <rPh sb="1" eb="3">
      <t>ホカン</t>
    </rPh>
    <rPh sb="3" eb="5">
      <t>イライ</t>
    </rPh>
    <rPh sb="5" eb="6">
      <t>ショ</t>
    </rPh>
    <phoneticPr fontId="1"/>
  </si>
  <si>
    <t>・契約書等</t>
    <rPh sb="1" eb="3">
      <t>ケイヤク</t>
    </rPh>
    <rPh sb="3" eb="4">
      <t>ショ</t>
    </rPh>
    <rPh sb="4" eb="5">
      <t>トウ</t>
    </rPh>
    <phoneticPr fontId="1"/>
  </si>
  <si>
    <t>・出入金依頼書</t>
    <rPh sb="1" eb="3">
      <t>シュツニュウ</t>
    </rPh>
    <rPh sb="3" eb="4">
      <t>キン</t>
    </rPh>
    <rPh sb="4" eb="6">
      <t>イライ</t>
    </rPh>
    <rPh sb="6" eb="7">
      <t>ショ</t>
    </rPh>
    <phoneticPr fontId="1"/>
  </si>
  <si>
    <t>・受領書</t>
    <rPh sb="1" eb="4">
      <t>ジュリョウショ</t>
    </rPh>
    <phoneticPr fontId="1"/>
  </si>
  <si>
    <t>・運営規程</t>
    <phoneticPr fontId="1"/>
  </si>
  <si>
    <t>・重要事項説明書</t>
    <phoneticPr fontId="1"/>
  </si>
  <si>
    <t>・入所申込書</t>
    <phoneticPr fontId="1"/>
  </si>
  <si>
    <t>・同意に関する記録</t>
    <phoneticPr fontId="1"/>
  </si>
  <si>
    <t>・会議録</t>
    <rPh sb="1" eb="4">
      <t>カイギロク</t>
    </rPh>
    <phoneticPr fontId="1"/>
  </si>
  <si>
    <t>　　※ サービス提供の日時、時間、具体的なサービスの内容等</t>
    <rPh sb="8" eb="10">
      <t>テイキョウ</t>
    </rPh>
    <rPh sb="11" eb="13">
      <t>ニチジ</t>
    </rPh>
    <rPh sb="14" eb="16">
      <t>ジカン</t>
    </rPh>
    <rPh sb="17" eb="20">
      <t>グタイテキ</t>
    </rPh>
    <rPh sb="26" eb="28">
      <t>ナイヨウ</t>
    </rPh>
    <rPh sb="28" eb="29">
      <t>トウ</t>
    </rPh>
    <phoneticPr fontId="1"/>
  </si>
  <si>
    <t>・実施報告</t>
    <rPh sb="1" eb="3">
      <t>ジッシ</t>
    </rPh>
    <rPh sb="3" eb="5">
      <t>ホウコク</t>
    </rPh>
    <phoneticPr fontId="1"/>
  </si>
  <si>
    <t>・委託契約書</t>
    <rPh sb="1" eb="3">
      <t>イタク</t>
    </rPh>
    <rPh sb="3" eb="6">
      <t>ケイヤクショ</t>
    </rPh>
    <phoneticPr fontId="1"/>
  </si>
  <si>
    <t>・領収書控</t>
    <rPh sb="1" eb="4">
      <t>リョウシュウショ</t>
    </rPh>
    <rPh sb="4" eb="5">
      <t>ヒカ</t>
    </rPh>
    <phoneticPr fontId="1"/>
  </si>
  <si>
    <t>・重要事項説明書</t>
    <rPh sb="1" eb="3">
      <t>ジュウヨウ</t>
    </rPh>
    <rPh sb="3" eb="5">
      <t>ジコウ</t>
    </rPh>
    <rPh sb="5" eb="8">
      <t>セツメイショ</t>
    </rPh>
    <phoneticPr fontId="1"/>
  </si>
  <si>
    <t>・サービス計画書</t>
    <rPh sb="5" eb="8">
      <t>ケイカクショ</t>
    </rPh>
    <phoneticPr fontId="1"/>
  </si>
  <si>
    <t>・サービス提供記録</t>
    <rPh sb="5" eb="7">
      <t>テイキョウ</t>
    </rPh>
    <rPh sb="7" eb="9">
      <t>キロク</t>
    </rPh>
    <phoneticPr fontId="1"/>
  </si>
  <si>
    <t>・機能訓練計画書</t>
    <rPh sb="1" eb="3">
      <t>キノウ</t>
    </rPh>
    <rPh sb="3" eb="5">
      <t>クンレン</t>
    </rPh>
    <rPh sb="5" eb="8">
      <t>ケイカクショ</t>
    </rPh>
    <phoneticPr fontId="1"/>
  </si>
  <si>
    <t>・機能訓練実施記録</t>
    <rPh sb="1" eb="3">
      <t>キノウ</t>
    </rPh>
    <rPh sb="3" eb="5">
      <t>クンレン</t>
    </rPh>
    <rPh sb="5" eb="7">
      <t>ジッシ</t>
    </rPh>
    <rPh sb="7" eb="9">
      <t>キロク</t>
    </rPh>
    <phoneticPr fontId="1"/>
  </si>
  <si>
    <t>　入所者の健康管理に関する記録は個人別に整備されているか。</t>
    <rPh sb="1" eb="4">
      <t>ニュウショシャ</t>
    </rPh>
    <rPh sb="5" eb="7">
      <t>ケンコウ</t>
    </rPh>
    <rPh sb="7" eb="9">
      <t>カンリ</t>
    </rPh>
    <rPh sb="10" eb="11">
      <t>カン</t>
    </rPh>
    <rPh sb="13" eb="15">
      <t>キロク</t>
    </rPh>
    <rPh sb="16" eb="18">
      <t>コジン</t>
    </rPh>
    <rPh sb="18" eb="19">
      <t>ベツ</t>
    </rPh>
    <rPh sb="20" eb="22">
      <t>セイビ</t>
    </rPh>
    <phoneticPr fontId="1"/>
  </si>
  <si>
    <t xml:space="preserve">
大量調理施設衛生管理マニュアル
</t>
    <rPh sb="1" eb="3">
      <t>タイリョウ</t>
    </rPh>
    <rPh sb="3" eb="5">
      <t>チョウリ</t>
    </rPh>
    <rPh sb="5" eb="7">
      <t>シセツ</t>
    </rPh>
    <phoneticPr fontId="1"/>
  </si>
  <si>
    <t>　9、食品材料の管理</t>
    <phoneticPr fontId="1"/>
  </si>
  <si>
    <t>　1、適切な食事の提供</t>
    <phoneticPr fontId="1"/>
  </si>
  <si>
    <t>　その完結の日から5年間保存しているか。  ※　平成23年4月1日以降の記録に適用</t>
    <phoneticPr fontId="1"/>
  </si>
  <si>
    <t>・</t>
    <phoneticPr fontId="1"/>
  </si>
  <si>
    <t xml:space="preserve"> (4)預り金の
　　適正管理</t>
    <phoneticPr fontId="1"/>
  </si>
  <si>
    <t>・預り金取扱
　規程</t>
    <rPh sb="4" eb="6">
      <t>トリアツカイ</t>
    </rPh>
    <rPh sb="8" eb="10">
      <t>キテイ</t>
    </rPh>
    <phoneticPr fontId="1"/>
  </si>
  <si>
    <t>・預り金台帳</t>
    <rPh sb="4" eb="6">
      <t>ダイチョウ</t>
    </rPh>
    <phoneticPr fontId="1"/>
  </si>
  <si>
    <t xml:space="preserve"> (14)行政機関等
　への手続き支援</t>
    <rPh sb="5" eb="7">
      <t>ギョウセイ</t>
    </rPh>
    <rPh sb="7" eb="9">
      <t>キカン</t>
    </rPh>
    <rPh sb="9" eb="10">
      <t>トウ</t>
    </rPh>
    <rPh sb="14" eb="16">
      <t>テツヅ</t>
    </rPh>
    <rPh sb="17" eb="19">
      <t>シエン</t>
    </rPh>
    <phoneticPr fontId="1"/>
  </si>
  <si>
    <t>・処遇計画書
・ケース記録</t>
    <rPh sb="3" eb="6">
      <t>ケイカクショ</t>
    </rPh>
    <phoneticPr fontId="1"/>
  </si>
  <si>
    <t>・水道法第3条</t>
    <rPh sb="1" eb="3">
      <t>スイドウ</t>
    </rPh>
    <rPh sb="3" eb="4">
      <t>ホウ</t>
    </rPh>
    <rPh sb="6" eb="7">
      <t>ジョウ</t>
    </rPh>
    <phoneticPr fontId="1"/>
  </si>
  <si>
    <t>・水道法第34条の2</t>
    <rPh sb="1" eb="3">
      <t>スイドウ</t>
    </rPh>
    <rPh sb="3" eb="4">
      <t>ホウ</t>
    </rPh>
    <rPh sb="7" eb="8">
      <t>ジョウ</t>
    </rPh>
    <phoneticPr fontId="1"/>
  </si>
  <si>
    <t>・水道法施行規則第55条</t>
    <rPh sb="1" eb="3">
      <t>スイドウ</t>
    </rPh>
    <rPh sb="3" eb="4">
      <t>ホウ</t>
    </rPh>
    <rPh sb="4" eb="6">
      <t>セコウ</t>
    </rPh>
    <rPh sb="6" eb="8">
      <t>キソク</t>
    </rPh>
    <rPh sb="11" eb="12">
      <t>ジョウ</t>
    </rPh>
    <phoneticPr fontId="1"/>
  </si>
  <si>
    <t>・社福法第78条</t>
    <rPh sb="1" eb="2">
      <t>シャ</t>
    </rPh>
    <rPh sb="2" eb="3">
      <t>フク</t>
    </rPh>
    <rPh sb="3" eb="4">
      <t>ホウ</t>
    </rPh>
    <rPh sb="7" eb="8">
      <t>ジョウ</t>
    </rPh>
    <phoneticPr fontId="1"/>
  </si>
  <si>
    <t>・老福法第27条</t>
    <rPh sb="1" eb="2">
      <t>ロウ</t>
    </rPh>
    <rPh sb="2" eb="3">
      <t>フク</t>
    </rPh>
    <rPh sb="3" eb="4">
      <t>ホウ</t>
    </rPh>
    <rPh sb="7" eb="8">
      <t>ジョウ</t>
    </rPh>
    <phoneticPr fontId="1"/>
  </si>
  <si>
    <t>・サービス計画書
・サービス提供記録</t>
    <rPh sb="5" eb="8">
      <t>ケイカクショ</t>
    </rPh>
    <phoneticPr fontId="1"/>
  </si>
  <si>
    <t>（平成11年9月17日　老企第25号）</t>
    <phoneticPr fontId="1"/>
  </si>
  <si>
    <t>「指定居宅サービス等及び指定介護予防サービス等に関する基準について」の「第３　介護サービス」のうちの</t>
    <rPh sb="1" eb="3">
      <t>シテイ</t>
    </rPh>
    <rPh sb="3" eb="5">
      <t>キョタク</t>
    </rPh>
    <rPh sb="9" eb="10">
      <t>トウ</t>
    </rPh>
    <rPh sb="10" eb="11">
      <t>オヨ</t>
    </rPh>
    <rPh sb="12" eb="14">
      <t>シテイ</t>
    </rPh>
    <rPh sb="14" eb="16">
      <t>カイゴ</t>
    </rPh>
    <rPh sb="16" eb="18">
      <t>ヨボウ</t>
    </rPh>
    <rPh sb="22" eb="23">
      <t>トウ</t>
    </rPh>
    <rPh sb="24" eb="25">
      <t>カン</t>
    </rPh>
    <rPh sb="27" eb="29">
      <t>キジュン</t>
    </rPh>
    <rPh sb="36" eb="37">
      <t>ダイ</t>
    </rPh>
    <rPh sb="39" eb="41">
      <t>カイゴ</t>
    </rPh>
    <phoneticPr fontId="1"/>
  </si>
  <si>
    <t>基準省令</t>
    <rPh sb="2" eb="4">
      <t>ショウレイ</t>
    </rPh>
    <phoneticPr fontId="1"/>
  </si>
  <si>
    <t>居宅基準省令</t>
    <rPh sb="0" eb="2">
      <t>キョタク</t>
    </rPh>
    <rPh sb="2" eb="4">
      <t>キジュン</t>
    </rPh>
    <rPh sb="4" eb="6">
      <t>ショウレイ</t>
    </rPh>
    <phoneticPr fontId="1"/>
  </si>
  <si>
    <t>養護老人ホームの設備及び運営に関する基準（昭和41年7月1日　厚生省令第19号）</t>
    <rPh sb="0" eb="2">
      <t>ヨウゴ</t>
    </rPh>
    <rPh sb="2" eb="4">
      <t>ロウジン</t>
    </rPh>
    <rPh sb="8" eb="10">
      <t>セツビ</t>
    </rPh>
    <rPh sb="10" eb="11">
      <t>オヨ</t>
    </rPh>
    <rPh sb="12" eb="14">
      <t>ウンエイ</t>
    </rPh>
    <rPh sb="15" eb="16">
      <t>カン</t>
    </rPh>
    <rPh sb="18" eb="20">
      <t>キジュン</t>
    </rPh>
    <rPh sb="25" eb="26">
      <t>ネン</t>
    </rPh>
    <rPh sb="27" eb="28">
      <t>ガツ</t>
    </rPh>
    <rPh sb="29" eb="30">
      <t>ニチ</t>
    </rPh>
    <rPh sb="31" eb="34">
      <t>コウセイショウ</t>
    </rPh>
    <rPh sb="34" eb="35">
      <t>レイ</t>
    </rPh>
    <rPh sb="35" eb="36">
      <t>ダイ</t>
    </rPh>
    <rPh sb="38" eb="39">
      <t>ゴウ</t>
    </rPh>
    <phoneticPr fontId="1"/>
  </si>
  <si>
    <t>指定居宅サービス等の事業の人員、設備及び運営に関する基準（平成11年3月31日　厚生省令第37号）</t>
    <rPh sb="0" eb="2">
      <t>シテイ</t>
    </rPh>
    <rPh sb="2" eb="4">
      <t>キョタク</t>
    </rPh>
    <rPh sb="8" eb="9">
      <t>トウ</t>
    </rPh>
    <rPh sb="10" eb="12">
      <t>ジギョウ</t>
    </rPh>
    <rPh sb="13" eb="15">
      <t>ジンイン</t>
    </rPh>
    <rPh sb="16" eb="18">
      <t>セツビ</t>
    </rPh>
    <rPh sb="18" eb="19">
      <t>オヨ</t>
    </rPh>
    <rPh sb="20" eb="22">
      <t>ウンエイ</t>
    </rPh>
    <rPh sb="23" eb="24">
      <t>カン</t>
    </rPh>
    <rPh sb="26" eb="28">
      <t>キジュン</t>
    </rPh>
    <rPh sb="29" eb="31">
      <t>ヘイセイ</t>
    </rPh>
    <rPh sb="33" eb="34">
      <t>ネン</t>
    </rPh>
    <rPh sb="35" eb="36">
      <t>ガツ</t>
    </rPh>
    <rPh sb="38" eb="39">
      <t>ニチ</t>
    </rPh>
    <rPh sb="40" eb="43">
      <t>コウセイショウ</t>
    </rPh>
    <rPh sb="43" eb="44">
      <t>レイ</t>
    </rPh>
    <rPh sb="44" eb="45">
      <t>ダイ</t>
    </rPh>
    <rPh sb="47" eb="48">
      <t>ゴウ</t>
    </rPh>
    <phoneticPr fontId="1"/>
  </si>
  <si>
    <t>※基準条例の基準を基準省令としているときは、根拠法令等の欄には当該省令の条項を記載しています。</t>
    <rPh sb="1" eb="3">
      <t>キジュン</t>
    </rPh>
    <rPh sb="3" eb="5">
      <t>ジョウレイ</t>
    </rPh>
    <rPh sb="6" eb="8">
      <t>キジュン</t>
    </rPh>
    <rPh sb="9" eb="11">
      <t>キジュン</t>
    </rPh>
    <rPh sb="11" eb="13">
      <t>ショウレイ</t>
    </rPh>
    <rPh sb="22" eb="24">
      <t>コンキョ</t>
    </rPh>
    <rPh sb="24" eb="26">
      <t>ホウレイ</t>
    </rPh>
    <rPh sb="26" eb="27">
      <t>トウ</t>
    </rPh>
    <rPh sb="28" eb="29">
      <t>ラン</t>
    </rPh>
    <rPh sb="31" eb="33">
      <t>トウガイ</t>
    </rPh>
    <rPh sb="33" eb="35">
      <t>ショウレイ</t>
    </rPh>
    <rPh sb="36" eb="38">
      <t>ジョウコウ</t>
    </rPh>
    <rPh sb="39" eb="41">
      <t>キサイ</t>
    </rPh>
    <phoneticPr fontId="1"/>
  </si>
  <si>
    <t>※居宅基準条例の基準を居宅基準省令としているときは、根拠法令等の欄には当該省令の条項を記載しています。</t>
    <rPh sb="1" eb="3">
      <t>キョタク</t>
    </rPh>
    <rPh sb="3" eb="5">
      <t>キジュン</t>
    </rPh>
    <rPh sb="5" eb="7">
      <t>ジョウレイ</t>
    </rPh>
    <rPh sb="8" eb="10">
      <t>キジュン</t>
    </rPh>
    <rPh sb="11" eb="13">
      <t>キョタク</t>
    </rPh>
    <rPh sb="13" eb="15">
      <t>キジュン</t>
    </rPh>
    <rPh sb="15" eb="17">
      <t>ショウレイ</t>
    </rPh>
    <rPh sb="26" eb="28">
      <t>コンキョ</t>
    </rPh>
    <rPh sb="28" eb="30">
      <t>ホウレイ</t>
    </rPh>
    <rPh sb="30" eb="31">
      <t>トウ</t>
    </rPh>
    <rPh sb="32" eb="33">
      <t>ラン</t>
    </rPh>
    <rPh sb="35" eb="37">
      <t>トウガイ</t>
    </rPh>
    <rPh sb="37" eb="39">
      <t>ショウレイ</t>
    </rPh>
    <rPh sb="40" eb="42">
      <t>ジョウコウ</t>
    </rPh>
    <rPh sb="43" eb="45">
      <t>キサイ</t>
    </rPh>
    <phoneticPr fontId="1"/>
  </si>
  <si>
    <t xml:space="preserve">・基準省令第15条
</t>
    <rPh sb="1" eb="3">
      <t>キジュン</t>
    </rPh>
    <rPh sb="3" eb="5">
      <t>ショウレイ</t>
    </rPh>
    <rPh sb="5" eb="6">
      <t>ダイ</t>
    </rPh>
    <rPh sb="8" eb="9">
      <t>ジョウ</t>
    </rPh>
    <phoneticPr fontId="1"/>
  </si>
  <si>
    <t>・基準省令第15条第2項</t>
    <rPh sb="1" eb="3">
      <t>キジュン</t>
    </rPh>
    <rPh sb="5" eb="6">
      <t>ダイ</t>
    </rPh>
    <rPh sb="8" eb="9">
      <t>ジョウ</t>
    </rPh>
    <rPh sb="9" eb="10">
      <t>ダイ</t>
    </rPh>
    <rPh sb="11" eb="12">
      <t>コウ</t>
    </rPh>
    <phoneticPr fontId="1"/>
  </si>
  <si>
    <t>・基準省令第15条第3項</t>
    <rPh sb="1" eb="3">
      <t>キジュン</t>
    </rPh>
    <rPh sb="5" eb="6">
      <t>ダイ</t>
    </rPh>
    <rPh sb="8" eb="9">
      <t>ジョウ</t>
    </rPh>
    <rPh sb="9" eb="10">
      <t>ダイ</t>
    </rPh>
    <rPh sb="11" eb="12">
      <t>コウ</t>
    </rPh>
    <phoneticPr fontId="1"/>
  </si>
  <si>
    <t>・基準省令第16条第3項</t>
    <rPh sb="1" eb="3">
      <t>キジュン</t>
    </rPh>
    <rPh sb="5" eb="6">
      <t>ダイ</t>
    </rPh>
    <rPh sb="8" eb="9">
      <t>ジョウ</t>
    </rPh>
    <rPh sb="11" eb="12">
      <t>コウ</t>
    </rPh>
    <phoneticPr fontId="1"/>
  </si>
  <si>
    <t xml:space="preserve">・基準条例第4条
</t>
    <rPh sb="1" eb="3">
      <t>キジュン</t>
    </rPh>
    <rPh sb="3" eb="5">
      <t>ジョウレイ</t>
    </rPh>
    <rPh sb="5" eb="6">
      <t>ダイ</t>
    </rPh>
    <rPh sb="7" eb="8">
      <t>ジョウ</t>
    </rPh>
    <phoneticPr fontId="1"/>
  </si>
  <si>
    <t xml:space="preserve">・基準省令第9条
</t>
    <rPh sb="1" eb="3">
      <t>キジュン</t>
    </rPh>
    <rPh sb="3" eb="5">
      <t>ショウレイ</t>
    </rPh>
    <rPh sb="5" eb="6">
      <t>ダイ</t>
    </rPh>
    <rPh sb="7" eb="8">
      <t>ジョウ</t>
    </rPh>
    <phoneticPr fontId="1"/>
  </si>
  <si>
    <t>・基準省令第24条</t>
    <rPh sb="1" eb="3">
      <t>キジュン</t>
    </rPh>
    <rPh sb="8" eb="9">
      <t>ジョウ</t>
    </rPh>
    <phoneticPr fontId="1"/>
  </si>
  <si>
    <t>・基準省令第18条第7項</t>
    <rPh sb="1" eb="3">
      <t>キジュン</t>
    </rPh>
    <rPh sb="8" eb="9">
      <t>ジョウ</t>
    </rPh>
    <rPh sb="11" eb="12">
      <t>コウ</t>
    </rPh>
    <phoneticPr fontId="1"/>
  </si>
  <si>
    <t>・基準省令第12条</t>
    <rPh sb="1" eb="3">
      <t>キジュン</t>
    </rPh>
    <rPh sb="8" eb="9">
      <t>ジョウ</t>
    </rPh>
    <phoneticPr fontId="1"/>
  </si>
  <si>
    <t>・基準省令第25条</t>
    <rPh sb="1" eb="3">
      <t>キジュン</t>
    </rPh>
    <rPh sb="8" eb="9">
      <t>ジョウ</t>
    </rPh>
    <phoneticPr fontId="1"/>
  </si>
  <si>
    <t>・基準条例第6条</t>
    <rPh sb="1" eb="3">
      <t>キジュン</t>
    </rPh>
    <rPh sb="3" eb="5">
      <t>ジョウレイ</t>
    </rPh>
    <rPh sb="7" eb="8">
      <t>ジョウ</t>
    </rPh>
    <phoneticPr fontId="1"/>
  </si>
  <si>
    <t>・居宅基準省令第192条の8第2項</t>
    <rPh sb="1" eb="3">
      <t>キョタク</t>
    </rPh>
    <rPh sb="3" eb="5">
      <t>キジュン</t>
    </rPh>
    <rPh sb="11" eb="12">
      <t>ジョウ</t>
    </rPh>
    <rPh sb="16" eb="17">
      <t>コウ</t>
    </rPh>
    <phoneticPr fontId="1"/>
  </si>
  <si>
    <t>・</t>
  </si>
  <si>
    <t>虐待の防止のための指針を整備しているか。</t>
    <phoneticPr fontId="1"/>
  </si>
  <si>
    <t>上記の措置を適切に実施するための担当者を置いているか。</t>
    <phoneticPr fontId="1"/>
  </si>
  <si>
    <t>・ケース記録</t>
    <phoneticPr fontId="1"/>
  </si>
  <si>
    <t xml:space="preserve">・ケース検討
</t>
    <rPh sb="4" eb="6">
      <t>ケントウ</t>
    </rPh>
    <phoneticPr fontId="1"/>
  </si>
  <si>
    <t>　会議録</t>
    <phoneticPr fontId="1"/>
  </si>
  <si>
    <t xml:space="preserve">・基準省令第30条
</t>
    <rPh sb="1" eb="3">
      <t>キジュン</t>
    </rPh>
    <rPh sb="3" eb="5">
      <t>ショウレイ</t>
    </rPh>
    <rPh sb="5" eb="6">
      <t>ダイ</t>
    </rPh>
    <rPh sb="8" eb="9">
      <t>ジョウ</t>
    </rPh>
    <phoneticPr fontId="1"/>
  </si>
  <si>
    <t>　身体的拘束等を行う場合には、その態様及び時間、その際の入所者の心身の状況並びに緊急やむを得ない理由を記録しているか。</t>
    <rPh sb="1" eb="4">
      <t>シンタイテキ</t>
    </rPh>
    <rPh sb="4" eb="6">
      <t>コウソク</t>
    </rPh>
    <rPh sb="6" eb="7">
      <t>トウ</t>
    </rPh>
    <rPh sb="8" eb="9">
      <t>オコナ</t>
    </rPh>
    <rPh sb="10" eb="12">
      <t>バアイ</t>
    </rPh>
    <rPh sb="17" eb="19">
      <t>タイヨウ</t>
    </rPh>
    <rPh sb="19" eb="20">
      <t>オヨ</t>
    </rPh>
    <rPh sb="21" eb="23">
      <t>ジカン</t>
    </rPh>
    <rPh sb="26" eb="27">
      <t>サイ</t>
    </rPh>
    <rPh sb="28" eb="31">
      <t>ニュウショシャ</t>
    </rPh>
    <rPh sb="32" eb="34">
      <t>シンシン</t>
    </rPh>
    <rPh sb="35" eb="37">
      <t>ジョウキョウ</t>
    </rPh>
    <rPh sb="37" eb="38">
      <t>ナラ</t>
    </rPh>
    <rPh sb="40" eb="42">
      <t>キンキュウ</t>
    </rPh>
    <rPh sb="45" eb="46">
      <t>エ</t>
    </rPh>
    <rPh sb="48" eb="50">
      <t>リユウ</t>
    </rPh>
    <rPh sb="51" eb="53">
      <t>キロク</t>
    </rPh>
    <phoneticPr fontId="1"/>
  </si>
  <si>
    <t>・基準について第5-2</t>
    <phoneticPr fontId="1"/>
  </si>
  <si>
    <t>・委員会開催記録</t>
    <rPh sb="1" eb="4">
      <t>イインカイ</t>
    </rPh>
    <rPh sb="4" eb="6">
      <t>カイサイ</t>
    </rPh>
    <rPh sb="6" eb="8">
      <t>キロク</t>
    </rPh>
    <phoneticPr fontId="1"/>
  </si>
  <si>
    <t>（令和6年4月1日より適用）</t>
    <rPh sb="11" eb="13">
      <t>テキヨウ</t>
    </rPh>
    <phoneticPr fontId="1"/>
  </si>
  <si>
    <t>　入所者の歯科医療の確保の観点から、あらかじめ協力歯科医療機関を定め</t>
    <rPh sb="1" eb="4">
      <t>ニュウショシャ</t>
    </rPh>
    <rPh sb="5" eb="9">
      <t>シカイリョウ</t>
    </rPh>
    <rPh sb="10" eb="12">
      <t>カクホ</t>
    </rPh>
    <rPh sb="13" eb="15">
      <t>カンテン</t>
    </rPh>
    <rPh sb="23" eb="25">
      <t>キョウリョク</t>
    </rPh>
    <rPh sb="25" eb="31">
      <t>シカイリョウキカン</t>
    </rPh>
    <rPh sb="32" eb="33">
      <t>サダ</t>
    </rPh>
    <phoneticPr fontId="1"/>
  </si>
  <si>
    <t xml:space="preserve">・基準省令第26条
</t>
    <rPh sb="1" eb="3">
      <t>キジュン</t>
    </rPh>
    <rPh sb="8" eb="9">
      <t>ジョウ</t>
    </rPh>
    <phoneticPr fontId="1"/>
  </si>
  <si>
    <t>・事故報告書</t>
    <rPh sb="1" eb="6">
      <t>ジコホウコクショ</t>
    </rPh>
    <phoneticPr fontId="1"/>
  </si>
  <si>
    <t>・職員研修記録</t>
    <phoneticPr fontId="1"/>
  </si>
  <si>
    <t>・ヒヤリハット報告書</t>
    <rPh sb="7" eb="10">
      <t>ホウコクショ</t>
    </rPh>
    <phoneticPr fontId="1"/>
  </si>
  <si>
    <t>（2）　利用者の口腔の健康の保持を図り、自立した日常生活を営むことができる</t>
    <rPh sb="4" eb="7">
      <t>リヨウシャ</t>
    </rPh>
    <rPh sb="8" eb="10">
      <t>コウクウ</t>
    </rPh>
    <rPh sb="11" eb="13">
      <t>ケンコウ</t>
    </rPh>
    <rPh sb="14" eb="16">
      <t>ホジ</t>
    </rPh>
    <rPh sb="17" eb="18">
      <t>ハカ</t>
    </rPh>
    <rPh sb="20" eb="22">
      <t>ジリツ</t>
    </rPh>
    <rPh sb="24" eb="28">
      <t>ニチジョウセイカツ</t>
    </rPh>
    <rPh sb="29" eb="30">
      <t>イトナ</t>
    </rPh>
    <phoneticPr fontId="1"/>
  </si>
  <si>
    <t>　　よう、口腔衛生の管理体制を整備しているか。</t>
    <rPh sb="5" eb="9">
      <t>コウクウエイセイ</t>
    </rPh>
    <rPh sb="10" eb="14">
      <t>カンリタイセイ</t>
    </rPh>
    <rPh sb="15" eb="17">
      <t>セイビ</t>
    </rPh>
    <phoneticPr fontId="1"/>
  </si>
  <si>
    <t>　　　また、各利用者の状態に応じた口腔衛生の管理を計画的に行っているか。</t>
    <rPh sb="6" eb="10">
      <t>カクリヨウシャ</t>
    </rPh>
    <rPh sb="11" eb="13">
      <t>ジョウタイ</t>
    </rPh>
    <rPh sb="14" eb="15">
      <t>オウ</t>
    </rPh>
    <rPh sb="17" eb="21">
      <t>コウクウエイセイ</t>
    </rPh>
    <rPh sb="22" eb="24">
      <t>カンリ</t>
    </rPh>
    <rPh sb="25" eb="28">
      <t>ケイカクテキ</t>
    </rPh>
    <rPh sb="29" eb="30">
      <t>オコナ</t>
    </rPh>
    <phoneticPr fontId="1"/>
  </si>
  <si>
    <t>　　　　（令和9年3月31日まで努力義務）</t>
    <rPh sb="5" eb="7">
      <t>レイワ</t>
    </rPh>
    <rPh sb="8" eb="9">
      <t>ネン</t>
    </rPh>
    <rPh sb="10" eb="11">
      <t>ガツ</t>
    </rPh>
    <rPh sb="13" eb="14">
      <t>ニチ</t>
    </rPh>
    <rPh sb="16" eb="20">
      <t>ドリョクギム</t>
    </rPh>
    <phoneticPr fontId="1"/>
  </si>
  <si>
    <t>　　※　歯科医師等による介護職員に対する年２回以上の技術的助言及び指導、　</t>
    <rPh sb="4" eb="8">
      <t>シカイシ</t>
    </rPh>
    <rPh sb="8" eb="9">
      <t>トウ</t>
    </rPh>
    <rPh sb="12" eb="14">
      <t>カイゴ</t>
    </rPh>
    <rPh sb="14" eb="16">
      <t>ショクイン</t>
    </rPh>
    <rPh sb="17" eb="18">
      <t>タイ</t>
    </rPh>
    <rPh sb="20" eb="21">
      <t>ネン</t>
    </rPh>
    <rPh sb="22" eb="25">
      <t>カイイジョウ</t>
    </rPh>
    <rPh sb="26" eb="31">
      <t>ギジュツテキジョゲン</t>
    </rPh>
    <rPh sb="31" eb="32">
      <t>オヨ</t>
    </rPh>
    <rPh sb="33" eb="35">
      <t>シドウ</t>
    </rPh>
    <phoneticPr fontId="1"/>
  </si>
  <si>
    <t>　　　　歯科医師等の助言指導に基づく口腔衛生の管理体制計画の作成</t>
    <rPh sb="4" eb="8">
      <t>シカイシ</t>
    </rPh>
    <rPh sb="8" eb="9">
      <t>トウ</t>
    </rPh>
    <rPh sb="10" eb="12">
      <t>ジョゲン</t>
    </rPh>
    <rPh sb="12" eb="14">
      <t>シドウ</t>
    </rPh>
    <rPh sb="15" eb="16">
      <t>モト</t>
    </rPh>
    <rPh sb="18" eb="22">
      <t>コウクウエイセイ</t>
    </rPh>
    <rPh sb="23" eb="27">
      <t>カンリタイセイ</t>
    </rPh>
    <rPh sb="27" eb="29">
      <t>ケイカク</t>
    </rPh>
    <rPh sb="30" eb="32">
      <t>サクセイ</t>
    </rPh>
    <phoneticPr fontId="1"/>
  </si>
  <si>
    <t>・訓練実施記録</t>
    <rPh sb="1" eb="3">
      <t>クンレン</t>
    </rPh>
    <rPh sb="3" eb="5">
      <t>ジッシ</t>
    </rPh>
    <rPh sb="5" eb="7">
      <t>キロク</t>
    </rPh>
    <phoneticPr fontId="1"/>
  </si>
  <si>
    <t>熊本市養護老人ホームの設備及び運営に関する基準を定める条例（平成24年12月26日　条例第83号）</t>
    <rPh sb="0" eb="3">
      <t>クマモトシ</t>
    </rPh>
    <rPh sb="3" eb="5">
      <t>ヨウゴ</t>
    </rPh>
    <rPh sb="5" eb="7">
      <t>ロウジン</t>
    </rPh>
    <rPh sb="11" eb="13">
      <t>セツビ</t>
    </rPh>
    <rPh sb="13" eb="14">
      <t>オヨ</t>
    </rPh>
    <rPh sb="15" eb="17">
      <t>ウンエイ</t>
    </rPh>
    <rPh sb="18" eb="19">
      <t>カン</t>
    </rPh>
    <rPh sb="21" eb="23">
      <t>キジュン</t>
    </rPh>
    <rPh sb="24" eb="25">
      <t>サダ</t>
    </rPh>
    <rPh sb="27" eb="29">
      <t>ジョウレイ</t>
    </rPh>
    <rPh sb="30" eb="32">
      <t>ヘイセイ</t>
    </rPh>
    <rPh sb="34" eb="35">
      <t>ネン</t>
    </rPh>
    <rPh sb="37" eb="38">
      <t>ガツ</t>
    </rPh>
    <rPh sb="40" eb="41">
      <t>ニチ</t>
    </rPh>
    <rPh sb="42" eb="44">
      <t>ジョウレイ</t>
    </rPh>
    <rPh sb="44" eb="45">
      <t>ダイ</t>
    </rPh>
    <rPh sb="47" eb="48">
      <t>ゴウ</t>
    </rPh>
    <phoneticPr fontId="1"/>
  </si>
  <si>
    <t>熊本市指定居宅サービス等の事業の人員、設備及び運営に関する基準等を定める条例（平成24年12月26日　条例第85号）</t>
    <rPh sb="0" eb="3">
      <t>クマモトシ</t>
    </rPh>
    <rPh sb="3" eb="5">
      <t>シテイ</t>
    </rPh>
    <rPh sb="5" eb="7">
      <t>キョタク</t>
    </rPh>
    <rPh sb="11" eb="12">
      <t>トウ</t>
    </rPh>
    <rPh sb="13" eb="15">
      <t>ジギョウ</t>
    </rPh>
    <rPh sb="16" eb="18">
      <t>ジンイン</t>
    </rPh>
    <rPh sb="19" eb="21">
      <t>セツビ</t>
    </rPh>
    <rPh sb="21" eb="22">
      <t>オヨ</t>
    </rPh>
    <rPh sb="23" eb="25">
      <t>ウンエイ</t>
    </rPh>
    <rPh sb="26" eb="27">
      <t>カン</t>
    </rPh>
    <rPh sb="29" eb="31">
      <t>キジュン</t>
    </rPh>
    <rPh sb="31" eb="32">
      <t>トウ</t>
    </rPh>
    <rPh sb="33" eb="34">
      <t>サダ</t>
    </rPh>
    <rPh sb="36" eb="38">
      <t>ジョウレイ</t>
    </rPh>
    <rPh sb="39" eb="41">
      <t>ヘイセイ</t>
    </rPh>
    <rPh sb="43" eb="44">
      <t>ネン</t>
    </rPh>
    <rPh sb="46" eb="47">
      <t>ガツ</t>
    </rPh>
    <rPh sb="49" eb="50">
      <t>ニチ</t>
    </rPh>
    <rPh sb="51" eb="53">
      <t>ジョウレイ</t>
    </rPh>
    <rPh sb="53" eb="54">
      <t>ダイ</t>
    </rPh>
    <rPh sb="56" eb="57">
      <t>ゴウ</t>
    </rPh>
    <phoneticPr fontId="1"/>
  </si>
  <si>
    <t>※「身体的拘束等」とは、身体的拘束その他入所者の行動を制限する行為をいう。</t>
    <rPh sb="2" eb="5">
      <t>シンタイテキ</t>
    </rPh>
    <rPh sb="5" eb="8">
      <t>コウソクトウ</t>
    </rPh>
    <rPh sb="12" eb="15">
      <t>シンタイテキ</t>
    </rPh>
    <rPh sb="15" eb="17">
      <t>コウソク</t>
    </rPh>
    <rPh sb="19" eb="20">
      <t>タ</t>
    </rPh>
    <rPh sb="20" eb="23">
      <t>ニュウショシャ</t>
    </rPh>
    <rPh sb="24" eb="26">
      <t>コウドウ</t>
    </rPh>
    <rPh sb="27" eb="29">
      <t>セイゲン</t>
    </rPh>
    <rPh sb="31" eb="33">
      <t>コウイ</t>
    </rPh>
    <phoneticPr fontId="1"/>
  </si>
  <si>
    <t>熊本市健康増進法施行細則</t>
    <rPh sb="0" eb="3">
      <t>クマモトシ</t>
    </rPh>
    <rPh sb="3" eb="8">
      <t>ケンコウゾウシンホウ</t>
    </rPh>
    <rPh sb="8" eb="10">
      <t>シコウ</t>
    </rPh>
    <rPh sb="10" eb="12">
      <t>サイソク</t>
    </rPh>
    <phoneticPr fontId="1"/>
  </si>
  <si>
    <t>熊本市健康増進法施行細則（平成15年5月13日規則第55号）</t>
    <rPh sb="0" eb="3">
      <t>クマモトシ</t>
    </rPh>
    <rPh sb="3" eb="5">
      <t>ケンコウ</t>
    </rPh>
    <rPh sb="5" eb="7">
      <t>ゾウシン</t>
    </rPh>
    <rPh sb="7" eb="8">
      <t>ホウ</t>
    </rPh>
    <rPh sb="8" eb="10">
      <t>セコウ</t>
    </rPh>
    <rPh sb="10" eb="12">
      <t>サイソク</t>
    </rPh>
    <phoneticPr fontId="1"/>
  </si>
  <si>
    <t>水道法</t>
    <rPh sb="0" eb="3">
      <t>スイドウホウ</t>
    </rPh>
    <phoneticPr fontId="1"/>
  </si>
  <si>
    <t>水道法施行規則</t>
    <rPh sb="0" eb="3">
      <t>スイドウホウ</t>
    </rPh>
    <rPh sb="3" eb="7">
      <t>セコウキソク</t>
    </rPh>
    <phoneticPr fontId="1"/>
  </si>
  <si>
    <t>水道法施行規則（昭和33年12月14日厚生省令第45号）</t>
    <rPh sb="15" eb="16">
      <t>ガツ</t>
    </rPh>
    <rPh sb="18" eb="19">
      <t>ニチ</t>
    </rPh>
    <phoneticPr fontId="1"/>
  </si>
  <si>
    <t>水道法（昭和32年06月15日法律第177号）</t>
    <phoneticPr fontId="1"/>
  </si>
  <si>
    <t>・社施38号</t>
    <phoneticPr fontId="1"/>
  </si>
  <si>
    <t>医療法</t>
    <rPh sb="0" eb="3">
      <t>イリョウホウ</t>
    </rPh>
    <phoneticPr fontId="1"/>
  </si>
  <si>
    <t>医療法（昭和23年7月30日法律第205号）</t>
    <rPh sb="0" eb="3">
      <t>イリョウホウ</t>
    </rPh>
    <rPh sb="10" eb="11">
      <t>ガツ</t>
    </rPh>
    <rPh sb="13" eb="14">
      <t>ニチ</t>
    </rPh>
    <phoneticPr fontId="1"/>
  </si>
  <si>
    <t>特定施設入居者生活介護事業者が受領する介護保険の給付対象外の介護サービス費用について(H12.3.30老企第52号）</t>
    <phoneticPr fontId="1"/>
  </si>
  <si>
    <t>老企第52号</t>
    <phoneticPr fontId="1"/>
  </si>
  <si>
    <t>居宅基準省令附則(R6.1.25)第5条</t>
    <rPh sb="0" eb="2">
      <t>キョタク</t>
    </rPh>
    <rPh sb="2" eb="4">
      <t>キジュン</t>
    </rPh>
    <rPh sb="4" eb="6">
      <t>ショウレイ</t>
    </rPh>
    <rPh sb="6" eb="8">
      <t>フソク</t>
    </rPh>
    <rPh sb="17" eb="18">
      <t>ダイ</t>
    </rPh>
    <rPh sb="19" eb="20">
      <t>ジョウ</t>
    </rPh>
    <phoneticPr fontId="1"/>
  </si>
  <si>
    <t>感染症等発生時の報告</t>
    <rPh sb="0" eb="3">
      <t>カンセンショウ</t>
    </rPh>
    <rPh sb="3" eb="4">
      <t>トウ</t>
    </rPh>
    <rPh sb="4" eb="7">
      <t>ハッセイジ</t>
    </rPh>
    <rPh sb="8" eb="10">
      <t>ホウコク</t>
    </rPh>
    <phoneticPr fontId="1"/>
  </si>
  <si>
    <t>感染症等発生時の報告</t>
    <phoneticPr fontId="1"/>
  </si>
  <si>
    <t>ア</t>
    <phoneticPr fontId="1"/>
  </si>
  <si>
    <t>イ</t>
    <phoneticPr fontId="1"/>
  </si>
  <si>
    <t>ウ</t>
    <phoneticPr fontId="1"/>
  </si>
  <si>
    <t>エ</t>
    <phoneticPr fontId="1"/>
  </si>
  <si>
    <t>確認</t>
    <rPh sb="0" eb="1">
      <t>アキラ</t>
    </rPh>
    <rPh sb="1" eb="2">
      <t>シノブ</t>
    </rPh>
    <phoneticPr fontId="1"/>
  </si>
  <si>
    <t>ておくよう努めているか。</t>
    <rPh sb="5" eb="6">
      <t>ツト</t>
    </rPh>
    <phoneticPr fontId="1"/>
  </si>
  <si>
    <t xml:space="preserve"> ※ 特定給食施設：継続的に1回100食以上又は1日250食以上食事を提供する施設</t>
    <phoneticPr fontId="1"/>
  </si>
  <si>
    <t>　前年の4月1日からその年の3月31日までの期間について「栄養管理状況報告書」を作成し、その年4月15日までに市長へ提出しているか。 
　（特定給食施設）</t>
    <rPh sb="1" eb="3">
      <t>ゼンネン</t>
    </rPh>
    <rPh sb="5" eb="6">
      <t>ガツ</t>
    </rPh>
    <rPh sb="7" eb="8">
      <t>ニチ</t>
    </rPh>
    <rPh sb="12" eb="13">
      <t>トシ</t>
    </rPh>
    <rPh sb="15" eb="16">
      <t>ガツ</t>
    </rPh>
    <rPh sb="18" eb="19">
      <t>ニチ</t>
    </rPh>
    <rPh sb="22" eb="24">
      <t>キカン</t>
    </rPh>
    <rPh sb="29" eb="31">
      <t>エイヨウ</t>
    </rPh>
    <phoneticPr fontId="1"/>
  </si>
  <si>
    <t>　夕食時間は午後５時以降となっているか。(午後６時以降が望ましい。)</t>
    <rPh sb="9" eb="10">
      <t>ジ</t>
    </rPh>
    <rPh sb="10" eb="12">
      <t>イコウ</t>
    </rPh>
    <rPh sb="21" eb="23">
      <t>ゴゴ</t>
    </rPh>
    <phoneticPr fontId="1"/>
  </si>
  <si>
    <t>※ 井戸水・貯水槽等の場合は塩素濃度を測定し記録すること。</t>
    <phoneticPr fontId="1"/>
  </si>
  <si>
    <t>※当該入所者に係る特定の事象の発生に際して身体的拘束等を行う緊急の必要が生じる蓋然性が高い場合であって、あらかじめ当該入所者の家族等に対してその旨及びその際に行う身体的拘束等の内容を説明し、承諾を得ている場合を除く。</t>
    <rPh sb="1" eb="3">
      <t>トウガイ</t>
    </rPh>
    <rPh sb="3" eb="5">
      <t>ニュウショ</t>
    </rPh>
    <rPh sb="63" eb="65">
      <t>カゾク</t>
    </rPh>
    <rPh sb="65" eb="66">
      <t>ナド</t>
    </rPh>
    <rPh sb="67" eb="68">
      <t>タイ</t>
    </rPh>
    <rPh sb="72" eb="73">
      <t>ムネ</t>
    </rPh>
    <rPh sb="73" eb="74">
      <t>オヨ</t>
    </rPh>
    <rPh sb="77" eb="78">
      <t>サイ</t>
    </rPh>
    <rPh sb="79" eb="80">
      <t>オコナ</t>
    </rPh>
    <rPh sb="81" eb="84">
      <t>シンタイテキ</t>
    </rPh>
    <rPh sb="84" eb="86">
      <t>コウソク</t>
    </rPh>
    <rPh sb="86" eb="87">
      <t>ナド</t>
    </rPh>
    <rPh sb="88" eb="90">
      <t>ナイヨウ</t>
    </rPh>
    <rPh sb="91" eb="93">
      <t>セツメイ</t>
    </rPh>
    <phoneticPr fontId="1"/>
  </si>
  <si>
    <t>虐待の防止のための研修を定期的（年2回以上及び新規採用時）に実施しているか。</t>
    <rPh sb="16" eb="17">
      <t>ネン</t>
    </rPh>
    <rPh sb="18" eb="19">
      <t>カイ</t>
    </rPh>
    <rPh sb="19" eb="21">
      <t>イジョウ</t>
    </rPh>
    <rPh sb="21" eb="22">
      <t>オヨ</t>
    </rPh>
    <rPh sb="23" eb="25">
      <t>シンキ</t>
    </rPh>
    <rPh sb="25" eb="28">
      <t>サイヨウジ</t>
    </rPh>
    <phoneticPr fontId="1"/>
  </si>
  <si>
    <t>　※ 該当項目に✓を記入</t>
    <rPh sb="3" eb="5">
      <t>ガイトウ</t>
    </rPh>
    <rPh sb="5" eb="7">
      <t>コウモク</t>
    </rPh>
    <rPh sb="10" eb="12">
      <t>キニュウ</t>
    </rPh>
    <phoneticPr fontId="1"/>
  </si>
  <si>
    <t xml:space="preserve"> ※ 該当項目に✓を記入</t>
    <rPh sb="3" eb="5">
      <t>ガイトウ</t>
    </rPh>
    <rPh sb="5" eb="7">
      <t>コウモク</t>
    </rPh>
    <rPh sb="10" eb="12">
      <t>キニュウ</t>
    </rPh>
    <phoneticPr fontId="1"/>
  </si>
  <si>
    <t>※ 該当項目に✓を記入</t>
    <rPh sb="2" eb="4">
      <t>ガイトウ</t>
    </rPh>
    <rPh sb="4" eb="6">
      <t>コウモク</t>
    </rPh>
    <rPh sb="9" eb="11">
      <t>キニュウ</t>
    </rPh>
    <phoneticPr fontId="1"/>
  </si>
  <si>
    <t>※該当項目に✓を記入</t>
    <rPh sb="1" eb="3">
      <t>ガイトウ</t>
    </rPh>
    <rPh sb="3" eb="5">
      <t>コウモク</t>
    </rPh>
    <rPh sb="8" eb="10">
      <t>キニュウ</t>
    </rPh>
    <phoneticPr fontId="1"/>
  </si>
  <si>
    <t>　※該当項目に✓を記入</t>
    <rPh sb="2" eb="4">
      <t>ガイトウ</t>
    </rPh>
    <rPh sb="4" eb="6">
      <t>コウモク</t>
    </rPh>
    <rPh sb="9" eb="11">
      <t>キニュウ</t>
    </rPh>
    <phoneticPr fontId="1"/>
  </si>
  <si>
    <t>(5) 給食</t>
    <phoneticPr fontId="1"/>
  </si>
  <si>
    <t xml:space="preserve"> (3)職員の資質
　　の向上</t>
    <rPh sb="4" eb="6">
      <t>ショクイン</t>
    </rPh>
    <rPh sb="7" eb="9">
      <t>シシツ</t>
    </rPh>
    <phoneticPr fontId="1"/>
  </si>
  <si>
    <t>・遺留金品受領書</t>
    <phoneticPr fontId="1"/>
  </si>
  <si>
    <t>・処理記録</t>
    <phoneticPr fontId="1"/>
  </si>
  <si>
    <t xml:space="preserve"> ５　事故発生の防止及び事故
発生時の対応</t>
    <rPh sb="3" eb="5">
      <t>ジコ</t>
    </rPh>
    <rPh sb="5" eb="7">
      <t>ハッセイ</t>
    </rPh>
    <rPh sb="8" eb="10">
      <t>ボウシ</t>
    </rPh>
    <rPh sb="10" eb="11">
      <t>オヨ</t>
    </rPh>
    <rPh sb="12" eb="14">
      <t>ジコ</t>
    </rPh>
    <rPh sb="15" eb="17">
      <t>ハッセイ</t>
    </rPh>
    <rPh sb="17" eb="18">
      <t>ジ</t>
    </rPh>
    <rPh sb="19" eb="21">
      <t>タイオウ</t>
    </rPh>
    <phoneticPr fontId="1"/>
  </si>
  <si>
    <t>・個人情報保護規程</t>
    <phoneticPr fontId="1"/>
  </si>
  <si>
    <t>・プライバシーポリシー</t>
    <phoneticPr fontId="1"/>
  </si>
  <si>
    <t>「事故発生の防止のための委員会（テレビ電話装置等の活用可。）」及び職員（従業者）研修を定期的（年2回以上及び新規採用時）に実施しているか。</t>
    <rPh sb="47" eb="48">
      <t>ネン</t>
    </rPh>
    <rPh sb="49" eb="50">
      <t>カイ</t>
    </rPh>
    <rPh sb="50" eb="52">
      <t>イジョウ</t>
    </rPh>
    <rPh sb="52" eb="53">
      <t>オヨ</t>
    </rPh>
    <rPh sb="54" eb="59">
      <t>シンキサイヨウジ</t>
    </rPh>
    <phoneticPr fontId="1"/>
  </si>
  <si>
    <t xml:space="preserve"> (6)身体的拘束
　 等の禁止</t>
    <rPh sb="4" eb="6">
      <t>シンタイ</t>
    </rPh>
    <rPh sb="6" eb="7">
      <t>テキ</t>
    </rPh>
    <rPh sb="7" eb="9">
      <t>コウソク</t>
    </rPh>
    <rPh sb="12" eb="13">
      <t>トウ</t>
    </rPh>
    <phoneticPr fontId="1"/>
  </si>
  <si>
    <t>・基準条例第5条第１項</t>
    <rPh sb="1" eb="5">
      <t>キジュンジョウレイ</t>
    </rPh>
    <rPh sb="5" eb="6">
      <t>ダイ</t>
    </rPh>
    <rPh sb="7" eb="8">
      <t>ジョウ</t>
    </rPh>
    <rPh sb="8" eb="9">
      <t>ダイ</t>
    </rPh>
    <rPh sb="10" eb="11">
      <t>コウ</t>
    </rPh>
    <phoneticPr fontId="1"/>
  </si>
  <si>
    <t>・基準条例第5条第２項</t>
    <rPh sb="1" eb="5">
      <t>キジュンジョウレイ</t>
    </rPh>
    <rPh sb="5" eb="6">
      <t>ダイ</t>
    </rPh>
    <rPh sb="7" eb="8">
      <t>ジョウ</t>
    </rPh>
    <rPh sb="8" eb="9">
      <t>ダイ</t>
    </rPh>
    <rPh sb="10" eb="11">
      <t>コウ</t>
    </rPh>
    <phoneticPr fontId="1"/>
  </si>
  <si>
    <t>・居宅基準について
第3-十の二-3-(2)</t>
    <rPh sb="1" eb="3">
      <t>キョタク</t>
    </rPh>
    <rPh sb="3" eb="5">
      <t>キジュン</t>
    </rPh>
    <phoneticPr fontId="1"/>
  </si>
  <si>
    <t>・居宅基準省令
第192条の8
・居宅基準について
第3-十の二-3-(2)</t>
    <rPh sb="1" eb="3">
      <t>キョタク</t>
    </rPh>
    <rPh sb="3" eb="5">
      <t>キジュン</t>
    </rPh>
    <rPh sb="12" eb="13">
      <t>ジョウ</t>
    </rPh>
    <rPh sb="17" eb="19">
      <t>キョタク</t>
    </rPh>
    <rPh sb="19" eb="21">
      <t>キジュン</t>
    </rPh>
    <phoneticPr fontId="1"/>
  </si>
  <si>
    <t>・居宅基準省令第192条の10
・居宅基準について
第3-十の二-3-(4)</t>
    <rPh sb="1" eb="3">
      <t>キョタク</t>
    </rPh>
    <rPh sb="3" eb="5">
      <t>キジュン</t>
    </rPh>
    <rPh sb="11" eb="12">
      <t>ジョウ</t>
    </rPh>
    <rPh sb="17" eb="19">
      <t>キョタク</t>
    </rPh>
    <rPh sb="19" eb="21">
      <t>キジュン</t>
    </rPh>
    <phoneticPr fontId="1"/>
  </si>
  <si>
    <t>　※　機能訓練室の機能訓練、日常生活の中での機能訓練、・レクリエーション、
　　　行事の実施等を通じた機能訓練</t>
    <rPh sb="3" eb="5">
      <t>キノウ</t>
    </rPh>
    <rPh sb="5" eb="7">
      <t>クンレン</t>
    </rPh>
    <rPh sb="7" eb="8">
      <t>シツ</t>
    </rPh>
    <rPh sb="9" eb="11">
      <t>キノウ</t>
    </rPh>
    <rPh sb="11" eb="13">
      <t>クンレン</t>
    </rPh>
    <rPh sb="14" eb="16">
      <t>ニチジョウ</t>
    </rPh>
    <rPh sb="16" eb="18">
      <t>セイカツ</t>
    </rPh>
    <rPh sb="19" eb="20">
      <t>ナカ</t>
    </rPh>
    <rPh sb="22" eb="24">
      <t>キノウ</t>
    </rPh>
    <rPh sb="24" eb="26">
      <t>クンレン</t>
    </rPh>
    <phoneticPr fontId="1"/>
  </si>
  <si>
    <t>・基準について第5-18</t>
    <phoneticPr fontId="1"/>
  </si>
  <si>
    <t>・基準について第5-13</t>
    <rPh sb="1" eb="3">
      <t>キジュン</t>
    </rPh>
    <rPh sb="7" eb="8">
      <t>ダイ</t>
    </rPh>
    <phoneticPr fontId="1"/>
  </si>
  <si>
    <t>・基準省令第24条第1項</t>
    <rPh sb="1" eb="3">
      <t>キジュン</t>
    </rPh>
    <rPh sb="8" eb="9">
      <t>ジョウ</t>
    </rPh>
    <rPh sb="9" eb="10">
      <t>ダイ</t>
    </rPh>
    <rPh sb="11" eb="12">
      <t>コウ</t>
    </rPh>
    <phoneticPr fontId="1"/>
  </si>
  <si>
    <t>・基準について第5-5-（6）</t>
    <rPh sb="1" eb="3">
      <t>キジュン</t>
    </rPh>
    <phoneticPr fontId="1"/>
  </si>
  <si>
    <t>・基準について第5-5-（2）</t>
    <rPh sb="1" eb="3">
      <t>キジュン</t>
    </rPh>
    <phoneticPr fontId="1"/>
  </si>
  <si>
    <t>・入所指針第7-3-(2)</t>
    <rPh sb="1" eb="3">
      <t>ニュウショ</t>
    </rPh>
    <rPh sb="3" eb="5">
      <t>シシン</t>
    </rPh>
    <phoneticPr fontId="1"/>
  </si>
  <si>
    <t xml:space="preserve">・基準省令第29条第4項
</t>
    <rPh sb="1" eb="3">
      <t>キジュン</t>
    </rPh>
    <rPh sb="8" eb="9">
      <t>ジョウ</t>
    </rPh>
    <rPh sb="9" eb="10">
      <t>ダイ</t>
    </rPh>
    <rPh sb="11" eb="12">
      <t>コウ</t>
    </rPh>
    <phoneticPr fontId="1"/>
  </si>
  <si>
    <t>養護老人ホームの設備及び運営に関する基準について（最終改正：平成27年3月31日老発0331第5号）</t>
    <rPh sb="39" eb="40">
      <t>ニチ</t>
    </rPh>
    <rPh sb="40" eb="41">
      <t>ニチ</t>
    </rPh>
    <phoneticPr fontId="1"/>
  </si>
  <si>
    <t>　個人の嗜好等に応じた主食等の代替食の提供等</t>
    <phoneticPr fontId="1"/>
  </si>
  <si>
    <t>　6、検食の保存</t>
    <rPh sb="3" eb="5">
      <t>ケンショク</t>
    </rPh>
    <rPh sb="6" eb="8">
      <t>ホゾン</t>
    </rPh>
    <phoneticPr fontId="1"/>
  </si>
  <si>
    <t>・大量調理施設衛生管理マニュアル</t>
    <phoneticPr fontId="1"/>
  </si>
  <si>
    <t>大量調理施設衛生管理マニュアル</t>
    <rPh sb="0" eb="2">
      <t>タイリョウ</t>
    </rPh>
    <rPh sb="2" eb="4">
      <t>チョウリ</t>
    </rPh>
    <rPh sb="4" eb="6">
      <t>シセツ</t>
    </rPh>
    <rPh sb="6" eb="8">
      <t>エイセイ</t>
    </rPh>
    <rPh sb="8" eb="10">
      <t>カンリ</t>
    </rPh>
    <phoneticPr fontId="1"/>
  </si>
  <si>
    <t>・検診検査結果</t>
    <phoneticPr fontId="1"/>
  </si>
  <si>
    <t>重要事項説明書</t>
    <rPh sb="0" eb="7">
      <t>ジュウヨウジコウセツメイショ</t>
    </rPh>
    <phoneticPr fontId="1"/>
  </si>
  <si>
    <t>契約書</t>
    <rPh sb="0" eb="3">
      <t>ケイヤクショ</t>
    </rPh>
    <phoneticPr fontId="1"/>
  </si>
  <si>
    <t>遺留金品の処理は、実施機関の指示に従い適切に行われているか。　</t>
    <rPh sb="0" eb="2">
      <t>イリュウ</t>
    </rPh>
    <rPh sb="2" eb="4">
      <t>キンピン</t>
    </rPh>
    <rPh sb="5" eb="7">
      <t>ショリ</t>
    </rPh>
    <rPh sb="9" eb="11">
      <t>ジッシ</t>
    </rPh>
    <rPh sb="11" eb="13">
      <t>キカン</t>
    </rPh>
    <rPh sb="14" eb="16">
      <t>シジ</t>
    </rPh>
    <rPh sb="17" eb="18">
      <t>シタガ</t>
    </rPh>
    <rPh sb="19" eb="21">
      <t>テキセツ</t>
    </rPh>
    <rPh sb="22" eb="23">
      <t>オコナ</t>
    </rPh>
    <phoneticPr fontId="1"/>
  </si>
  <si>
    <t>　食事時間に対応した職員の勤務体制</t>
    <phoneticPr fontId="1"/>
  </si>
  <si>
    <t>※　以下、指導監査課職員が記入します。</t>
    <rPh sb="2" eb="4">
      <t>イカ</t>
    </rPh>
    <rPh sb="5" eb="10">
      <t>シドウカンサカ</t>
    </rPh>
    <rPh sb="10" eb="12">
      <t>ショクイン</t>
    </rPh>
    <rPh sb="13" eb="15">
      <t>キニュウ</t>
    </rPh>
    <phoneticPr fontId="1"/>
  </si>
  <si>
    <t>指導監査年月日</t>
    <rPh sb="0" eb="4">
      <t>シドウカンサ</t>
    </rPh>
    <rPh sb="4" eb="7">
      <t>ネンガッピ</t>
    </rPh>
    <phoneticPr fontId="1"/>
  </si>
  <si>
    <t>指導監査担当者名</t>
    <rPh sb="0" eb="4">
      <t>シドウカンサ</t>
    </rPh>
    <rPh sb="4" eb="7">
      <t>タントウシャ</t>
    </rPh>
    <rPh sb="7" eb="8">
      <t>メイ</t>
    </rPh>
    <phoneticPr fontId="1"/>
  </si>
  <si>
    <t>年</t>
    <rPh sb="0" eb="1">
      <t>ネン</t>
    </rPh>
    <phoneticPr fontId="1"/>
  </si>
  <si>
    <t>月</t>
    <rPh sb="0" eb="1">
      <t>ガツ</t>
    </rPh>
    <phoneticPr fontId="1"/>
  </si>
  <si>
    <t>日</t>
    <rPh sb="0" eb="1">
      <t>ヒ</t>
    </rPh>
    <phoneticPr fontId="1"/>
  </si>
  <si>
    <t xml:space="preserve">・基準条例第4条
</t>
    <phoneticPr fontId="1"/>
  </si>
  <si>
    <t xml:space="preserve">・基準省令第17条
</t>
    <rPh sb="1" eb="3">
      <t>キジュン</t>
    </rPh>
    <rPh sb="8" eb="9">
      <t>ジョウ</t>
    </rPh>
    <phoneticPr fontId="1"/>
  </si>
  <si>
    <t>・熊本市健康増進法</t>
    <phoneticPr fontId="1"/>
  </si>
  <si>
    <t>　施行細則第６条</t>
    <phoneticPr fontId="1"/>
  </si>
  <si>
    <t xml:space="preserve">・基準省令第17条
</t>
    <rPh sb="1" eb="3">
      <t>キジュン</t>
    </rPh>
    <rPh sb="8" eb="9">
      <t>ジョウ</t>
    </rPh>
    <phoneticPr fontId="1"/>
  </si>
  <si>
    <t xml:space="preserve">・基準省令第18条
</t>
    <rPh sb="1" eb="3">
      <t>キジュン</t>
    </rPh>
    <rPh sb="8" eb="9">
      <t>ジョウ</t>
    </rPh>
    <phoneticPr fontId="1"/>
  </si>
  <si>
    <t xml:space="preserve">・基準省令第14条
</t>
    <rPh sb="1" eb="3">
      <t>キジュン</t>
    </rPh>
    <rPh sb="5" eb="6">
      <t>ダイ</t>
    </rPh>
    <rPh sb="8" eb="9">
      <t>ジョウ</t>
    </rPh>
    <phoneticPr fontId="1"/>
  </si>
  <si>
    <t>・基準について第5-4-(3)</t>
    <rPh sb="1" eb="3">
      <t>キジュン</t>
    </rPh>
    <phoneticPr fontId="1"/>
  </si>
  <si>
    <t xml:space="preserve">・基準省令第20条
</t>
    <rPh sb="1" eb="3">
      <t>キジュン</t>
    </rPh>
    <rPh sb="8" eb="9">
      <t>ジョウ</t>
    </rPh>
    <phoneticPr fontId="1"/>
  </si>
  <si>
    <t>・基準について第5-7(1)</t>
    <phoneticPr fontId="1"/>
  </si>
  <si>
    <t xml:space="preserve">・基準省令第8条、23条
</t>
    <rPh sb="1" eb="3">
      <t>キジュン</t>
    </rPh>
    <rPh sb="7" eb="8">
      <t>ジョウ</t>
    </rPh>
    <rPh sb="11" eb="12">
      <t>ジョウ</t>
    </rPh>
    <phoneticPr fontId="1"/>
  </si>
  <si>
    <t>・基準について第1-7(4)</t>
    <phoneticPr fontId="1"/>
  </si>
  <si>
    <t>・基準について第2-2(7)</t>
    <phoneticPr fontId="1"/>
  </si>
  <si>
    <t>・基準について第1-8(2)</t>
    <phoneticPr fontId="1"/>
  </si>
  <si>
    <t xml:space="preserve">・基準条例第4条
</t>
    <rPh sb="1" eb="3">
      <t>キジュン</t>
    </rPh>
    <rPh sb="3" eb="5">
      <t>ジョウレイ</t>
    </rPh>
    <rPh sb="7" eb="8">
      <t>ジョウ</t>
    </rPh>
    <phoneticPr fontId="1"/>
  </si>
  <si>
    <t>・基準省令第9条</t>
    <phoneticPr fontId="1"/>
  </si>
  <si>
    <t xml:space="preserve">・基準省令第24条第2項
</t>
    <rPh sb="1" eb="3">
      <t>キジュン</t>
    </rPh>
    <rPh sb="8" eb="9">
      <t>ジョウ</t>
    </rPh>
    <rPh sb="9" eb="10">
      <t>ダイ</t>
    </rPh>
    <rPh sb="11" eb="12">
      <t>コウ</t>
    </rPh>
    <phoneticPr fontId="1"/>
  </si>
  <si>
    <t>・基準について第5-12-(2)③</t>
    <phoneticPr fontId="1"/>
  </si>
  <si>
    <t>・基準について第5-12-(2)②</t>
    <phoneticPr fontId="1"/>
  </si>
  <si>
    <t>・基準について第5-4-(2)</t>
    <phoneticPr fontId="1"/>
  </si>
  <si>
    <t>・基準について第5-4-(5)</t>
    <phoneticPr fontId="1"/>
  </si>
  <si>
    <t>・基準について第5-4-(1)</t>
    <rPh sb="1" eb="3">
      <t>キジュン</t>
    </rPh>
    <phoneticPr fontId="1"/>
  </si>
  <si>
    <t>・基準について第5-4-(2)</t>
    <rPh sb="1" eb="3">
      <t>キジュン</t>
    </rPh>
    <phoneticPr fontId="1"/>
  </si>
  <si>
    <t>・基準について第1-8-(2)</t>
    <rPh sb="1" eb="3">
      <t>キジュン</t>
    </rPh>
    <phoneticPr fontId="1"/>
  </si>
  <si>
    <t>・基準について第5-4-(7)</t>
    <rPh sb="1" eb="3">
      <t>キジュン</t>
    </rPh>
    <phoneticPr fontId="1"/>
  </si>
  <si>
    <t>・基準について第5-4-(1)</t>
    <phoneticPr fontId="1"/>
  </si>
  <si>
    <t>・基準について第5-5-(5)</t>
    <phoneticPr fontId="1"/>
  </si>
  <si>
    <t>・基準について第5-1</t>
    <phoneticPr fontId="1"/>
  </si>
  <si>
    <t xml:space="preserve">・基準について第1-8-(2)
</t>
    <phoneticPr fontId="1"/>
  </si>
  <si>
    <t>・基準について第5-2-(3)</t>
    <rPh sb="1" eb="3">
      <t>キジュン</t>
    </rPh>
    <phoneticPr fontId="1"/>
  </si>
  <si>
    <t>・基準について第5-2-(2)</t>
    <phoneticPr fontId="1"/>
  </si>
  <si>
    <t>・基準について第5-12-(1)①</t>
    <rPh sb="1" eb="3">
      <t>キジュン</t>
    </rPh>
    <phoneticPr fontId="1"/>
  </si>
  <si>
    <t>・基準について第5-12-(2)①</t>
    <phoneticPr fontId="1"/>
  </si>
  <si>
    <t>・基準省令第24条第2項</t>
    <rPh sb="1" eb="3">
      <t>キジュン</t>
    </rPh>
    <rPh sb="8" eb="9">
      <t>ジョウ</t>
    </rPh>
    <rPh sb="9" eb="10">
      <t>ダイ</t>
    </rPh>
    <rPh sb="11" eb="12">
      <t>コウ</t>
    </rPh>
    <phoneticPr fontId="1"/>
  </si>
  <si>
    <t>・基準について第5-12-(2)④</t>
    <phoneticPr fontId="1"/>
  </si>
  <si>
    <t xml:space="preserve">・基準省令第18条第5項
</t>
    <rPh sb="1" eb="3">
      <t>キジュン</t>
    </rPh>
    <rPh sb="8" eb="9">
      <t>ジョウ</t>
    </rPh>
    <rPh sb="9" eb="10">
      <t>ダイ</t>
    </rPh>
    <rPh sb="11" eb="12">
      <t>コウ</t>
    </rPh>
    <phoneticPr fontId="1"/>
  </si>
  <si>
    <t>・基準について第5-5-（4）</t>
    <phoneticPr fontId="1"/>
  </si>
  <si>
    <t xml:space="preserve">・基準省令第3条、4条
</t>
    <rPh sb="1" eb="3">
      <t>キジュン</t>
    </rPh>
    <rPh sb="7" eb="8">
      <t>ジョウ</t>
    </rPh>
    <rPh sb="10" eb="11">
      <t>ジョウ</t>
    </rPh>
    <phoneticPr fontId="1"/>
  </si>
  <si>
    <t>・基準について第1-2、3</t>
    <phoneticPr fontId="1"/>
  </si>
  <si>
    <t xml:space="preserve">・基準省令第18条第3項
</t>
    <rPh sb="1" eb="3">
      <t>キジュン</t>
    </rPh>
    <rPh sb="8" eb="9">
      <t>ジョウ</t>
    </rPh>
    <rPh sb="9" eb="10">
      <t>ダイ</t>
    </rPh>
    <rPh sb="11" eb="12">
      <t>コウ</t>
    </rPh>
    <phoneticPr fontId="1"/>
  </si>
  <si>
    <t xml:space="preserve">・基準省令第18条第4項
</t>
    <rPh sb="1" eb="3">
      <t>キジュン</t>
    </rPh>
    <rPh sb="8" eb="9">
      <t>ジョウ</t>
    </rPh>
    <rPh sb="9" eb="10">
      <t>ダイ</t>
    </rPh>
    <rPh sb="11" eb="12">
      <t>コウ</t>
    </rPh>
    <phoneticPr fontId="1"/>
  </si>
  <si>
    <t>・基準について第5-5-（3）</t>
    <phoneticPr fontId="1"/>
  </si>
  <si>
    <t xml:space="preserve">・基準省令第23条第3項
</t>
    <rPh sb="1" eb="3">
      <t>キジュン</t>
    </rPh>
    <rPh sb="8" eb="9">
      <t>ジョウ</t>
    </rPh>
    <rPh sb="9" eb="10">
      <t>ダイ</t>
    </rPh>
    <rPh sb="11" eb="12">
      <t>コウ</t>
    </rPh>
    <phoneticPr fontId="1"/>
  </si>
  <si>
    <t>・基準について第5-10-(3)</t>
    <phoneticPr fontId="1"/>
  </si>
  <si>
    <t>・指導監督徹底通知5-(4)-エ</t>
    <phoneticPr fontId="1"/>
  </si>
  <si>
    <t xml:space="preserve">・民法第7条、8条
</t>
    <rPh sb="1" eb="3">
      <t>ミンポウ</t>
    </rPh>
    <rPh sb="5" eb="6">
      <t>ジョウ</t>
    </rPh>
    <rPh sb="8" eb="9">
      <t>ジョウ</t>
    </rPh>
    <phoneticPr fontId="1"/>
  </si>
  <si>
    <t>・老福法第32条</t>
    <phoneticPr fontId="1"/>
  </si>
  <si>
    <t xml:space="preserve">・基準省令第29条第1項
</t>
    <phoneticPr fontId="1"/>
  </si>
  <si>
    <t xml:space="preserve">・基準省令第29条第2項、
</t>
    <rPh sb="1" eb="3">
      <t>キジュン</t>
    </rPh>
    <rPh sb="8" eb="9">
      <t>ジョウ</t>
    </rPh>
    <rPh sb="9" eb="10">
      <t>ダイ</t>
    </rPh>
    <rPh sb="11" eb="12">
      <t>コウ</t>
    </rPh>
    <phoneticPr fontId="1"/>
  </si>
  <si>
    <t xml:space="preserve"> 第3項</t>
    <phoneticPr fontId="1"/>
  </si>
  <si>
    <t>・居宅基準について
第3-十の二-3-(1)</t>
    <phoneticPr fontId="1"/>
  </si>
  <si>
    <t>・居宅基準省令</t>
    <rPh sb="1" eb="3">
      <t>キョタク</t>
    </rPh>
    <rPh sb="3" eb="5">
      <t>キジュン</t>
    </rPh>
    <phoneticPr fontId="1"/>
  </si>
  <si>
    <t xml:space="preserve"> 第192条の7</t>
    <phoneticPr fontId="1"/>
  </si>
  <si>
    <t xml:space="preserve">・居宅基準省令第178条
</t>
    <rPh sb="1" eb="3">
      <t>キョタク</t>
    </rPh>
    <rPh sb="3" eb="5">
      <t>キジュン</t>
    </rPh>
    <rPh sb="11" eb="12">
      <t>ジョウ</t>
    </rPh>
    <phoneticPr fontId="1"/>
  </si>
  <si>
    <t>・居宅基準について第3-十-3-(1)</t>
    <phoneticPr fontId="1"/>
  </si>
  <si>
    <r>
      <t>〔衛生管理の状況〕</t>
    </r>
    <r>
      <rPr>
        <sz val="9"/>
        <rFont val="ＭＳ Ｐゴシック"/>
        <family val="3"/>
        <charset val="128"/>
        <scheme val="minor"/>
      </rPr>
      <t>※( )内は前年度又は直近の状況を具体的に記入すること</t>
    </r>
    <phoneticPr fontId="1"/>
  </si>
  <si>
    <t>（理事の第三者委員就任禁止、複数選任など）</t>
    <phoneticPr fontId="1"/>
  </si>
  <si>
    <t>・苦情受付簿
・苦情解決マニュアル</t>
    <rPh sb="1" eb="3">
      <t>クジョウ</t>
    </rPh>
    <rPh sb="3" eb="6">
      <t>ウケツケボ</t>
    </rPh>
    <phoneticPr fontId="1"/>
  </si>
  <si>
    <t>・老人福祉法施行細則17条第1項</t>
    <rPh sb="12" eb="13">
      <t>ジョウ</t>
    </rPh>
    <rPh sb="13" eb="14">
      <t>ダイ</t>
    </rPh>
    <rPh sb="15" eb="16">
      <t>コウ</t>
    </rPh>
    <phoneticPr fontId="1"/>
  </si>
  <si>
    <t>・調理及び配膳、食器類の材質、種類に配慮がなされ、また、衛生管理に努めているか。　　</t>
    <phoneticPr fontId="1"/>
  </si>
  <si>
    <t>委員会は、幅広い職種（例えば施設長、事務長、医師、看護職員、介護職員、支援相談員）により構成され、構成メンバーの責務及び役割分担を明確にしているか。　　　　　　　　　　　　</t>
    <rPh sb="30" eb="34">
      <t>カイゴショクイン</t>
    </rPh>
    <rPh sb="35" eb="37">
      <t>シエン</t>
    </rPh>
    <phoneticPr fontId="1"/>
  </si>
  <si>
    <t>るか。</t>
    <phoneticPr fontId="1"/>
  </si>
  <si>
    <t>委員会のメンバーは施設長を含む幅広い職種で構成され、構成メンバーの責務及び役割分担を明確にしているか。　　</t>
    <rPh sb="0" eb="3">
      <t>イインカイ</t>
    </rPh>
    <rPh sb="9" eb="12">
      <t>シセツチョウ</t>
    </rPh>
    <rPh sb="13" eb="14">
      <t>フク</t>
    </rPh>
    <rPh sb="15" eb="17">
      <t>ハバヒロ</t>
    </rPh>
    <rPh sb="18" eb="20">
      <t>ショクシュ</t>
    </rPh>
    <rPh sb="21" eb="23">
      <t>コウセイ</t>
    </rPh>
    <rPh sb="26" eb="28">
      <t>コウセイ</t>
    </rPh>
    <rPh sb="33" eb="35">
      <t>セキム</t>
    </rPh>
    <rPh sb="35" eb="36">
      <t>オヨ</t>
    </rPh>
    <rPh sb="37" eb="41">
      <t>ヤクワリブンタン</t>
    </rPh>
    <rPh sb="42" eb="44">
      <t>メイカク</t>
    </rPh>
    <phoneticPr fontId="1"/>
  </si>
  <si>
    <t>身体的拘束等の適正化のための対策を検討する委員会（テレビ電話装置等の活用可。）を３月に１回以上開催するとともに、その結果について、支援員その他の従業者に周知徹底を図っているか。</t>
    <phoneticPr fontId="1"/>
  </si>
  <si>
    <t>身体的拘束等の適正化のための指針を整備しているか。</t>
    <phoneticPr fontId="1"/>
  </si>
  <si>
    <t>支援員その他の従業者に対し、身体的拘束等の適正化のための研修を定期的（年2回以上及び新規採用時）に実施しているか。</t>
    <rPh sb="35" eb="36">
      <t>ネン</t>
    </rPh>
    <rPh sb="37" eb="38">
      <t>カイ</t>
    </rPh>
    <rPh sb="38" eb="40">
      <t>イジョウ</t>
    </rPh>
    <rPh sb="40" eb="41">
      <t>オヨ</t>
    </rPh>
    <rPh sb="42" eb="44">
      <t>シンキ</t>
    </rPh>
    <rPh sb="44" eb="46">
      <t>サイヨウ</t>
    </rPh>
    <rPh sb="46" eb="47">
      <t>ジ</t>
    </rPh>
    <phoneticPr fontId="1"/>
  </si>
  <si>
    <t>　入所者の病状の急変等に備えるため、あらかじめ以下の要件を満た</t>
    <rPh sb="1" eb="4">
      <t>ニュウショシャ</t>
    </rPh>
    <rPh sb="5" eb="7">
      <t>ビョウジョウ</t>
    </rPh>
    <rPh sb="8" eb="10">
      <t>キュウヘン</t>
    </rPh>
    <rPh sb="10" eb="11">
      <t>トウ</t>
    </rPh>
    <rPh sb="12" eb="13">
      <t>ソナ</t>
    </rPh>
    <rPh sb="23" eb="25">
      <t>イカ</t>
    </rPh>
    <rPh sb="26" eb="28">
      <t>ヨウケン</t>
    </rPh>
    <rPh sb="29" eb="30">
      <t>ミ</t>
    </rPh>
    <phoneticPr fontId="1"/>
  </si>
  <si>
    <t>す協力医療機関を定めているか。（令和9年3月31日まで努力義務）</t>
    <rPh sb="3" eb="7">
      <t>イリョウキカン</t>
    </rPh>
    <rPh sb="8" eb="9">
      <t>サダ</t>
    </rPh>
    <rPh sb="16" eb="18">
      <t>レイワ</t>
    </rPh>
    <rPh sb="19" eb="20">
      <t>ネン</t>
    </rPh>
    <rPh sb="21" eb="22">
      <t>ガツ</t>
    </rPh>
    <rPh sb="24" eb="25">
      <t>ニチ</t>
    </rPh>
    <rPh sb="27" eb="31">
      <t>ドリョクギム</t>
    </rPh>
    <phoneticPr fontId="1"/>
  </si>
  <si>
    <t>感染症及び食中毒の予防及びまん延防止のための指針が作成されているか。</t>
    <rPh sb="0" eb="2">
      <t>カンセン</t>
    </rPh>
    <rPh sb="2" eb="3">
      <t>ショウ</t>
    </rPh>
    <rPh sb="3" eb="4">
      <t>オヨ</t>
    </rPh>
    <rPh sb="5" eb="8">
      <t>ショクチュウドク</t>
    </rPh>
    <rPh sb="9" eb="11">
      <t>ヨボウ</t>
    </rPh>
    <rPh sb="11" eb="12">
      <t>オヨ</t>
    </rPh>
    <rPh sb="15" eb="16">
      <t>エン</t>
    </rPh>
    <rPh sb="16" eb="18">
      <t>ボウシ</t>
    </rPh>
    <rPh sb="22" eb="24">
      <t>シシン</t>
    </rPh>
    <rPh sb="25" eb="27">
      <t>サクセイ</t>
    </rPh>
    <phoneticPr fontId="1"/>
  </si>
  <si>
    <t>感染症又は食中毒の発生又はまん延を防止する観点から、職員に対し定期的（年２回以上及び新規採用時）に衛生管理に関する研修を行っているか。</t>
    <rPh sb="0" eb="3">
      <t>カンセンショウ</t>
    </rPh>
    <rPh sb="3" eb="4">
      <t>マタ</t>
    </rPh>
    <rPh sb="5" eb="8">
      <t>ショクチュウドク</t>
    </rPh>
    <rPh sb="9" eb="11">
      <t>ハッセイ</t>
    </rPh>
    <rPh sb="11" eb="12">
      <t>マタ</t>
    </rPh>
    <rPh sb="15" eb="16">
      <t>エン</t>
    </rPh>
    <rPh sb="17" eb="19">
      <t>ボウシ</t>
    </rPh>
    <rPh sb="21" eb="23">
      <t>カンテン</t>
    </rPh>
    <rPh sb="26" eb="28">
      <t>ショクイン</t>
    </rPh>
    <rPh sb="29" eb="30">
      <t>タイ</t>
    </rPh>
    <rPh sb="31" eb="34">
      <t>テイキテキ</t>
    </rPh>
    <phoneticPr fontId="1"/>
  </si>
  <si>
    <t>教養娯楽施設を備えるほか、クラブ活動、レクリエーション活動、行事等は、適切に実施されているか。</t>
    <rPh sb="0" eb="2">
      <t>キョウヨウ</t>
    </rPh>
    <rPh sb="2" eb="4">
      <t>ゴラク</t>
    </rPh>
    <rPh sb="4" eb="6">
      <t>シセツ</t>
    </rPh>
    <rPh sb="7" eb="8">
      <t>ソナ</t>
    </rPh>
    <phoneticPr fontId="1"/>
  </si>
  <si>
    <t>※ 利用者ニーズに沿った実施計画、利用者の意向把握、必要に応じた働きかけなど</t>
    <rPh sb="2" eb="5">
      <t>リヨウシャ</t>
    </rPh>
    <rPh sb="9" eb="10">
      <t>ソ</t>
    </rPh>
    <rPh sb="12" eb="14">
      <t>ジッシ</t>
    </rPh>
    <rPh sb="14" eb="16">
      <t>ケイカク</t>
    </rPh>
    <rPh sb="17" eb="20">
      <t>リヨウシャ</t>
    </rPh>
    <rPh sb="21" eb="23">
      <t>イコウ</t>
    </rPh>
    <rPh sb="23" eb="25">
      <t>ハアク</t>
    </rPh>
    <rPh sb="26" eb="28">
      <t>ヒツヨウ</t>
    </rPh>
    <phoneticPr fontId="1"/>
  </si>
  <si>
    <t>参加については、利用者の意思を尊重しているか。</t>
    <rPh sb="0" eb="2">
      <t>サンカ</t>
    </rPh>
    <rPh sb="8" eb="11">
      <t>リヨウシャ</t>
    </rPh>
    <rPh sb="12" eb="14">
      <t>イシ</t>
    </rPh>
    <rPh sb="15" eb="17">
      <t>ソンチョウ</t>
    </rPh>
    <phoneticPr fontId="1"/>
  </si>
  <si>
    <t>利用者に多様な外出の機会が、確保されているか。</t>
    <rPh sb="0" eb="3">
      <t>リヨウシャ</t>
    </rPh>
    <rPh sb="4" eb="6">
      <t>タヨウ</t>
    </rPh>
    <rPh sb="7" eb="9">
      <t>ガイシュツ</t>
    </rPh>
    <rPh sb="10" eb="12">
      <t>キカイ</t>
    </rPh>
    <rPh sb="14" eb="16">
      <t>カクホ</t>
    </rPh>
    <phoneticPr fontId="1"/>
  </si>
  <si>
    <t>日課が余裕のあるものとなっているか。</t>
    <rPh sb="0" eb="2">
      <t>ニッカ</t>
    </rPh>
    <rPh sb="3" eb="5">
      <t>ヨユウ</t>
    </rPh>
    <phoneticPr fontId="1"/>
  </si>
  <si>
    <t>※ 買物や外食、地域行事への参加、友人宅訪問、散歩など</t>
    <rPh sb="2" eb="4">
      <t>カイモノ</t>
    </rPh>
    <rPh sb="5" eb="7">
      <t>ガイショク</t>
    </rPh>
    <rPh sb="8" eb="10">
      <t>チイキ</t>
    </rPh>
    <rPh sb="10" eb="12">
      <t>ギョウジ</t>
    </rPh>
    <rPh sb="14" eb="16">
      <t>サンカ</t>
    </rPh>
    <rPh sb="17" eb="20">
      <t>ユウジンタク</t>
    </rPh>
    <rPh sb="20" eb="22">
      <t>ホウモン</t>
    </rPh>
    <rPh sb="23" eb="25">
      <t>サンポ</t>
    </rPh>
    <phoneticPr fontId="1"/>
  </si>
  <si>
    <r>
      <t>・基準省令第18条</t>
    </r>
    <r>
      <rPr>
        <sz val="9"/>
        <rFont val="ＭＳ Ｐゴシック"/>
        <family val="3"/>
        <charset val="128"/>
        <scheme val="minor"/>
      </rPr>
      <t xml:space="preserve">第8項
</t>
    </r>
    <rPh sb="1" eb="3">
      <t>キジュン</t>
    </rPh>
    <rPh sb="8" eb="9">
      <t>ジョウ</t>
    </rPh>
    <rPh sb="9" eb="10">
      <t>ダイ</t>
    </rPh>
    <rPh sb="11" eb="12">
      <t>コウ</t>
    </rPh>
    <phoneticPr fontId="1"/>
  </si>
  <si>
    <t>※採光、臭気の除去、バリアフリー化、共用空間にくつろぎの場の設定など</t>
    <rPh sb="1" eb="3">
      <t>サイコウ</t>
    </rPh>
    <rPh sb="4" eb="6">
      <t>シュウキ</t>
    </rPh>
    <rPh sb="7" eb="9">
      <t>ジョキョ</t>
    </rPh>
    <rPh sb="16" eb="17">
      <t>カ</t>
    </rPh>
    <rPh sb="18" eb="20">
      <t>キョウヨウ</t>
    </rPh>
    <rPh sb="20" eb="22">
      <t>クウカン</t>
    </rPh>
    <rPh sb="28" eb="29">
      <t>バ</t>
    </rPh>
    <rPh sb="30" eb="32">
      <t>セッテイ</t>
    </rPh>
    <phoneticPr fontId="1"/>
  </si>
  <si>
    <t>利用者の生活空間（住環境）への配慮がなされているか。</t>
    <rPh sb="0" eb="3">
      <t>リヨウシャ</t>
    </rPh>
    <rPh sb="4" eb="6">
      <t>セイカツ</t>
    </rPh>
    <rPh sb="6" eb="8">
      <t>クウカン</t>
    </rPh>
    <rPh sb="9" eb="12">
      <t>ジュウカンキョウ</t>
    </rPh>
    <rPh sb="15" eb="17">
      <t>ハイリョ</t>
    </rPh>
    <phoneticPr fontId="1"/>
  </si>
  <si>
    <t>利用者のプライバシーを保護するような設備上の工夫がなされているか。</t>
    <rPh sb="0" eb="3">
      <t>リヨウシャ</t>
    </rPh>
    <rPh sb="11" eb="13">
      <t>ホゴ</t>
    </rPh>
    <rPh sb="18" eb="20">
      <t>セツビ</t>
    </rPh>
    <rPh sb="20" eb="21">
      <t>ジョウ</t>
    </rPh>
    <rPh sb="22" eb="24">
      <t>クフウ</t>
    </rPh>
    <phoneticPr fontId="1"/>
  </si>
  <si>
    <t>※金銭に係るものについては、書面等で事前に同意を得、代行後は本人に確認を得ること。また、その経過を記録しておくこと。</t>
    <rPh sb="1" eb="3">
      <t>キンセン</t>
    </rPh>
    <rPh sb="4" eb="5">
      <t>カカ</t>
    </rPh>
    <rPh sb="14" eb="16">
      <t>ショメン</t>
    </rPh>
    <rPh sb="16" eb="17">
      <t>トウ</t>
    </rPh>
    <rPh sb="18" eb="20">
      <t>ジゼン</t>
    </rPh>
    <rPh sb="21" eb="23">
      <t>ドウイ</t>
    </rPh>
    <rPh sb="24" eb="25">
      <t>エ</t>
    </rPh>
    <rPh sb="26" eb="28">
      <t>ダイコウ</t>
    </rPh>
    <rPh sb="28" eb="29">
      <t>ゴ</t>
    </rPh>
    <rPh sb="30" eb="32">
      <t>ホンニン</t>
    </rPh>
    <phoneticPr fontId="1"/>
  </si>
  <si>
    <t>家族との連携を図るための配慮がなされているか。　</t>
    <rPh sb="0" eb="2">
      <t>カゾク</t>
    </rPh>
    <rPh sb="4" eb="6">
      <t>レンケイ</t>
    </rPh>
    <rPh sb="7" eb="8">
      <t>ハカ</t>
    </rPh>
    <rPh sb="12" eb="14">
      <t>ハイリョ</t>
    </rPh>
    <phoneticPr fontId="1"/>
  </si>
  <si>
    <t>※ 家族への面会の働きかけ、面会時間・面会場所の気配り（プライバシー尊重）、郵便や電話などの通信機会（手段）の確保、入所者の状況についての家族への情報提供など</t>
    <rPh sb="2" eb="4">
      <t>カゾク</t>
    </rPh>
    <rPh sb="6" eb="8">
      <t>メンカイ</t>
    </rPh>
    <rPh sb="9" eb="10">
      <t>ハタラ</t>
    </rPh>
    <rPh sb="14" eb="16">
      <t>メンカイ</t>
    </rPh>
    <rPh sb="16" eb="18">
      <t>ジカン</t>
    </rPh>
    <rPh sb="19" eb="21">
      <t>メンカイ</t>
    </rPh>
    <rPh sb="21" eb="23">
      <t>バショ</t>
    </rPh>
    <rPh sb="24" eb="26">
      <t>キクバ</t>
    </rPh>
    <phoneticPr fontId="1"/>
  </si>
  <si>
    <t>相談等に当たって、入所者を強制し自由を拘束していないか。</t>
    <rPh sb="0" eb="2">
      <t>ソウダン</t>
    </rPh>
    <rPh sb="2" eb="3">
      <t>トウ</t>
    </rPh>
    <rPh sb="4" eb="5">
      <t>ア</t>
    </rPh>
    <rPh sb="9" eb="12">
      <t>ニュウショシャ</t>
    </rPh>
    <rPh sb="13" eb="15">
      <t>キョウセイ</t>
    </rPh>
    <rPh sb="16" eb="18">
      <t>ジユウ</t>
    </rPh>
    <rPh sb="19" eb="21">
      <t>コウソク</t>
    </rPh>
    <phoneticPr fontId="1"/>
  </si>
  <si>
    <t>要介護認定の申請等、入所者が日常生活を営むのに必要な行政機関等に対する手続きについて、入所者又はその家族において行うことが困難な場合は、当該入所者の意思を踏まえて必要な支援を行っているか。</t>
    <rPh sb="0" eb="1">
      <t>ヨウ</t>
    </rPh>
    <rPh sb="1" eb="3">
      <t>カイゴ</t>
    </rPh>
    <rPh sb="3" eb="5">
      <t>ニンテイ</t>
    </rPh>
    <rPh sb="6" eb="8">
      <t>シンセイ</t>
    </rPh>
    <rPh sb="8" eb="9">
      <t>トウ</t>
    </rPh>
    <rPh sb="10" eb="13">
      <t>ニュウショシャ</t>
    </rPh>
    <rPh sb="14" eb="16">
      <t>ニチジョウ</t>
    </rPh>
    <rPh sb="16" eb="18">
      <t>セイカツ</t>
    </rPh>
    <rPh sb="19" eb="20">
      <t>イトナ</t>
    </rPh>
    <rPh sb="23" eb="25">
      <t>ヒツヨウ</t>
    </rPh>
    <rPh sb="26" eb="28">
      <t>ギョウセイ</t>
    </rPh>
    <rPh sb="28" eb="30">
      <t>キカン</t>
    </rPh>
    <rPh sb="30" eb="31">
      <t>トウ</t>
    </rPh>
    <rPh sb="32" eb="33">
      <t>タイ</t>
    </rPh>
    <rPh sb="35" eb="37">
      <t>テツヅ</t>
    </rPh>
    <rPh sb="43" eb="46">
      <t>ニュウショシャ</t>
    </rPh>
    <rPh sb="46" eb="47">
      <t>マタ</t>
    </rPh>
    <rPh sb="50" eb="52">
      <t>カゾク</t>
    </rPh>
    <rPh sb="56" eb="57">
      <t>オコナ</t>
    </rPh>
    <rPh sb="61" eb="63">
      <t>コンナン</t>
    </rPh>
    <rPh sb="64" eb="66">
      <t>バアイ</t>
    </rPh>
    <rPh sb="68" eb="70">
      <t>トウガイ</t>
    </rPh>
    <rPh sb="70" eb="73">
      <t>ニュウショシャ</t>
    </rPh>
    <rPh sb="74" eb="76">
      <t>イシ</t>
    </rPh>
    <rPh sb="77" eb="78">
      <t>フ</t>
    </rPh>
    <rPh sb="81" eb="83">
      <t>ヒツヨウ</t>
    </rPh>
    <rPh sb="84" eb="86">
      <t>シエン</t>
    </rPh>
    <rPh sb="87" eb="88">
      <t>オコナ</t>
    </rPh>
    <phoneticPr fontId="1"/>
  </si>
  <si>
    <t>入院する必要が生じた場合であって、入院後３月以内の退院が見込まれるときは、必要に応じて適切な便宜を供与するとともに、退院後、再び入所できるようにしているか。</t>
    <rPh sb="0" eb="2">
      <t>ニュウイン</t>
    </rPh>
    <rPh sb="4" eb="6">
      <t>ヒツヨウ</t>
    </rPh>
    <rPh sb="7" eb="8">
      <t>ショウ</t>
    </rPh>
    <rPh sb="10" eb="12">
      <t>バアイ</t>
    </rPh>
    <rPh sb="17" eb="19">
      <t>ニュウイン</t>
    </rPh>
    <rPh sb="19" eb="20">
      <t>ゴ</t>
    </rPh>
    <rPh sb="21" eb="22">
      <t>ゲツ</t>
    </rPh>
    <rPh sb="22" eb="24">
      <t>イナイ</t>
    </rPh>
    <rPh sb="25" eb="27">
      <t>タイイン</t>
    </rPh>
    <rPh sb="28" eb="30">
      <t>ミコ</t>
    </rPh>
    <phoneticPr fontId="1"/>
  </si>
  <si>
    <t>情報開示用書類（事業報告書・財務諸表・監事監査意見書）が、１冊にまとめられ、利害関係人から請求があった場合は、すぐに閲覧可能な体制が整備されているか。</t>
    <rPh sb="0" eb="2">
      <t>ジョウホウ</t>
    </rPh>
    <rPh sb="2" eb="4">
      <t>カイジ</t>
    </rPh>
    <rPh sb="4" eb="5">
      <t>ヨウ</t>
    </rPh>
    <rPh sb="5" eb="7">
      <t>ショルイ</t>
    </rPh>
    <rPh sb="8" eb="10">
      <t>ジギョウ</t>
    </rPh>
    <rPh sb="10" eb="12">
      <t>ホウコク</t>
    </rPh>
    <rPh sb="12" eb="13">
      <t>ショ</t>
    </rPh>
    <rPh sb="14" eb="16">
      <t>ザイム</t>
    </rPh>
    <rPh sb="16" eb="18">
      <t>ショヒョウ</t>
    </rPh>
    <rPh sb="19" eb="21">
      <t>カンジ</t>
    </rPh>
    <rPh sb="21" eb="23">
      <t>カンサ</t>
    </rPh>
    <rPh sb="23" eb="26">
      <t>イケンショ</t>
    </rPh>
    <rPh sb="30" eb="31">
      <t>サツ</t>
    </rPh>
    <phoneticPr fontId="1"/>
  </si>
  <si>
    <t>経営理念や経営方針、職員体制やサービスの内容などについて、広報誌等で積極的に情報提供が行われているか。</t>
    <rPh sb="0" eb="2">
      <t>ケイエイ</t>
    </rPh>
    <rPh sb="2" eb="4">
      <t>リネン</t>
    </rPh>
    <rPh sb="5" eb="7">
      <t>ケイエイ</t>
    </rPh>
    <rPh sb="7" eb="9">
      <t>ホウシン</t>
    </rPh>
    <rPh sb="10" eb="12">
      <t>ショクイン</t>
    </rPh>
    <rPh sb="12" eb="14">
      <t>タイセイ</t>
    </rPh>
    <rPh sb="20" eb="22">
      <t>ナイヨウ</t>
    </rPh>
    <rPh sb="29" eb="32">
      <t>コウホウシ</t>
    </rPh>
    <rPh sb="32" eb="33">
      <t>トウ</t>
    </rPh>
    <phoneticPr fontId="1"/>
  </si>
  <si>
    <t>情報提供に当たっては、インターネットや広報誌等の活用が図られているか。</t>
    <rPh sb="0" eb="2">
      <t>ジョウホウ</t>
    </rPh>
    <rPh sb="2" eb="4">
      <t>テイキョウ</t>
    </rPh>
    <rPh sb="5" eb="6">
      <t>ア</t>
    </rPh>
    <rPh sb="19" eb="22">
      <t>コウホウシ</t>
    </rPh>
    <rPh sb="22" eb="23">
      <t>トウ</t>
    </rPh>
    <rPh sb="24" eb="26">
      <t>カツヨウ</t>
    </rPh>
    <rPh sb="27" eb="28">
      <t>ハカ</t>
    </rPh>
    <phoneticPr fontId="1"/>
  </si>
  <si>
    <t>事業者と利用者とのコミュニケーション確保に努めているか。</t>
    <rPh sb="0" eb="3">
      <t>ジギョウシャ</t>
    </rPh>
    <rPh sb="4" eb="7">
      <t>リヨウシャ</t>
    </rPh>
    <rPh sb="18" eb="20">
      <t>カクホ</t>
    </rPh>
    <rPh sb="21" eb="22">
      <t>ツト</t>
    </rPh>
    <phoneticPr fontId="1"/>
  </si>
  <si>
    <t>また、高齢者や障がい者への分かりやすい情報提供に努めているか。</t>
    <rPh sb="3" eb="6">
      <t>コウレイシャ</t>
    </rPh>
    <rPh sb="7" eb="8">
      <t>サワ</t>
    </rPh>
    <rPh sb="10" eb="11">
      <t>シャ</t>
    </rPh>
    <rPh sb="13" eb="14">
      <t>ワ</t>
    </rPh>
    <rPh sb="19" eb="21">
      <t>ジョウホウ</t>
    </rPh>
    <rPh sb="21" eb="23">
      <t>テイキョウ</t>
    </rPh>
    <rPh sb="24" eb="25">
      <t>ツト</t>
    </rPh>
    <phoneticPr fontId="1"/>
  </si>
  <si>
    <t xml:space="preserve"> ３　ｻｰﾋﾞｽの質
　　</t>
    <phoneticPr fontId="1"/>
  </si>
  <si>
    <t>施設内への掲示、文書の配布等により、苦情解決の仕組みが利用者に周知されているか。</t>
    <rPh sb="0" eb="2">
      <t>シセツ</t>
    </rPh>
    <rPh sb="2" eb="3">
      <t>ナイ</t>
    </rPh>
    <rPh sb="5" eb="7">
      <t>ケイジ</t>
    </rPh>
    <rPh sb="8" eb="10">
      <t>ブンショ</t>
    </rPh>
    <rPh sb="11" eb="13">
      <t>ハイフ</t>
    </rPh>
    <rPh sb="13" eb="14">
      <t>トウ</t>
    </rPh>
    <rPh sb="18" eb="20">
      <t>クジョウ</t>
    </rPh>
    <rPh sb="20" eb="22">
      <t>カイケツ</t>
    </rPh>
    <phoneticPr fontId="1"/>
  </si>
  <si>
    <t>受付けた苦情は、原則として第三者委員に報告しているか。</t>
    <rPh sb="0" eb="2">
      <t>ウケツ</t>
    </rPh>
    <rPh sb="8" eb="10">
      <t>ゲンソク</t>
    </rPh>
    <rPh sb="13" eb="14">
      <t>ダイ</t>
    </rPh>
    <rPh sb="14" eb="16">
      <t>サンシャ</t>
    </rPh>
    <rPh sb="16" eb="18">
      <t>イイン</t>
    </rPh>
    <rPh sb="19" eb="21">
      <t>ホウコク</t>
    </rPh>
    <phoneticPr fontId="1"/>
  </si>
  <si>
    <t xml:space="preserve">苦情内容及び解決結果を、定期的に公表しているか。 </t>
    <phoneticPr fontId="1"/>
  </si>
  <si>
    <t>施設が行った処遇に関し、熊本市等から指導又は助言を受けた場合は、必要な改善を行っているか。</t>
    <rPh sb="0" eb="2">
      <t>シセツ</t>
    </rPh>
    <rPh sb="3" eb="4">
      <t>オコ</t>
    </rPh>
    <rPh sb="6" eb="8">
      <t>ショグウ</t>
    </rPh>
    <rPh sb="9" eb="10">
      <t>カン</t>
    </rPh>
    <rPh sb="12" eb="15">
      <t>クマモトシ</t>
    </rPh>
    <rPh sb="15" eb="16">
      <t>トウ</t>
    </rPh>
    <rPh sb="18" eb="20">
      <t>シドウ</t>
    </rPh>
    <rPh sb="20" eb="21">
      <t>マタ</t>
    </rPh>
    <rPh sb="22" eb="24">
      <t>ジョゲン</t>
    </rPh>
    <rPh sb="25" eb="26">
      <t>ウ</t>
    </rPh>
    <rPh sb="28" eb="30">
      <t>バアイ</t>
    </rPh>
    <rPh sb="32" eb="34">
      <t>ヒツヨウ</t>
    </rPh>
    <rPh sb="35" eb="37">
      <t>カイゼン</t>
    </rPh>
    <rPh sb="38" eb="39">
      <t>オコ</t>
    </rPh>
    <phoneticPr fontId="1"/>
  </si>
  <si>
    <t>社会福祉法第83条に規定する運営適正化委員会が行う、苦情に係る事情の調査にできる限り協力しているか。</t>
    <rPh sb="0" eb="2">
      <t>シャカイ</t>
    </rPh>
    <rPh sb="2" eb="4">
      <t>フクシ</t>
    </rPh>
    <rPh sb="4" eb="5">
      <t>ホウ</t>
    </rPh>
    <rPh sb="5" eb="6">
      <t>ダイ</t>
    </rPh>
    <rPh sb="8" eb="9">
      <t>ジョウ</t>
    </rPh>
    <rPh sb="10" eb="12">
      <t>キテイ</t>
    </rPh>
    <rPh sb="14" eb="16">
      <t>ウンエイ</t>
    </rPh>
    <rPh sb="16" eb="19">
      <t>テキセイカ</t>
    </rPh>
    <rPh sb="19" eb="22">
      <t>イインカイ</t>
    </rPh>
    <rPh sb="23" eb="24">
      <t>オコ</t>
    </rPh>
    <rPh sb="26" eb="28">
      <t>クジョウ</t>
    </rPh>
    <rPh sb="29" eb="30">
      <t>カカ</t>
    </rPh>
    <rPh sb="31" eb="33">
      <t>ジジョウ</t>
    </rPh>
    <rPh sb="34" eb="36">
      <t>チョウサ</t>
    </rPh>
    <rPh sb="40" eb="41">
      <t>カギ</t>
    </rPh>
    <rPh sb="42" eb="44">
      <t>キョウリョク</t>
    </rPh>
    <phoneticPr fontId="1"/>
  </si>
  <si>
    <t>サービスの自己点検ﾏﾆｭｱﾙを整備し、自己点検（自己評価）を行っているか。</t>
    <rPh sb="5" eb="7">
      <t>ジコ</t>
    </rPh>
    <rPh sb="7" eb="9">
      <t>テンケン</t>
    </rPh>
    <rPh sb="15" eb="17">
      <t>セイビ</t>
    </rPh>
    <rPh sb="19" eb="21">
      <t>ジコ</t>
    </rPh>
    <rPh sb="21" eb="23">
      <t>テンケン</t>
    </rPh>
    <rPh sb="24" eb="26">
      <t>ジコ</t>
    </rPh>
    <rPh sb="26" eb="28">
      <t>ヒョウカ</t>
    </rPh>
    <rPh sb="30" eb="31">
      <t>オコナ</t>
    </rPh>
    <phoneticPr fontId="1"/>
  </si>
  <si>
    <t>業務改善委員会の設備や、職員からの意見を取り入れる取り組みを行い、サービスの質の向上に努めているか。</t>
    <rPh sb="0" eb="2">
      <t>ギョウム</t>
    </rPh>
    <rPh sb="2" eb="4">
      <t>カイゼン</t>
    </rPh>
    <rPh sb="4" eb="7">
      <t>イインカイ</t>
    </rPh>
    <rPh sb="8" eb="10">
      <t>セツビ</t>
    </rPh>
    <rPh sb="12" eb="14">
      <t>ショクイン</t>
    </rPh>
    <rPh sb="17" eb="19">
      <t>イケン</t>
    </rPh>
    <rPh sb="20" eb="21">
      <t>ト</t>
    </rPh>
    <rPh sb="22" eb="23">
      <t>イ</t>
    </rPh>
    <rPh sb="25" eb="26">
      <t>ト</t>
    </rPh>
    <rPh sb="27" eb="28">
      <t>ク</t>
    </rPh>
    <rPh sb="30" eb="31">
      <t>オコナ</t>
    </rPh>
    <phoneticPr fontId="1"/>
  </si>
  <si>
    <t>業務の標準マニュアルを策定し、職員教育に努めているか。</t>
    <rPh sb="0" eb="2">
      <t>ギョウム</t>
    </rPh>
    <rPh sb="3" eb="5">
      <t>ヒョウジュン</t>
    </rPh>
    <rPh sb="11" eb="13">
      <t>サクテイ</t>
    </rPh>
    <rPh sb="15" eb="17">
      <t>ショクイン</t>
    </rPh>
    <rPh sb="17" eb="19">
      <t>キョウイク</t>
    </rPh>
    <rPh sb="20" eb="21">
      <t>ツト</t>
    </rPh>
    <phoneticPr fontId="1"/>
  </si>
  <si>
    <t>利用者・家族からの意見・要望の聴取や、利用者アンケートなどを実施しているか。</t>
    <rPh sb="0" eb="3">
      <t>リヨウシャ</t>
    </rPh>
    <rPh sb="4" eb="6">
      <t>カゾク</t>
    </rPh>
    <rPh sb="9" eb="11">
      <t>イケン</t>
    </rPh>
    <rPh sb="12" eb="14">
      <t>ヨウボウ</t>
    </rPh>
    <rPh sb="15" eb="17">
      <t>チョウシュ</t>
    </rPh>
    <rPh sb="19" eb="22">
      <t>リヨウシャ</t>
    </rPh>
    <rPh sb="30" eb="32">
      <t>ジッシ</t>
    </rPh>
    <phoneticPr fontId="1"/>
  </si>
  <si>
    <t>※ご意見箱の設置、家族会との懇談、各種アンケートの実施など</t>
    <rPh sb="2" eb="4">
      <t>イケン</t>
    </rPh>
    <rPh sb="4" eb="5">
      <t>バコ</t>
    </rPh>
    <rPh sb="6" eb="8">
      <t>セッチ</t>
    </rPh>
    <rPh sb="9" eb="11">
      <t>カゾク</t>
    </rPh>
    <rPh sb="11" eb="12">
      <t>カイ</t>
    </rPh>
    <rPh sb="14" eb="16">
      <t>コンダン</t>
    </rPh>
    <rPh sb="17" eb="19">
      <t>カクシュ</t>
    </rPh>
    <rPh sb="25" eb="27">
      <t>ジッシ</t>
    </rPh>
    <phoneticPr fontId="1"/>
  </si>
  <si>
    <t>第三者評価への取り組みについて、検討しているか。</t>
    <rPh sb="0" eb="1">
      <t>ダイ</t>
    </rPh>
    <rPh sb="1" eb="2">
      <t>３</t>
    </rPh>
    <rPh sb="2" eb="3">
      <t>シャ</t>
    </rPh>
    <rPh sb="3" eb="5">
      <t>ヒョウカ</t>
    </rPh>
    <rPh sb="7" eb="8">
      <t>ト</t>
    </rPh>
    <rPh sb="9" eb="10">
      <t>ク</t>
    </rPh>
    <rPh sb="16" eb="18">
      <t>ケントウ</t>
    </rPh>
    <phoneticPr fontId="1"/>
  </si>
  <si>
    <t>体系的な職員研修計画を策定し、研修の機会が確保され、受講職員が偏らないよう配慮されているか。</t>
    <rPh sb="0" eb="3">
      <t>タイケイテキ</t>
    </rPh>
    <rPh sb="4" eb="6">
      <t>ショクイン</t>
    </rPh>
    <rPh sb="6" eb="8">
      <t>ケンシュウ</t>
    </rPh>
    <rPh sb="8" eb="10">
      <t>ケイカク</t>
    </rPh>
    <rPh sb="11" eb="13">
      <t>サクテイ</t>
    </rPh>
    <rPh sb="15" eb="17">
      <t>ケンシュウ</t>
    </rPh>
    <rPh sb="18" eb="20">
      <t>キカイ</t>
    </rPh>
    <rPh sb="21" eb="23">
      <t>カクホ</t>
    </rPh>
    <rPh sb="26" eb="28">
      <t>ジュコウ</t>
    </rPh>
    <rPh sb="28" eb="30">
      <t>ショクイン</t>
    </rPh>
    <phoneticPr fontId="1"/>
  </si>
  <si>
    <t>人権や権利擁護に関する研修を実施し、処遇面における人権への配慮と利用者の権利擁護に努めているか。</t>
    <rPh sb="0" eb="2">
      <t>ジンケン</t>
    </rPh>
    <rPh sb="3" eb="5">
      <t>ケンリ</t>
    </rPh>
    <rPh sb="5" eb="7">
      <t>ヨウゴ</t>
    </rPh>
    <rPh sb="8" eb="9">
      <t>カン</t>
    </rPh>
    <rPh sb="11" eb="13">
      <t>ケンシュウ</t>
    </rPh>
    <rPh sb="14" eb="16">
      <t>ジッシ</t>
    </rPh>
    <rPh sb="18" eb="21">
      <t>ショグウメン</t>
    </rPh>
    <rPh sb="25" eb="27">
      <t>ジンケン</t>
    </rPh>
    <rPh sb="29" eb="31">
      <t>ハイリョ</t>
    </rPh>
    <phoneticPr fontId="1"/>
  </si>
  <si>
    <t>入所者預り金管理規程を整備しているか。</t>
    <phoneticPr fontId="1"/>
  </si>
  <si>
    <t>また、それを保管する金庫等の鍵についても別々に管理されているか。</t>
    <phoneticPr fontId="1"/>
  </si>
  <si>
    <t>預り金の収支状況を定期的（年4回程度）に入所者（必要に応じてその家族等）に知らせているか。</t>
    <phoneticPr fontId="1"/>
  </si>
  <si>
    <t>預り金の収支状況は、施設長により定期的(毎月)に点検されているか。</t>
    <phoneticPr fontId="1"/>
  </si>
  <si>
    <r>
      <t>事故発生の防止のための委員会及び職員等への研修を適切に実施するための担当者を置いているか。
　</t>
    </r>
    <r>
      <rPr>
        <sz val="9.5"/>
        <rFont val="ＭＳ Ｐゴシック"/>
        <family val="3"/>
        <charset val="128"/>
        <scheme val="minor"/>
      </rPr>
      <t>※ 担当者は担当者の職務に支障がなければ他の委員会の担当者を兼務することも可能</t>
    </r>
    <rPh sb="0" eb="4">
      <t>ジコハッセイ</t>
    </rPh>
    <rPh sb="5" eb="7">
      <t>ボウシ</t>
    </rPh>
    <rPh sb="11" eb="14">
      <t>イインカイ</t>
    </rPh>
    <rPh sb="14" eb="15">
      <t>オヨ</t>
    </rPh>
    <rPh sb="16" eb="18">
      <t>ショクイン</t>
    </rPh>
    <rPh sb="18" eb="19">
      <t>トウ</t>
    </rPh>
    <rPh sb="21" eb="23">
      <t>ケンシュウ</t>
    </rPh>
    <rPh sb="24" eb="26">
      <t>テキセツ</t>
    </rPh>
    <rPh sb="27" eb="29">
      <t>ジッシ</t>
    </rPh>
    <rPh sb="34" eb="37">
      <t>タントウシャ</t>
    </rPh>
    <rPh sb="38" eb="39">
      <t>オ</t>
    </rPh>
    <phoneticPr fontId="1"/>
  </si>
  <si>
    <t>事故発生又はそれに至る危険性がある事態が発生した場合に、当該事実が報告され、その分析を通じた改善策を職員（従業者）に周知徹底する体制を整備しているか。</t>
    <phoneticPr fontId="1"/>
  </si>
  <si>
    <t>事故が発生した場合の対応、事故発生又はそれに至る危険性がある事態が発生した場合の報告の方法等が記載された事故発生の防止のための指針を整備しているか。</t>
    <phoneticPr fontId="1"/>
  </si>
  <si>
    <t>個人情報の保護について、職員研修を徹底しているか。</t>
    <rPh sb="0" eb="2">
      <t>コジン</t>
    </rPh>
    <rPh sb="2" eb="4">
      <t>ジョウホウ</t>
    </rPh>
    <rPh sb="5" eb="7">
      <t>ホゴ</t>
    </rPh>
    <rPh sb="12" eb="14">
      <t>ショクイン</t>
    </rPh>
    <rPh sb="14" eb="16">
      <t>ケンシュウ</t>
    </rPh>
    <rPh sb="17" eb="19">
      <t>テッテイ</t>
    </rPh>
    <phoneticPr fontId="1"/>
  </si>
  <si>
    <t>プライバシーポリシー・個人情報保護規程を作成し、公表しているか。</t>
    <rPh sb="11" eb="13">
      <t>コジン</t>
    </rPh>
    <rPh sb="13" eb="15">
      <t>ジョウホウ</t>
    </rPh>
    <rPh sb="15" eb="17">
      <t>ホゴ</t>
    </rPh>
    <rPh sb="17" eb="19">
      <t>キテイ</t>
    </rPh>
    <rPh sb="20" eb="22">
      <t>サクセイ</t>
    </rPh>
    <rPh sb="24" eb="26">
      <t>コウヒョウ</t>
    </rPh>
    <phoneticPr fontId="1"/>
  </si>
  <si>
    <r>
      <t>従業者及び従業者であった者が、業務上知り得た入所者又はその家族の秘密を漏らすことのないよう、個人情報の漏えいや滅失を防ぐために、対策を講じているか。　</t>
    </r>
    <r>
      <rPr>
        <sz val="10"/>
        <rFont val="ＭＳ Ｐゴシック"/>
        <family val="3"/>
        <charset val="128"/>
        <scheme val="minor"/>
      </rPr>
      <t>　※職員研修、就業規則での秘密保持規定など</t>
    </r>
    <rPh sb="0" eb="3">
      <t>ジュウギョウシャ</t>
    </rPh>
    <rPh sb="3" eb="4">
      <t>オヨ</t>
    </rPh>
    <rPh sb="5" eb="8">
      <t>ジュウギョウシャ</t>
    </rPh>
    <rPh sb="12" eb="13">
      <t>モノ</t>
    </rPh>
    <rPh sb="15" eb="18">
      <t>ギョウムジョウ</t>
    </rPh>
    <rPh sb="18" eb="19">
      <t>シ</t>
    </rPh>
    <rPh sb="20" eb="21">
      <t>エ</t>
    </rPh>
    <rPh sb="22" eb="25">
      <t>ニュウショシャ</t>
    </rPh>
    <rPh sb="25" eb="26">
      <t>マタ</t>
    </rPh>
    <rPh sb="29" eb="31">
      <t>カゾク</t>
    </rPh>
    <phoneticPr fontId="1"/>
  </si>
  <si>
    <t>認知症等により判断能力が不十分な入所者については、成年後見制度の活用などを検討しているか。</t>
    <rPh sb="0" eb="2">
      <t>ニンチ</t>
    </rPh>
    <rPh sb="2" eb="3">
      <t>ショウ</t>
    </rPh>
    <rPh sb="3" eb="4">
      <t>トウ</t>
    </rPh>
    <rPh sb="7" eb="9">
      <t>ハンダン</t>
    </rPh>
    <rPh sb="9" eb="11">
      <t>ノウリョク</t>
    </rPh>
    <rPh sb="12" eb="15">
      <t>フジュウブン</t>
    </rPh>
    <rPh sb="16" eb="19">
      <t>ニュウショシャ</t>
    </rPh>
    <rPh sb="25" eb="27">
      <t>セイネン</t>
    </rPh>
    <rPh sb="27" eb="29">
      <t>コウケン</t>
    </rPh>
    <rPh sb="29" eb="30">
      <t>セイ</t>
    </rPh>
    <rPh sb="30" eb="31">
      <t>ド</t>
    </rPh>
    <phoneticPr fontId="1"/>
  </si>
  <si>
    <t>必要に応じ、市町村への相談等を行っているか。</t>
    <rPh sb="0" eb="2">
      <t>ヒツヨウ</t>
    </rPh>
    <rPh sb="3" eb="4">
      <t>オウ</t>
    </rPh>
    <rPh sb="6" eb="7">
      <t>シ</t>
    </rPh>
    <rPh sb="7" eb="9">
      <t>チョウソン</t>
    </rPh>
    <rPh sb="11" eb="13">
      <t>ソウダン</t>
    </rPh>
    <rPh sb="13" eb="14">
      <t>トウ</t>
    </rPh>
    <rPh sb="15" eb="16">
      <t>オコナ</t>
    </rPh>
    <phoneticPr fontId="1"/>
  </si>
  <si>
    <t>預り金にかかる出納管理は、適正に行われているか。</t>
    <phoneticPr fontId="1"/>
  </si>
  <si>
    <t>職員会議録が作成され、欠席者への伝達が円滑に行われているか。</t>
    <rPh sb="0" eb="2">
      <t>ショクイン</t>
    </rPh>
    <rPh sb="2" eb="4">
      <t>カイギ</t>
    </rPh>
    <rPh sb="4" eb="5">
      <t>ロク</t>
    </rPh>
    <rPh sb="6" eb="8">
      <t>サクセイ</t>
    </rPh>
    <rPh sb="11" eb="14">
      <t>ケッセキシャ</t>
    </rPh>
    <rPh sb="16" eb="18">
      <t>デンタツ</t>
    </rPh>
    <rPh sb="19" eb="21">
      <t>エンカツ</t>
    </rPh>
    <rPh sb="22" eb="23">
      <t>オコナ</t>
    </rPh>
    <phoneticPr fontId="1"/>
  </si>
  <si>
    <t>職員会議が月１回以上開催されているか。</t>
    <rPh sb="0" eb="2">
      <t>ショクイン</t>
    </rPh>
    <rPh sb="2" eb="4">
      <t>カイギ</t>
    </rPh>
    <rPh sb="5" eb="6">
      <t>ツキ</t>
    </rPh>
    <rPh sb="7" eb="8">
      <t>カイ</t>
    </rPh>
    <rPh sb="8" eb="10">
      <t>イジョウ</t>
    </rPh>
    <rPh sb="10" eb="12">
      <t>カイサイ</t>
    </rPh>
    <phoneticPr fontId="1"/>
  </si>
  <si>
    <t>必要に応じミーティングが実施されているか。　</t>
    <rPh sb="0" eb="2">
      <t>ヒツヨウ</t>
    </rPh>
    <rPh sb="3" eb="4">
      <t>オウ</t>
    </rPh>
    <phoneticPr fontId="1"/>
  </si>
  <si>
    <t>職員の資格取得への配慮がなされているか。</t>
    <rPh sb="0" eb="2">
      <t>ショクイン</t>
    </rPh>
    <rPh sb="3" eb="5">
      <t>シカク</t>
    </rPh>
    <rPh sb="5" eb="7">
      <t>シュトク</t>
    </rPh>
    <rPh sb="9" eb="11">
      <t>ハイリョ</t>
    </rPh>
    <phoneticPr fontId="1"/>
  </si>
  <si>
    <t>※ 相続人からの遺留金品受領書の徴収、預り金台帳と受領書の整合性、処理状況の実施機関への報告など</t>
    <rPh sb="2" eb="5">
      <t>ソウゾクニン</t>
    </rPh>
    <rPh sb="8" eb="10">
      <t>イリュウ</t>
    </rPh>
    <rPh sb="10" eb="12">
      <t>キンピン</t>
    </rPh>
    <rPh sb="12" eb="15">
      <t>ジュリョウショ</t>
    </rPh>
    <rPh sb="16" eb="18">
      <t>チョウシュウ</t>
    </rPh>
    <rPh sb="22" eb="24">
      <t>ダイチョウ</t>
    </rPh>
    <rPh sb="25" eb="28">
      <t>ジュリョウショ</t>
    </rPh>
    <phoneticPr fontId="1"/>
  </si>
  <si>
    <t>委員会は、幅広い職種（例えば施設長、事務長、医師、看護職員、支援員、生活相談員）により構成され、構成メンバーの責務及び役割分担を明確にしているか。　　　　　　　　　　　　　　　　　　　</t>
    <rPh sb="30" eb="32">
      <t>シエン</t>
    </rPh>
    <rPh sb="48" eb="50">
      <t>コウセイ</t>
    </rPh>
    <rPh sb="55" eb="57">
      <t>セキム</t>
    </rPh>
    <rPh sb="57" eb="58">
      <t>オヨ</t>
    </rPh>
    <rPh sb="59" eb="61">
      <t>ヤクワリ</t>
    </rPh>
    <rPh sb="61" eb="63">
      <t>ブンタン</t>
    </rPh>
    <rPh sb="64" eb="66">
      <t>メイカク</t>
    </rPh>
    <phoneticPr fontId="1"/>
  </si>
  <si>
    <t>入所者の処遇により事故が発生した場合は、速やかに市町村、入所者の家族等に連絡するとともに、必要な措置を講じているか。</t>
    <rPh sb="0" eb="3">
      <t>ニュウショシャ</t>
    </rPh>
    <rPh sb="4" eb="6">
      <t>ショグウ</t>
    </rPh>
    <rPh sb="24" eb="27">
      <t>シチョウソン</t>
    </rPh>
    <rPh sb="28" eb="31">
      <t>ニュウショシャ</t>
    </rPh>
    <rPh sb="34" eb="35">
      <t>トウ</t>
    </rPh>
    <rPh sb="45" eb="47">
      <t>ヒツヨウ</t>
    </rPh>
    <rPh sb="48" eb="50">
      <t>ソチ</t>
    </rPh>
    <rPh sb="51" eb="52">
      <t>コウ</t>
    </rPh>
    <phoneticPr fontId="1"/>
  </si>
  <si>
    <t>また、当該事故の状況及び事故に際して採った処置について記録しているか。</t>
    <rPh sb="3" eb="7">
      <t>トウガイジコ</t>
    </rPh>
    <rPh sb="8" eb="10">
      <t>ジョウキョウ</t>
    </rPh>
    <rPh sb="10" eb="11">
      <t>オヨ</t>
    </rPh>
    <rPh sb="12" eb="14">
      <t>ジコ</t>
    </rPh>
    <rPh sb="15" eb="16">
      <t>サイ</t>
    </rPh>
    <rPh sb="18" eb="19">
      <t>ト</t>
    </rPh>
    <rPh sb="21" eb="23">
      <t>ショチ</t>
    </rPh>
    <rPh sb="27" eb="29">
      <t>キロク</t>
    </rPh>
    <phoneticPr fontId="1"/>
  </si>
  <si>
    <t>入所者の処遇により賠償すべき事故が発生した場合は、損害賠償を速やかに行っているか。</t>
    <rPh sb="0" eb="3">
      <t>ニュウショシャ</t>
    </rPh>
    <rPh sb="4" eb="6">
      <t>ショグウ</t>
    </rPh>
    <rPh sb="9" eb="11">
      <t>バイショウ</t>
    </rPh>
    <rPh sb="14" eb="16">
      <t>ジコ</t>
    </rPh>
    <rPh sb="17" eb="19">
      <t>ハッセイ</t>
    </rPh>
    <rPh sb="21" eb="23">
      <t>バアイ</t>
    </rPh>
    <rPh sb="25" eb="27">
      <t>ソンガイ</t>
    </rPh>
    <rPh sb="27" eb="29">
      <t>バイショウ</t>
    </rPh>
    <rPh sb="30" eb="31">
      <t>スミ</t>
    </rPh>
    <rPh sb="34" eb="35">
      <t>オコナ</t>
    </rPh>
    <phoneticPr fontId="1"/>
  </si>
  <si>
    <t>老企第52号</t>
    <rPh sb="0" eb="1">
      <t>ロウ</t>
    </rPh>
    <rPh sb="1" eb="2">
      <t>クワダ</t>
    </rPh>
    <rPh sb="2" eb="3">
      <t>ダイ</t>
    </rPh>
    <rPh sb="5" eb="6">
      <t>ゴウ</t>
    </rPh>
    <phoneticPr fontId="1"/>
  </si>
  <si>
    <t>居宅基準省令
第185条の2
居宅基準について
第3-十-3-(8)</t>
    <rPh sb="7" eb="8">
      <t>ダイ</t>
    </rPh>
    <rPh sb="27" eb="28">
      <t>10</t>
    </rPh>
    <phoneticPr fontId="1"/>
  </si>
  <si>
    <t>居宅基準について第3-十-3-(7)</t>
    <phoneticPr fontId="1"/>
  </si>
  <si>
    <t xml:space="preserve">居宅基準省令第185条
</t>
    <rPh sb="6" eb="7">
      <t>ダイ</t>
    </rPh>
    <phoneticPr fontId="1"/>
  </si>
  <si>
    <t>　　の向上</t>
  </si>
  <si>
    <t>苦情を受付けるための窓口を設置するなど、苦情解決に適切に対応</t>
    <rPh sb="0" eb="2">
      <t>クジョウ</t>
    </rPh>
    <rPh sb="3" eb="5">
      <t>ウケツ</t>
    </rPh>
    <rPh sb="10" eb="12">
      <t>マドグチ</t>
    </rPh>
    <rPh sb="13" eb="15">
      <t>セッチ</t>
    </rPh>
    <rPh sb="20" eb="22">
      <t>クジョウ</t>
    </rPh>
    <rPh sb="22" eb="24">
      <t>カイケツ</t>
    </rPh>
    <phoneticPr fontId="1"/>
  </si>
  <si>
    <t>しているか。</t>
  </si>
  <si>
    <r>
      <t>　調理用水の管理は適切であるか。</t>
    </r>
    <r>
      <rPr>
        <sz val="9"/>
        <rFont val="ＭＳ Ｐゴシック"/>
        <family val="3"/>
        <charset val="128"/>
        <scheme val="minor"/>
      </rPr>
      <t>（水質検査及び残留塩素濃度測定等）</t>
    </r>
    <rPh sb="1" eb="4">
      <t>チョウリヨウ</t>
    </rPh>
    <phoneticPr fontId="1"/>
  </si>
  <si>
    <t>・給食日誌
・嗜好調査結果記録
・嗜好カルテ
・残食(菜)の記録
・給食会議録
・業者委託の契約書</t>
    <phoneticPr fontId="1"/>
  </si>
  <si>
    <t>検食の保存は、原材料も含め２週間以上冷凍保存しているか。</t>
    <rPh sb="0" eb="2">
      <t>ケンショク</t>
    </rPh>
    <rPh sb="3" eb="5">
      <t>ホゾン</t>
    </rPh>
    <rPh sb="7" eb="10">
      <t>ゲンザイリョウ</t>
    </rPh>
    <rPh sb="11" eb="12">
      <t>フク</t>
    </rPh>
    <rPh sb="16" eb="18">
      <t>イジョウ</t>
    </rPh>
    <phoneticPr fontId="1"/>
  </si>
  <si>
    <t>・基準省令第16条第4項</t>
    <rPh sb="1" eb="3">
      <t>キジュン</t>
    </rPh>
    <rPh sb="5" eb="6">
      <t>ダイ</t>
    </rPh>
    <rPh sb="8" eb="9">
      <t>ジョウ</t>
    </rPh>
    <rPh sb="9" eb="10">
      <t>ダイ</t>
    </rPh>
    <rPh sb="11" eb="12">
      <t>コウ</t>
    </rPh>
    <phoneticPr fontId="1"/>
  </si>
  <si>
    <t>・基準について第5-3(3)</t>
    <phoneticPr fontId="1"/>
  </si>
  <si>
    <t>・基準省令第9条、16条第5項</t>
    <phoneticPr fontId="1"/>
  </si>
  <si>
    <t>・基準について第5-3(4)</t>
    <phoneticPr fontId="1"/>
  </si>
  <si>
    <t>　医務室は診療所としての許可(医療法)を受けているか。</t>
    <rPh sb="15" eb="18">
      <t>イリョウホウ</t>
    </rPh>
    <phoneticPr fontId="1"/>
  </si>
  <si>
    <r>
      <t xml:space="preserve">実際に感染症が発生した場合を想定し、感染症の予防及びまん延防止のための訓練（シミュレーション）を定期的（年２回以上）に行い、事業所内の役割分担の確認や、感染対策をした上でのケアの演習などを実施しているか。
</t>
    </r>
    <r>
      <rPr>
        <sz val="10"/>
        <rFont val="ＭＳ Ｐゴシック"/>
        <family val="3"/>
        <charset val="128"/>
        <scheme val="minor"/>
      </rPr>
      <t>※ 机上及び実地訓練を適切に組み合わせながら実施すること。</t>
    </r>
    <rPh sb="0" eb="2">
      <t>ジッサイ</t>
    </rPh>
    <rPh sb="3" eb="6">
      <t>カンセンショウ</t>
    </rPh>
    <rPh sb="7" eb="9">
      <t>ハッセイ</t>
    </rPh>
    <rPh sb="11" eb="13">
      <t>バアイ</t>
    </rPh>
    <rPh sb="14" eb="16">
      <t>ソウテイ</t>
    </rPh>
    <rPh sb="18" eb="21">
      <t>カンセンショウ</t>
    </rPh>
    <rPh sb="22" eb="24">
      <t>ヨボウ</t>
    </rPh>
    <rPh sb="24" eb="25">
      <t>オヨ</t>
    </rPh>
    <rPh sb="28" eb="29">
      <t>エン</t>
    </rPh>
    <rPh sb="29" eb="31">
      <t>ボウシ</t>
    </rPh>
    <rPh sb="35" eb="37">
      <t>クンレン</t>
    </rPh>
    <rPh sb="52" eb="53">
      <t>ネン</t>
    </rPh>
    <rPh sb="54" eb="57">
      <t>カイイジョウ</t>
    </rPh>
    <rPh sb="105" eb="107">
      <t>キジョウ</t>
    </rPh>
    <rPh sb="107" eb="108">
      <t>オヨ</t>
    </rPh>
    <rPh sb="109" eb="111">
      <t>ジッチ</t>
    </rPh>
    <rPh sb="111" eb="113">
      <t>クンレン</t>
    </rPh>
    <rPh sb="114" eb="116">
      <t>テキセツ</t>
    </rPh>
    <rPh sb="117" eb="118">
      <t>ク</t>
    </rPh>
    <rPh sb="119" eb="120">
      <t>ア</t>
    </rPh>
    <rPh sb="125" eb="127">
      <t>ジッシ</t>
    </rPh>
    <phoneticPr fontId="1"/>
  </si>
  <si>
    <t xml:space="preserve">・ホームページ
・施設だより
・事業報告書
</t>
    <rPh sb="9" eb="11">
      <t>シセツ</t>
    </rPh>
    <phoneticPr fontId="1"/>
  </si>
  <si>
    <t>・基準について第5-14</t>
    <phoneticPr fontId="1"/>
  </si>
  <si>
    <t>・基準について第5-17</t>
    <phoneticPr fontId="1"/>
  </si>
  <si>
    <t>居宅基準省令第192条(第132条準用)</t>
    <rPh sb="6" eb="7">
      <t>ダイ</t>
    </rPh>
    <rPh sb="10" eb="11">
      <t>ジョウ</t>
    </rPh>
    <rPh sb="17" eb="19">
      <t>ジュンヨウ</t>
    </rPh>
    <phoneticPr fontId="1"/>
  </si>
  <si>
    <t>居宅基準について第3-十-3-(19)(第3-八-3-(8)準用)</t>
    <rPh sb="30" eb="32">
      <t>ジュンヨウ</t>
    </rPh>
    <phoneticPr fontId="1"/>
  </si>
  <si>
    <t>　　　 ③　入院患者日用品代　　　　　　④　無年金者手当代等</t>
    <rPh sb="22" eb="23">
      <t>ム</t>
    </rPh>
    <rPh sb="23" eb="25">
      <t>ネンキン</t>
    </rPh>
    <rPh sb="25" eb="26">
      <t>シャ</t>
    </rPh>
    <rPh sb="26" eb="28">
      <t>テア</t>
    </rPh>
    <rPh sb="28" eb="29">
      <t>ダイ</t>
    </rPh>
    <rPh sb="29" eb="30">
      <t>トウ</t>
    </rPh>
    <phoneticPr fontId="1"/>
  </si>
  <si>
    <t>　※　①　介護サービス還付金　　　　　②　介護保険料還付金</t>
    <rPh sb="5" eb="7">
      <t>カイゴ</t>
    </rPh>
    <rPh sb="11" eb="13">
      <t>カンプ</t>
    </rPh>
    <rPh sb="13" eb="14">
      <t>キン</t>
    </rPh>
    <rPh sb="21" eb="23">
      <t>カイゴ</t>
    </rPh>
    <rPh sb="23" eb="26">
      <t>ホケンリョウ</t>
    </rPh>
    <rPh sb="26" eb="28">
      <t>カンプ</t>
    </rPh>
    <rPh sb="28" eb="29">
      <t>キン</t>
    </rPh>
    <phoneticPr fontId="1"/>
  </si>
  <si>
    <t>（１）　施設サービスの提供に際しては、あらかじめ説明を行い、利用者又は家族の
　同意を得ているか。</t>
    <rPh sb="30" eb="33">
      <t>リヨウシャ</t>
    </rPh>
    <phoneticPr fontId="1"/>
  </si>
  <si>
    <r>
      <t>該当しない事項については、「自己点検結果」欄を　</t>
    </r>
    <r>
      <rPr>
        <strike/>
        <sz val="11"/>
        <rFont val="ＭＳ Ｐゴシック"/>
        <family val="3"/>
        <charset val="128"/>
      </rPr>
      <t>　　　　</t>
    </r>
    <r>
      <rPr>
        <sz val="11"/>
        <rFont val="ＭＳ Ｐゴシック"/>
        <family val="3"/>
        <charset val="128"/>
      </rPr>
      <t>　で消すこと。</t>
    </r>
    <rPh sb="0" eb="2">
      <t>ガイトウ</t>
    </rPh>
    <rPh sb="5" eb="7">
      <t>ジコウ</t>
    </rPh>
    <rPh sb="14" eb="16">
      <t>ジコ</t>
    </rPh>
    <rPh sb="16" eb="18">
      <t>テンケン</t>
    </rPh>
    <rPh sb="18" eb="20">
      <t>ケッカ</t>
    </rPh>
    <rPh sb="21" eb="22">
      <t>ラン</t>
    </rPh>
    <rPh sb="30" eb="31">
      <t>ケ</t>
    </rPh>
    <phoneticPr fontId="1"/>
  </si>
  <si>
    <r>
      <rPr>
        <sz val="11"/>
        <rFont val="ＭＳ Ｐゴシック"/>
        <family val="3"/>
        <charset val="128"/>
      </rPr>
      <t>「十　特定施設入居者生活介護」及び「十の２　外部サービス利用型特定施設入居者生活介護」</t>
    </r>
    <rPh sb="15" eb="16">
      <t>オヨ</t>
    </rPh>
    <phoneticPr fontId="1"/>
  </si>
  <si>
    <r>
      <rPr>
        <sz val="11"/>
        <rFont val="ＭＳ Ｐゴシック"/>
        <family val="3"/>
        <charset val="128"/>
      </rPr>
      <t>「社会福祉施設における衛生管理について」（平成９年３月31日社援施第65号）の別紙</t>
    </r>
    <rPh sb="1" eb="3">
      <t>シャカイ</t>
    </rPh>
    <rPh sb="3" eb="5">
      <t>フクシ</t>
    </rPh>
    <rPh sb="5" eb="7">
      <t>シセツ</t>
    </rPh>
    <rPh sb="11" eb="13">
      <t>エイセイ</t>
    </rPh>
    <rPh sb="13" eb="15">
      <t>カンリ</t>
    </rPh>
    <rPh sb="21" eb="23">
      <t>ヘイセイ</t>
    </rPh>
    <rPh sb="24" eb="25">
      <t>ネン</t>
    </rPh>
    <rPh sb="26" eb="27">
      <t>ツキ</t>
    </rPh>
    <rPh sb="29" eb="30">
      <t>ヒ</t>
    </rPh>
    <rPh sb="30" eb="31">
      <t>シャ</t>
    </rPh>
    <rPh sb="31" eb="32">
      <t>エン</t>
    </rPh>
    <rPh sb="32" eb="33">
      <t>シ</t>
    </rPh>
    <rPh sb="33" eb="34">
      <t>ダイ</t>
    </rPh>
    <rPh sb="36" eb="37">
      <t>ゴウ</t>
    </rPh>
    <rPh sb="39" eb="41">
      <t>ベッシ</t>
    </rPh>
    <phoneticPr fontId="1"/>
  </si>
  <si>
    <r>
      <t>「大規模食中毒対策等について」（平成９年３月２４日衛食第85号）の別添</t>
    </r>
    <r>
      <rPr>
        <sz val="9"/>
        <rFont val="ＭＳ Ｐゴシック"/>
        <family val="3"/>
        <charset val="128"/>
      </rPr>
      <t>(最終改正平成29年6月16日付け生食発0616第1号)</t>
    </r>
    <rPh sb="24" eb="25">
      <t>ニチ</t>
    </rPh>
    <rPh sb="36" eb="40">
      <t>サイシュウカイセイ</t>
    </rPh>
    <phoneticPr fontId="1"/>
  </si>
  <si>
    <t>・基準省令第27条</t>
    <rPh sb="1" eb="3">
      <t>キジュン</t>
    </rPh>
    <rPh sb="8" eb="9">
      <t>ジョウ</t>
    </rPh>
    <phoneticPr fontId="1"/>
  </si>
  <si>
    <t>・基準について第5-15</t>
    <phoneticPr fontId="1"/>
  </si>
  <si>
    <t>・社福法第82条</t>
    <phoneticPr fontId="1"/>
  </si>
  <si>
    <t>・社援1352号</t>
    <phoneticPr fontId="1"/>
  </si>
  <si>
    <t>・基準について第5-3(5)</t>
    <phoneticPr fontId="1"/>
  </si>
  <si>
    <t>・基準省令第16条第6項</t>
    <rPh sb="1" eb="3">
      <t>キジュン</t>
    </rPh>
    <rPh sb="8" eb="9">
      <t>ジョウ</t>
    </rPh>
    <rPh sb="9" eb="10">
      <t>ダイ</t>
    </rPh>
    <rPh sb="11" eb="12">
      <t>コウ</t>
    </rPh>
    <phoneticPr fontId="1"/>
  </si>
  <si>
    <t>・基準について第5-3(6)</t>
    <phoneticPr fontId="1"/>
  </si>
  <si>
    <t>・基準について第5-12（1）⑤</t>
    <phoneticPr fontId="1"/>
  </si>
  <si>
    <t>「社会福祉施設等における感染症等発生時に係る報告について」（平成17年2月22日　老発第0222001号）</t>
    <rPh sb="1" eb="7">
      <t>シャカイフクシシセツ</t>
    </rPh>
    <rPh sb="7" eb="8">
      <t>トウ</t>
    </rPh>
    <rPh sb="12" eb="15">
      <t>カンセンショウ</t>
    </rPh>
    <rPh sb="15" eb="16">
      <t>トウ</t>
    </rPh>
    <rPh sb="16" eb="19">
      <t>ハッセイジ</t>
    </rPh>
    <rPh sb="20" eb="21">
      <t>カカ</t>
    </rPh>
    <rPh sb="22" eb="24">
      <t>ホウコク</t>
    </rPh>
    <rPh sb="30" eb="32">
      <t>ヘイセイ</t>
    </rPh>
    <rPh sb="34" eb="35">
      <t>ネン</t>
    </rPh>
    <rPh sb="36" eb="37">
      <t>ガツ</t>
    </rPh>
    <rPh sb="39" eb="40">
      <t>ニチ</t>
    </rPh>
    <rPh sb="41" eb="42">
      <t>ロウ</t>
    </rPh>
    <rPh sb="42" eb="43">
      <t>ハツ</t>
    </rPh>
    <rPh sb="43" eb="44">
      <t>ダイ</t>
    </rPh>
    <rPh sb="51" eb="52">
      <t>ゴウ</t>
    </rPh>
    <phoneticPr fontId="1"/>
  </si>
  <si>
    <r>
      <t>・基準省令第18条第</t>
    </r>
    <r>
      <rPr>
        <sz val="10"/>
        <color rgb="FFFF0000"/>
        <rFont val="ＭＳ Ｐゴシック"/>
        <family val="3"/>
        <charset val="128"/>
        <scheme val="minor"/>
      </rPr>
      <t>1</t>
    </r>
    <r>
      <rPr>
        <sz val="10"/>
        <rFont val="ＭＳ Ｐゴシック"/>
        <family val="3"/>
        <charset val="128"/>
        <scheme val="minor"/>
      </rPr>
      <t xml:space="preserve">項
</t>
    </r>
    <rPh sb="1" eb="3">
      <t>キジュン</t>
    </rPh>
    <rPh sb="8" eb="9">
      <t>ジョウ</t>
    </rPh>
    <rPh sb="9" eb="10">
      <t>ダイ</t>
    </rPh>
    <rPh sb="11" eb="12">
      <t>コウ</t>
    </rPh>
    <phoneticPr fontId="1"/>
  </si>
  <si>
    <r>
      <t>・基準について第5-5-(</t>
    </r>
    <r>
      <rPr>
        <sz val="10"/>
        <color rgb="FFFF0000"/>
        <rFont val="ＭＳ Ｐゴシック"/>
        <family val="3"/>
        <charset val="128"/>
        <scheme val="minor"/>
      </rPr>
      <t>1</t>
    </r>
    <r>
      <rPr>
        <sz val="10"/>
        <rFont val="ＭＳ Ｐゴシック"/>
        <family val="3"/>
        <charset val="128"/>
        <scheme val="minor"/>
      </rPr>
      <t>)</t>
    </r>
    <phoneticPr fontId="1"/>
  </si>
  <si>
    <t>令和８年度（2026年度）</t>
    <rPh sb="0" eb="2">
      <t>レイワ</t>
    </rPh>
    <rPh sb="3" eb="4">
      <t>トシ</t>
    </rPh>
    <rPh sb="4" eb="5">
      <t>ド</t>
    </rPh>
    <rPh sb="10" eb="12">
      <t>ネンド</t>
    </rPh>
    <phoneticPr fontId="1"/>
  </si>
  <si>
    <r>
      <t>　　　・受託事業者の名称並びにサービスの種類</t>
    </r>
    <r>
      <rPr>
        <strike/>
        <sz val="10.5"/>
        <color rgb="FFFF0000"/>
        <rFont val="ＭＳ Ｐゴシック"/>
        <family val="3"/>
        <charset val="128"/>
      </rPr>
      <t>、</t>
    </r>
    <rPh sb="4" eb="6">
      <t>ジュタク</t>
    </rPh>
    <rPh sb="6" eb="8">
      <t>ジギョウ</t>
    </rPh>
    <rPh sb="8" eb="9">
      <t>シャ</t>
    </rPh>
    <rPh sb="10" eb="12">
      <t>メイショウ</t>
    </rPh>
    <rPh sb="12" eb="13">
      <t>ナラ</t>
    </rPh>
    <rPh sb="20" eb="22">
      <t>シュルイ</t>
    </rPh>
    <phoneticPr fontId="1"/>
  </si>
  <si>
    <t>利用者や家族からの相談に適切に応じ、必要な助言やその他の援助を行っているか。</t>
    <phoneticPr fontId="1"/>
  </si>
  <si>
    <t>　入所者の生命又は身体を保護するために緊急やむを得ない場合を除き、身体的拘束等が行われていないか。</t>
    <rPh sb="1" eb="4">
      <t>ニュウショシャ</t>
    </rPh>
    <rPh sb="5" eb="7">
      <t>セイメイ</t>
    </rPh>
    <rPh sb="7" eb="8">
      <t>マタ</t>
    </rPh>
    <rPh sb="9" eb="11">
      <t>シンタイ</t>
    </rPh>
    <rPh sb="12" eb="14">
      <t>ホゴ</t>
    </rPh>
    <rPh sb="19" eb="21">
      <t>キンキュウ</t>
    </rPh>
    <rPh sb="24" eb="25">
      <t>エ</t>
    </rPh>
    <rPh sb="27" eb="29">
      <t>バアイ</t>
    </rPh>
    <rPh sb="30" eb="31">
      <t>ノゾ</t>
    </rPh>
    <rPh sb="33" eb="38">
      <t>シンタイテキコウソク</t>
    </rPh>
    <rPh sb="38" eb="39">
      <t>トウ</t>
    </rPh>
    <phoneticPr fontId="1"/>
  </si>
  <si>
    <t>その記録は適切になされているか。</t>
    <rPh sb="2" eb="4">
      <t>キロク</t>
    </rPh>
    <rPh sb="5" eb="7">
      <t>テキセツ</t>
    </rPh>
    <phoneticPr fontId="1"/>
  </si>
  <si>
    <t xml:space="preserve"> 検査実施項目に欠けるものはないか。</t>
    <rPh sb="1" eb="3">
      <t>ケンサ</t>
    </rPh>
    <rPh sb="3" eb="5">
      <t>ジッシ</t>
    </rPh>
    <rPh sb="5" eb="7">
      <t>コウモク</t>
    </rPh>
    <rPh sb="8" eb="9">
      <t>カ</t>
    </rPh>
    <phoneticPr fontId="1"/>
  </si>
  <si>
    <t>※排泄誘導、食堂利用、車イスの活用など</t>
    <rPh sb="1" eb="3">
      <t>ハイセツ</t>
    </rPh>
    <rPh sb="3" eb="5">
      <t>ユウドウ</t>
    </rPh>
    <rPh sb="6" eb="8">
      <t>ショクドウ</t>
    </rPh>
    <rPh sb="8" eb="10">
      <t>リヨウ</t>
    </rPh>
    <rPh sb="11" eb="12">
      <t>クルマ</t>
    </rPh>
    <rPh sb="15" eb="17">
      <t>カツヨウ</t>
    </rPh>
    <phoneticPr fontId="1"/>
  </si>
  <si>
    <t xml:space="preserve"> 身体的拘束等の記録を市長の求めに応じ、報告しているか。</t>
    <rPh sb="1" eb="3">
      <t>シンタイ</t>
    </rPh>
    <rPh sb="3" eb="4">
      <t>テキ</t>
    </rPh>
    <rPh sb="4" eb="6">
      <t>コウソク</t>
    </rPh>
    <rPh sb="6" eb="7">
      <t>トウ</t>
    </rPh>
    <rPh sb="8" eb="10">
      <t>キロク</t>
    </rPh>
    <rPh sb="11" eb="13">
      <t>シチョウ</t>
    </rPh>
    <rPh sb="14" eb="15">
      <t>モト</t>
    </rPh>
    <rPh sb="17" eb="18">
      <t>オウ</t>
    </rPh>
    <rPh sb="20" eb="22">
      <t>ホウコク</t>
    </rPh>
    <phoneticPr fontId="1"/>
  </si>
  <si>
    <t xml:space="preserve"> 身体的拘束等を行った場合に、当該入所者の家族等への連絡をしてい</t>
    <phoneticPr fontId="1"/>
  </si>
  <si>
    <t xml:space="preserve"> 虐待の発生又はその再発を防止するため、次の措置を講じているか。</t>
    <phoneticPr fontId="1"/>
  </si>
  <si>
    <t xml:space="preserve"> 入浴又は清拭が、適切に行われているか。</t>
    <rPh sb="1" eb="3">
      <t>ニュウヨク</t>
    </rPh>
    <rPh sb="3" eb="4">
      <t>マタ</t>
    </rPh>
    <rPh sb="5" eb="7">
      <t>セイシキ</t>
    </rPh>
    <rPh sb="9" eb="11">
      <t>テキセツ</t>
    </rPh>
    <rPh sb="12" eb="13">
      <t>オコナ</t>
    </rPh>
    <phoneticPr fontId="1"/>
  </si>
  <si>
    <t xml:space="preserve"> 利用者の状況に応じた排泄及びオムツ交換が、適切に行われてい</t>
    <rPh sb="1" eb="4">
      <t>リヨウシャ</t>
    </rPh>
    <rPh sb="5" eb="7">
      <t>ジョウキョウ</t>
    </rPh>
    <rPh sb="8" eb="9">
      <t>オウ</t>
    </rPh>
    <rPh sb="11" eb="13">
      <t>ハイセツ</t>
    </rPh>
    <rPh sb="13" eb="14">
      <t>オヨ</t>
    </rPh>
    <rPh sb="18" eb="20">
      <t>コウカン</t>
    </rPh>
    <rPh sb="22" eb="24">
      <t>テキセツ</t>
    </rPh>
    <rPh sb="25" eb="26">
      <t>オコナ</t>
    </rPh>
    <phoneticPr fontId="1"/>
  </si>
  <si>
    <t xml:space="preserve"> 寝たきりにしないための配慮がなされているか。</t>
    <rPh sb="1" eb="2">
      <t>ネ</t>
    </rPh>
    <rPh sb="12" eb="14">
      <t>ハイリョ</t>
    </rPh>
    <phoneticPr fontId="1"/>
  </si>
  <si>
    <t xml:space="preserve"> 被服（身だしなみ）や寝具については、常に清潔が保たれているか。</t>
    <rPh sb="1" eb="3">
      <t>ヒフク</t>
    </rPh>
    <rPh sb="4" eb="5">
      <t>ミ</t>
    </rPh>
    <rPh sb="11" eb="13">
      <t>シング</t>
    </rPh>
    <rPh sb="19" eb="20">
      <t>ツネ</t>
    </rPh>
    <rPh sb="21" eb="23">
      <t>セイケツ</t>
    </rPh>
    <rPh sb="24" eb="25">
      <t>タモ</t>
    </rPh>
    <phoneticPr fontId="1"/>
  </si>
  <si>
    <t xml:space="preserve"> 入所時及び年２回以上の健康診断が行われているか。</t>
    <rPh sb="1" eb="3">
      <t>ニュウショ</t>
    </rPh>
    <rPh sb="3" eb="4">
      <t>ジ</t>
    </rPh>
    <rPh sb="4" eb="5">
      <t>オヨ</t>
    </rPh>
    <rPh sb="6" eb="7">
      <t>ネン</t>
    </rPh>
    <rPh sb="8" eb="9">
      <t>カイ</t>
    </rPh>
    <rPh sb="9" eb="11">
      <t>イジョウ</t>
    </rPh>
    <rPh sb="12" eb="14">
      <t>ケンコウ</t>
    </rPh>
    <rPh sb="14" eb="16">
      <t>シンダン</t>
    </rPh>
    <rPh sb="17" eb="18">
      <t>オコナ</t>
    </rPh>
    <phoneticPr fontId="1"/>
  </si>
  <si>
    <t xml:space="preserve"> 夜間及び緊急時の連絡体制は、整備されているか。</t>
    <rPh sb="1" eb="3">
      <t>ヤカン</t>
    </rPh>
    <rPh sb="3" eb="4">
      <t>オヨ</t>
    </rPh>
    <rPh sb="5" eb="8">
      <t>キンキュウジ</t>
    </rPh>
    <rPh sb="9" eb="11">
      <t>レンラク</t>
    </rPh>
    <rPh sb="11" eb="13">
      <t>タイセイ</t>
    </rPh>
    <rPh sb="15" eb="17">
      <t>セイビ</t>
    </rPh>
    <phoneticPr fontId="1"/>
  </si>
  <si>
    <t xml:space="preserve"> 医薬品及び医療機器の管理を適正に行っているか。</t>
    <rPh sb="1" eb="4">
      <t>イヤクヒン</t>
    </rPh>
    <rPh sb="4" eb="5">
      <t>オヨ</t>
    </rPh>
    <rPh sb="6" eb="8">
      <t>イリョウ</t>
    </rPh>
    <rPh sb="8" eb="10">
      <t>キキ</t>
    </rPh>
    <rPh sb="11" eb="13">
      <t>カンリ</t>
    </rPh>
    <rPh sb="14" eb="16">
      <t>テキセイ</t>
    </rPh>
    <rPh sb="17" eb="18">
      <t>オコナ</t>
    </rPh>
    <phoneticPr fontId="1"/>
  </si>
  <si>
    <t xml:space="preserve"> ペーパータオルや手洗い消毒設備を設置しているか。</t>
    <rPh sb="9" eb="11">
      <t>テアラ</t>
    </rPh>
    <rPh sb="12" eb="14">
      <t>ショウドク</t>
    </rPh>
    <rPh sb="14" eb="16">
      <t>セツビ</t>
    </rPh>
    <rPh sb="17" eb="19">
      <t>セッチ</t>
    </rPh>
    <phoneticPr fontId="1"/>
  </si>
  <si>
    <t xml:space="preserve"> 使用水等の管理は、適切に行われているか。</t>
    <rPh sb="1" eb="3">
      <t>シヨウ</t>
    </rPh>
    <rPh sb="3" eb="4">
      <t>ミズ</t>
    </rPh>
    <rPh sb="4" eb="5">
      <t>ナド</t>
    </rPh>
    <rPh sb="6" eb="8">
      <t>カンリ</t>
    </rPh>
    <rPh sb="10" eb="12">
      <t>テキセツ</t>
    </rPh>
    <rPh sb="13" eb="14">
      <t>オコナ</t>
    </rPh>
    <phoneticPr fontId="1"/>
  </si>
  <si>
    <t xml:space="preserve"> 感染症もしくは食中毒の発生又はそれが疑われる状況が生じた場合は、その状況を必要に応じて速やかに関係機関（嘱託医、市所管課、保健所等）・利用者家族等へ連絡しているか。</t>
    <rPh sb="68" eb="71">
      <t>リヨウシャ</t>
    </rPh>
    <rPh sb="71" eb="73">
      <t>カゾク</t>
    </rPh>
    <phoneticPr fontId="1"/>
  </si>
  <si>
    <t>※ 施設外で調理し搬入する方法をとる場合、次の該当項目に✓を記入</t>
    <rPh sb="2" eb="4">
      <t>シセツ</t>
    </rPh>
    <rPh sb="4" eb="5">
      <t>ガイ</t>
    </rPh>
    <rPh sb="6" eb="8">
      <t>チョウリ</t>
    </rPh>
    <rPh sb="9" eb="11">
      <t>ハンニュウ</t>
    </rPh>
    <rPh sb="13" eb="15">
      <t>ホウホウ</t>
    </rPh>
    <rPh sb="18" eb="20">
      <t>バアイ</t>
    </rPh>
    <rPh sb="21" eb="22">
      <t>ツギ</t>
    </rPh>
    <rPh sb="23" eb="25">
      <t>ガイトウ</t>
    </rPh>
    <rPh sb="25" eb="27">
      <t>コウモク</t>
    </rPh>
    <phoneticPr fontId="1"/>
  </si>
  <si>
    <t>※ 起床時の着替え、被服の洗濯、リネン交換</t>
    <rPh sb="2" eb="4">
      <t>キショウ</t>
    </rPh>
    <rPh sb="4" eb="5">
      <t>ジ</t>
    </rPh>
    <rPh sb="6" eb="8">
      <t>キガ</t>
    </rPh>
    <rPh sb="10" eb="12">
      <t>ヒフク</t>
    </rPh>
    <rPh sb="13" eb="15">
      <t>センタク</t>
    </rPh>
    <rPh sb="19" eb="21">
      <t>コウカン</t>
    </rPh>
    <phoneticPr fontId="1"/>
  </si>
  <si>
    <t>※ 特定健康診査・高齢者検診の健診項目に準じる。</t>
    <phoneticPr fontId="1"/>
  </si>
  <si>
    <t>※ 最低家庭常備薬程度</t>
    <phoneticPr fontId="1"/>
  </si>
  <si>
    <t>※  年１回以上の水質検査（水道水以外）、定期的に清掃（貯水槽）など</t>
    <rPh sb="3" eb="4">
      <t>ネン</t>
    </rPh>
    <rPh sb="5" eb="6">
      <t>カイ</t>
    </rPh>
    <rPh sb="6" eb="8">
      <t>イジョウ</t>
    </rPh>
    <rPh sb="9" eb="11">
      <t>スイシツ</t>
    </rPh>
    <rPh sb="11" eb="13">
      <t>ケンサ</t>
    </rPh>
    <rPh sb="21" eb="24">
      <t>テイキテキ</t>
    </rPh>
    <rPh sb="25" eb="27">
      <t>セイソウ</t>
    </rPh>
    <rPh sb="28" eb="31">
      <t>チョスイソウ</t>
    </rPh>
    <phoneticPr fontId="1"/>
  </si>
  <si>
    <t>※ 担当者は担当者の職務に支障がなければ他の委員会の担当者を兼務することも可能</t>
    <phoneticPr fontId="1"/>
  </si>
  <si>
    <t xml:space="preserve">・ 委員会は、幅広い職種（例えば施設長、事務長、医師、看護職員、支援員、栄養士、生活相談員）により構成され、構成メンバーの責務及び役割分担を明確にしているか。
</t>
    <rPh sb="32" eb="34">
      <t>シエン</t>
    </rPh>
    <rPh sb="34" eb="35">
      <t>イン</t>
    </rPh>
    <rPh sb="36" eb="39">
      <t>エイヨウシ</t>
    </rPh>
    <phoneticPr fontId="1"/>
  </si>
  <si>
    <t xml:space="preserve">　　　 講じているか。      </t>
    <rPh sb="4" eb="5">
      <t>コウ</t>
    </rPh>
    <phoneticPr fontId="1"/>
  </si>
  <si>
    <t>　 　　開催し、利用者への介護サービス提供等に係る情報伝達、サービス計画作成にあ</t>
    <rPh sb="4" eb="6">
      <t>カイサイ</t>
    </rPh>
    <rPh sb="8" eb="11">
      <t>リヨウシャ</t>
    </rPh>
    <rPh sb="13" eb="15">
      <t>カイゴ</t>
    </rPh>
    <rPh sb="19" eb="22">
      <t>テイキョウトウ</t>
    </rPh>
    <rPh sb="23" eb="24">
      <t>カカ</t>
    </rPh>
    <rPh sb="25" eb="27">
      <t>ジョウホウ</t>
    </rPh>
    <rPh sb="27" eb="29">
      <t>デンタツ</t>
    </rPh>
    <rPh sb="34" eb="36">
      <t>ケイカク</t>
    </rPh>
    <rPh sb="36" eb="38">
      <t>サクセイ</t>
    </rPh>
    <phoneticPr fontId="1"/>
  </si>
  <si>
    <t xml:space="preserve">      ※ 次に掲げる項目を記載しておくこと。（該当すれば○をつける。）</t>
    <rPh sb="8" eb="9">
      <t>ツギ</t>
    </rPh>
    <rPh sb="10" eb="11">
      <t>カカ</t>
    </rPh>
    <rPh sb="13" eb="15">
      <t>コウモク</t>
    </rPh>
    <rPh sb="16" eb="18">
      <t>キサイ</t>
    </rPh>
    <rPh sb="26" eb="28">
      <t>ガイトウ</t>
    </rPh>
    <phoneticPr fontId="1"/>
  </si>
  <si>
    <t>　　　　ア　当該委託の範囲　　　　</t>
    <rPh sb="6" eb="8">
      <t>トウガイ</t>
    </rPh>
    <rPh sb="8" eb="10">
      <t>イタク</t>
    </rPh>
    <rPh sb="11" eb="13">
      <t>ハンイ</t>
    </rPh>
    <phoneticPr fontId="1"/>
  </si>
  <si>
    <t xml:space="preserve">         イ　委託業務の実施に当たり遵守すべき条件</t>
    <phoneticPr fontId="1"/>
  </si>
  <si>
    <t>　　　  ウ　受託事業者の従業者により当該委託業務が居宅基準に従って　　</t>
    <rPh sb="7" eb="9">
      <t>ジュタク</t>
    </rPh>
    <rPh sb="9" eb="11">
      <t>ジギョウ</t>
    </rPh>
    <rPh sb="11" eb="12">
      <t>シャ</t>
    </rPh>
    <rPh sb="13" eb="16">
      <t>ジュウギョウシャ</t>
    </rPh>
    <rPh sb="19" eb="21">
      <t>トウガイ</t>
    </rPh>
    <rPh sb="21" eb="23">
      <t>イタク</t>
    </rPh>
    <rPh sb="23" eb="25">
      <t>ギョウム</t>
    </rPh>
    <rPh sb="26" eb="28">
      <t>キョタク</t>
    </rPh>
    <rPh sb="28" eb="30">
      <t>キジュン</t>
    </rPh>
    <rPh sb="31" eb="32">
      <t>シタガ</t>
    </rPh>
    <phoneticPr fontId="1"/>
  </si>
  <si>
    <t>　　　　エ　事業者が当該委託業務に関し受託事業者に対し指示を行い得る旨</t>
    <rPh sb="6" eb="9">
      <t>ジギョウシャ</t>
    </rPh>
    <rPh sb="10" eb="12">
      <t>トウガイ</t>
    </rPh>
    <rPh sb="12" eb="14">
      <t>イタク</t>
    </rPh>
    <rPh sb="14" eb="16">
      <t>ギョウム</t>
    </rPh>
    <rPh sb="17" eb="18">
      <t>カン</t>
    </rPh>
    <rPh sb="19" eb="21">
      <t>ジュタク</t>
    </rPh>
    <rPh sb="21" eb="24">
      <t>ジギョウシャ</t>
    </rPh>
    <rPh sb="25" eb="26">
      <t>タイ</t>
    </rPh>
    <rPh sb="27" eb="29">
      <t>シジ</t>
    </rPh>
    <rPh sb="30" eb="31">
      <t>オコナ</t>
    </rPh>
    <rPh sb="32" eb="33">
      <t>ウ</t>
    </rPh>
    <rPh sb="34" eb="35">
      <t>ムネ</t>
    </rPh>
    <phoneticPr fontId="1"/>
  </si>
  <si>
    <t>　　　　オ　事業者が当該委託業務に関し改善の必要を認め、所要の措置を</t>
    <rPh sb="6" eb="9">
      <t>ジギョウシャ</t>
    </rPh>
    <rPh sb="10" eb="12">
      <t>トウガイ</t>
    </rPh>
    <rPh sb="12" eb="14">
      <t>イタク</t>
    </rPh>
    <rPh sb="14" eb="16">
      <t>ギョウム</t>
    </rPh>
    <rPh sb="17" eb="18">
      <t>カン</t>
    </rPh>
    <rPh sb="19" eb="21">
      <t>カイゼン</t>
    </rPh>
    <rPh sb="22" eb="24">
      <t>ヒツヨウ</t>
    </rPh>
    <rPh sb="25" eb="26">
      <t>ミト</t>
    </rPh>
    <rPh sb="28" eb="30">
      <t>ショヨウ</t>
    </rPh>
    <rPh sb="31" eb="33">
      <t>ソチ</t>
    </rPh>
    <phoneticPr fontId="1"/>
  </si>
  <si>
    <t>　　　　カ　当該委託業務により入居者に賠償すべき事故が発生した場合に</t>
    <rPh sb="6" eb="8">
      <t>トウガイ</t>
    </rPh>
    <rPh sb="8" eb="10">
      <t>イタク</t>
    </rPh>
    <rPh sb="10" eb="12">
      <t>ギョウム</t>
    </rPh>
    <rPh sb="15" eb="18">
      <t>ニュウキョシャ</t>
    </rPh>
    <rPh sb="19" eb="21">
      <t>バイショウ</t>
    </rPh>
    <rPh sb="24" eb="26">
      <t>ジコ</t>
    </rPh>
    <rPh sb="27" eb="29">
      <t>ハッセイ</t>
    </rPh>
    <rPh sb="31" eb="33">
      <t>バアイ</t>
    </rPh>
    <phoneticPr fontId="1"/>
  </si>
  <si>
    <t>　　　　キ　その他当該委託業務の適切な実施を確保するために必要な事項</t>
    <rPh sb="8" eb="9">
      <t>タ</t>
    </rPh>
    <rPh sb="9" eb="11">
      <t>トウガイ</t>
    </rPh>
    <rPh sb="11" eb="13">
      <t>イタク</t>
    </rPh>
    <rPh sb="13" eb="15">
      <t>ギョウム</t>
    </rPh>
    <rPh sb="16" eb="18">
      <t>テキセツ</t>
    </rPh>
    <rPh sb="19" eb="21">
      <t>ジッシ</t>
    </rPh>
    <rPh sb="22" eb="24">
      <t>カクホ</t>
    </rPh>
    <rPh sb="29" eb="31">
      <t>ヒツヨウ</t>
    </rPh>
    <rPh sb="32" eb="34">
      <t>ジコウ</t>
    </rPh>
    <phoneticPr fontId="1"/>
  </si>
  <si>
    <t>　　　るか。</t>
    <phoneticPr fontId="1"/>
  </si>
  <si>
    <t>　　・  報告は、文書でなされているか。　　</t>
    <rPh sb="5" eb="7">
      <t>ホウコク</t>
    </rPh>
    <rPh sb="9" eb="11">
      <t>ブンショ</t>
    </rPh>
    <phoneticPr fontId="1"/>
  </si>
  <si>
    <t>３ 機能訓練</t>
    <rPh sb="2" eb="4">
      <t>キノウ</t>
    </rPh>
    <rPh sb="4" eb="6">
      <t>クンレン</t>
    </rPh>
    <phoneticPr fontId="1"/>
  </si>
  <si>
    <t>※ 担当者はその職務に支障がなければ他の委員会の担当者を兼務する</t>
    <phoneticPr fontId="1"/>
  </si>
  <si>
    <t xml:space="preserve">   ことも可能</t>
    <phoneticPr fontId="1"/>
  </si>
  <si>
    <t>・基準省令第11条第4項第5号</t>
    <rPh sb="1" eb="3">
      <t>キジュン</t>
    </rPh>
    <rPh sb="8" eb="9">
      <t>ジョウ</t>
    </rPh>
    <rPh sb="9" eb="10">
      <t>ダイ</t>
    </rPh>
    <rPh sb="11" eb="12">
      <t>コウ</t>
    </rPh>
    <rPh sb="12" eb="13">
      <t>ダイ</t>
    </rPh>
    <rPh sb="14" eb="15">
      <t>ゴウ</t>
    </rPh>
    <phoneticPr fontId="1"/>
  </si>
  <si>
    <t>・医療法第7条第1項</t>
    <phoneticPr fontId="1"/>
  </si>
  <si>
    <t>　感染症及び食中毒の予防並びにまん延防止のための職員教育が行われているか。</t>
    <rPh sb="1" eb="4">
      <t>カンセンショウ</t>
    </rPh>
    <rPh sb="4" eb="5">
      <t>オヨ</t>
    </rPh>
    <rPh sb="6" eb="9">
      <t>ショクチュウドク</t>
    </rPh>
    <rPh sb="10" eb="12">
      <t>ヨボウ</t>
    </rPh>
    <rPh sb="12" eb="13">
      <t>ナラ</t>
    </rPh>
    <rPh sb="17" eb="18">
      <t>エン</t>
    </rPh>
    <rPh sb="18" eb="20">
      <t>ボウシ</t>
    </rPh>
    <phoneticPr fontId="1"/>
  </si>
  <si>
    <t>苦情処理委員会やサービス向上委員会等で、苦情の解決、サービスの 向上に向けた具体的な検討が行われているか。</t>
    <rPh sb="0" eb="2">
      <t>クジョウ</t>
    </rPh>
    <rPh sb="2" eb="4">
      <t>ショリ</t>
    </rPh>
    <rPh sb="4" eb="7">
      <t>イインカイ</t>
    </rPh>
    <rPh sb="12" eb="14">
      <t>コウジョウ</t>
    </rPh>
    <rPh sb="14" eb="17">
      <t>イインカイ</t>
    </rPh>
    <rPh sb="17" eb="18">
      <t>トウ</t>
    </rPh>
    <rPh sb="20" eb="22">
      <t>クジョウ</t>
    </rPh>
    <rPh sb="23" eb="25">
      <t>カイケツ</t>
    </rPh>
    <phoneticPr fontId="1"/>
  </si>
  <si>
    <t>入所者の所持金を自己管理が可能な者についてまで、一律に施設が預り金として管理していないか。</t>
    <phoneticPr fontId="1"/>
  </si>
  <si>
    <r>
      <t>利用者の依頼により預り金を保管している場合、通帳保管者、印鑑保管者がそれぞれ別に定められ、その保管場所も別々</t>
    </r>
    <r>
      <rPr>
        <strike/>
        <sz val="10.5"/>
        <rFont val="ＭＳ Ｐゴシック"/>
        <family val="3"/>
        <charset val="128"/>
        <scheme val="minor"/>
      </rPr>
      <t>個々</t>
    </r>
    <r>
      <rPr>
        <sz val="10.5"/>
        <rFont val="ＭＳ Ｐゴシック"/>
        <family val="3"/>
        <charset val="128"/>
        <scheme val="minor"/>
      </rPr>
      <t>になっているか。</t>
    </r>
    <rPh sb="52" eb="54">
      <t>ベツベツ</t>
    </rPh>
    <phoneticPr fontId="1"/>
  </si>
  <si>
    <t>事故の発生又はその再発を防止するため、次の措置を講じているか。</t>
    <rPh sb="19" eb="20">
      <t>ツギ</t>
    </rPh>
    <phoneticPr fontId="1"/>
  </si>
  <si>
    <t>　　※ 「必要な措置」とは、受託居宅サービス事業所（外部事業者）の従業者との会議を</t>
    <rPh sb="5" eb="7">
      <t>ヒツヨウ</t>
    </rPh>
    <rPh sb="8" eb="10">
      <t>ソチ</t>
    </rPh>
    <rPh sb="14" eb="16">
      <t>ジュタク</t>
    </rPh>
    <rPh sb="16" eb="18">
      <t>キョタク</t>
    </rPh>
    <rPh sb="22" eb="24">
      <t>ジギョウ</t>
    </rPh>
    <rPh sb="24" eb="25">
      <t>ショ</t>
    </rPh>
    <rPh sb="26" eb="31">
      <t>ガイブジギョウシャ</t>
    </rPh>
    <rPh sb="33" eb="36">
      <t>ジュウギョウシャ</t>
    </rPh>
    <rPh sb="38" eb="40">
      <t>カイギ</t>
    </rPh>
    <phoneticPr fontId="1"/>
  </si>
  <si>
    <t>　 　　たっての協議等のことをいう。</t>
    <rPh sb="8" eb="10">
      <t>キョウギ</t>
    </rPh>
    <rPh sb="10" eb="11">
      <t>トウ</t>
    </rPh>
    <phoneticPr fontId="1"/>
  </si>
  <si>
    <t>（１）　委託契約は、受託居宅サービス事業所（外部事業者）ごとに文書で行ってい</t>
    <rPh sb="4" eb="6">
      <t>イタク</t>
    </rPh>
    <rPh sb="6" eb="8">
      <t>ケイヤク</t>
    </rPh>
    <rPh sb="10" eb="12">
      <t>ジュタク</t>
    </rPh>
    <rPh sb="12" eb="14">
      <t>キョタク</t>
    </rPh>
    <rPh sb="18" eb="21">
      <t>ジギョウショ</t>
    </rPh>
    <rPh sb="22" eb="24">
      <t>ガイブ</t>
    </rPh>
    <rPh sb="24" eb="27">
      <t>ジギョウシャ</t>
    </rPh>
    <rPh sb="31" eb="33">
      <t>ブンショ</t>
    </rPh>
    <rPh sb="34" eb="35">
      <t>オコナ</t>
    </rPh>
    <phoneticPr fontId="1"/>
  </si>
  <si>
    <t xml:space="preserve"> ※ 身体拘束等の禁止(居宅基準省令第183条）、秘密保持等(居宅基準省令第33条）、事故発生時の対応(居宅基準省令第37条）、緊急時の対応(居宅基準省令第51条）等は受託事業者にも遵守されることが含まれていること。</t>
    <rPh sb="3" eb="5">
      <t>シンタイ</t>
    </rPh>
    <rPh sb="5" eb="7">
      <t>コウソク</t>
    </rPh>
    <rPh sb="7" eb="8">
      <t>トウ</t>
    </rPh>
    <rPh sb="9" eb="11">
      <t>キンシ</t>
    </rPh>
    <rPh sb="12" eb="14">
      <t>キョタク</t>
    </rPh>
    <rPh sb="14" eb="16">
      <t>キジュン</t>
    </rPh>
    <rPh sb="16" eb="18">
      <t>ショウレイ</t>
    </rPh>
    <rPh sb="18" eb="19">
      <t>ダイ</t>
    </rPh>
    <rPh sb="22" eb="23">
      <t>ジョウ</t>
    </rPh>
    <rPh sb="25" eb="27">
      <t>ヒミツ</t>
    </rPh>
    <rPh sb="27" eb="29">
      <t>ホジ</t>
    </rPh>
    <rPh sb="29" eb="30">
      <t>トウ</t>
    </rPh>
    <rPh sb="31" eb="33">
      <t>キョタク</t>
    </rPh>
    <rPh sb="33" eb="35">
      <t>キジュン</t>
    </rPh>
    <rPh sb="35" eb="37">
      <t>ショウレイ</t>
    </rPh>
    <rPh sb="37" eb="38">
      <t>ダイ</t>
    </rPh>
    <rPh sb="40" eb="41">
      <t>ジョウ</t>
    </rPh>
    <phoneticPr fontId="1"/>
  </si>
  <si>
    <t>・居宅基準省令
第192条の10第7項
・居宅基準について
第3-十の二-3-(4)⑧</t>
    <rPh sb="1" eb="3">
      <t>キョタク</t>
    </rPh>
    <rPh sb="3" eb="5">
      <t>キジュン</t>
    </rPh>
    <rPh sb="12" eb="13">
      <t>ジョウ</t>
    </rPh>
    <rPh sb="16" eb="17">
      <t>ダイ</t>
    </rPh>
    <rPh sb="18" eb="19">
      <t>コウ</t>
    </rPh>
    <rPh sb="21" eb="23">
      <t>キョタク</t>
    </rPh>
    <rPh sb="23" eb="25">
      <t>キジュン</t>
    </rPh>
    <rPh sb="33" eb="34">
      <t>10</t>
    </rPh>
    <rPh sb="35" eb="36">
      <t>2</t>
    </rPh>
    <phoneticPr fontId="1"/>
  </si>
  <si>
    <r>
      <t>本表は、令和８年度(</t>
    </r>
    <r>
      <rPr>
        <sz val="11"/>
        <rFont val="ＭＳ Ｐゴシック"/>
        <family val="3"/>
        <charset val="128"/>
      </rPr>
      <t>2026年度）の状況について記入すること。</t>
    </r>
    <phoneticPr fontId="1"/>
  </si>
  <si>
    <t>身体の状況（ADLを含む。）　</t>
    <phoneticPr fontId="1"/>
  </si>
  <si>
    <t>健康状態</t>
    <phoneticPr fontId="1"/>
  </si>
  <si>
    <t>日常生活の状況</t>
    <phoneticPr fontId="1"/>
  </si>
  <si>
    <t>疾病の状況（既往症等）</t>
    <phoneticPr fontId="1"/>
  </si>
  <si>
    <t>経済的状況</t>
    <phoneticPr fontId="1"/>
  </si>
  <si>
    <t>関係機関及び家族との連絡の記録</t>
    <phoneticPr fontId="1"/>
  </si>
  <si>
    <t>家族の状況</t>
    <rPh sb="0" eb="2">
      <t>カゾク</t>
    </rPh>
    <rPh sb="3" eb="5">
      <t>ジョウキョウ</t>
    </rPh>
    <phoneticPr fontId="1"/>
  </si>
  <si>
    <t>ケース検討会議</t>
    <phoneticPr fontId="1"/>
  </si>
  <si>
    <t>生活歴</t>
    <rPh sb="0" eb="3">
      <t>セイカツレキ</t>
    </rPh>
    <phoneticPr fontId="1"/>
  </si>
  <si>
    <t>処遇方針の見直し</t>
    <phoneticPr fontId="1"/>
  </si>
  <si>
    <t>入所理由</t>
    <rPh sb="0" eb="2">
      <t>ニュウショ</t>
    </rPh>
    <rPh sb="2" eb="4">
      <t>リユウ</t>
    </rPh>
    <phoneticPr fontId="1"/>
  </si>
  <si>
    <t>施設長等の助言</t>
    <phoneticPr fontId="1"/>
  </si>
  <si>
    <t>処遇方針</t>
    <rPh sb="0" eb="2">
      <t>ショグウ</t>
    </rPh>
    <rPh sb="2" eb="4">
      <t>ホウシン</t>
    </rPh>
    <phoneticPr fontId="1"/>
  </si>
  <si>
    <t>退所理由（退所先）</t>
    <phoneticPr fontId="1"/>
  </si>
  <si>
    <t>【開始記録の項目】</t>
    <rPh sb="1" eb="3">
      <t>カイシ</t>
    </rPh>
    <rPh sb="3" eb="5">
      <t>キロク</t>
    </rPh>
    <rPh sb="6" eb="8">
      <t>コウモク</t>
    </rPh>
    <phoneticPr fontId="1"/>
  </si>
  <si>
    <t>【経過記録（終結記録）の項目】</t>
    <phoneticPr fontId="1"/>
  </si>
  <si>
    <t>退所者金品等の引渡し記録</t>
    <rPh sb="0" eb="2">
      <t>タイショ</t>
    </rPh>
    <rPh sb="2" eb="3">
      <t>シャ</t>
    </rPh>
    <rPh sb="3" eb="5">
      <t>キンピン</t>
    </rPh>
    <rPh sb="5" eb="6">
      <t>ナド</t>
    </rPh>
    <rPh sb="7" eb="9">
      <t>ヒキワタ</t>
    </rPh>
    <rPh sb="10" eb="12">
      <t>キロク</t>
    </rPh>
    <phoneticPr fontId="1"/>
  </si>
  <si>
    <t>苦情の内容等の記録</t>
    <rPh sb="0" eb="2">
      <t>クジョウ</t>
    </rPh>
    <rPh sb="3" eb="5">
      <t>ナイヨウ</t>
    </rPh>
    <rPh sb="5" eb="6">
      <t>ナド</t>
    </rPh>
    <rPh sb="7" eb="9">
      <t>キロク</t>
    </rPh>
    <phoneticPr fontId="1"/>
  </si>
  <si>
    <t>身体的拘束等の記録</t>
    <rPh sb="0" eb="3">
      <t>シンタイテキ</t>
    </rPh>
    <rPh sb="3" eb="5">
      <t>コウソク</t>
    </rPh>
    <rPh sb="5" eb="6">
      <t>ナド</t>
    </rPh>
    <rPh sb="7" eb="9">
      <t>キロク</t>
    </rPh>
    <phoneticPr fontId="1"/>
  </si>
  <si>
    <t>事故の状況及びその際の処置の記録</t>
    <rPh sb="0" eb="2">
      <t>ジコ</t>
    </rPh>
    <rPh sb="3" eb="5">
      <t>ジョウキョウ</t>
    </rPh>
    <rPh sb="5" eb="6">
      <t>オヨ</t>
    </rPh>
    <rPh sb="9" eb="10">
      <t>サイ</t>
    </rPh>
    <rPh sb="11" eb="13">
      <t>ショチ</t>
    </rPh>
    <rPh sb="14" eb="16">
      <t>キロク</t>
    </rPh>
    <phoneticPr fontId="1"/>
  </si>
  <si>
    <t>入所者の食事前に行っている。</t>
    <rPh sb="0" eb="3">
      <t>ニュウショシャ</t>
    </rPh>
    <rPh sb="4" eb="6">
      <t>ショクジ</t>
    </rPh>
    <rPh sb="6" eb="7">
      <t>マエ</t>
    </rPh>
    <phoneticPr fontId="1"/>
  </si>
  <si>
    <t>複数の職員により実施している。</t>
    <rPh sb="0" eb="2">
      <t>フクスウ</t>
    </rPh>
    <phoneticPr fontId="1"/>
  </si>
  <si>
    <t>検食結果を具体的に記録している。</t>
    <phoneticPr fontId="1"/>
  </si>
  <si>
    <t>病弱者に対する献立は、必要に応じ医師の指導を受けている。</t>
    <phoneticPr fontId="1"/>
  </si>
  <si>
    <t>咀嚼能力、健康状態に合わせ、一般食、刻み食、ミキサー食</t>
    <phoneticPr fontId="1"/>
  </si>
  <si>
    <t xml:space="preserve"> 原材料</t>
    <rPh sb="1" eb="4">
      <t>ゲンザイリョウ</t>
    </rPh>
    <phoneticPr fontId="1"/>
  </si>
  <si>
    <t>調理済食品</t>
    <phoneticPr fontId="1"/>
  </si>
  <si>
    <t>50g程度</t>
    <phoneticPr fontId="1"/>
  </si>
  <si>
    <t xml:space="preserve"> -20℃以下</t>
    <phoneticPr fontId="1"/>
  </si>
  <si>
    <t>食品毎にビニール袋等に密封　　　</t>
    <phoneticPr fontId="1"/>
  </si>
  <si>
    <t>又は栄養補助給食等が適切に提供されているか。</t>
    <phoneticPr fontId="1"/>
  </si>
  <si>
    <t>　　適　・　不適（　　　　　　　　　　　　　　　　）</t>
  </si>
  <si>
    <t>　　有（　　　　　　　　　　　　　　　　　）　・　無</t>
  </si>
  <si>
    <t>　　有　(         回／　　　)　　・　　無</t>
  </si>
  <si>
    <t>　　有(　毎日　 ・    　回／　  ) 　・　　無</t>
  </si>
  <si>
    <t>1日ごと　・  1週間ごと   ・  10日ごと　・　1月ごと</t>
  </si>
  <si>
    <t>　　その他（</t>
    <phoneticPr fontId="1"/>
  </si>
  <si>
    <t>）</t>
    <phoneticPr fontId="1"/>
  </si>
  <si>
    <t>ノロウイルスの流行期（10月～3月）には、必要に応じ定期的な検便検査にノロウイルスを含めている。</t>
    <phoneticPr fontId="1"/>
  </si>
  <si>
    <t>専用の作業着</t>
    <phoneticPr fontId="1"/>
  </si>
  <si>
    <t>専用の履き物</t>
    <phoneticPr fontId="1"/>
  </si>
  <si>
    <t xml:space="preserve"> 専用の消毒・手洗い設備</t>
    <phoneticPr fontId="1"/>
  </si>
  <si>
    <t>検収時の品質・衛生状態等の確認</t>
    <phoneticPr fontId="1"/>
  </si>
  <si>
    <t>生鮮食品の当日搬入　　　　　　　</t>
    <phoneticPr fontId="1"/>
  </si>
  <si>
    <t>検収記録と検収者の押印　　　　　</t>
    <phoneticPr fontId="1"/>
  </si>
  <si>
    <t>在庫食品と受け払い簿の確認（</t>
    <phoneticPr fontId="1"/>
  </si>
  <si>
    <t>月ごと）</t>
    <phoneticPr fontId="1"/>
  </si>
  <si>
    <t>【調理業務を委託している施設のみ】</t>
    <phoneticPr fontId="1"/>
  </si>
  <si>
    <t>該当なし（(1)～(6)記入不要）</t>
    <phoneticPr fontId="1"/>
  </si>
  <si>
    <t>運搬手段について、衛生上適切な措置がなされている。</t>
    <rPh sb="0" eb="2">
      <t>ウンパン</t>
    </rPh>
    <rPh sb="2" eb="4">
      <t>シュダン</t>
    </rPh>
    <rPh sb="9" eb="12">
      <t>エイセイジョウ</t>
    </rPh>
    <rPh sb="12" eb="14">
      <t>テキセツ</t>
    </rPh>
    <rPh sb="15" eb="17">
      <t>ソチ</t>
    </rPh>
    <phoneticPr fontId="1"/>
  </si>
  <si>
    <t>「病院、診療所等の業務委託について（H5.2.15　指第14号厚生省健康政策局指導課長通知）」第４の２に準拠している。</t>
    <rPh sb="6" eb="7">
      <t>ショ</t>
    </rPh>
    <rPh sb="47" eb="48">
      <t>ダイ</t>
    </rPh>
    <phoneticPr fontId="1"/>
  </si>
  <si>
    <t>　施設は、以下の業務を自ら実施するものとして、その業務を担当する栄養士を配置しているか。</t>
    <phoneticPr fontId="1"/>
  </si>
  <si>
    <t>入所者の栄養基準、献立の作成基準を委託業者に明示し、献立表が基準どおりに作成されているかを事前に確認している。</t>
    <phoneticPr fontId="1"/>
  </si>
  <si>
    <t>献立表に示された食事の調理等について、必要な事項を現場作業
　責任者に指示を与えている。</t>
    <phoneticPr fontId="1"/>
  </si>
  <si>
    <t>毎回、検食を行っている。</t>
    <phoneticPr fontId="1"/>
  </si>
  <si>
    <t>受託業者が実施した給食業務従事者の健康診断及び検便の結果を確認している。</t>
    <phoneticPr fontId="1"/>
  </si>
  <si>
    <t>嗜好調査の実施及び喫食状況の把握に努め、健康の保持増進の観点から、栄養指導を積極的に進めている。</t>
    <phoneticPr fontId="1"/>
  </si>
  <si>
    <t>調理業務の衛生的取扱い、購入材料その他契約の履行状況を確認している。</t>
    <phoneticPr fontId="1"/>
  </si>
  <si>
    <t>受託業務に関し、必要な指導を行う栄養士が確保されている。</t>
    <phoneticPr fontId="1"/>
  </si>
  <si>
    <t>調理従事者に対して、定期的に健康診断及び検便を実施している。</t>
    <phoneticPr fontId="1"/>
  </si>
  <si>
    <t>不当廉売行為等健全な商習慣に違反する行為を行っていない。</t>
    <phoneticPr fontId="1"/>
  </si>
  <si>
    <t>施設給食の趣旨の認識、適正な給食材料の使用とともに所要の栄養量が確保される調理が行われている。</t>
    <phoneticPr fontId="1"/>
  </si>
  <si>
    <t>調理業務の運営実績や組織形態から、受託業務を継続かつ安定的に遂行できる能力を有すると認められる。</t>
    <phoneticPr fontId="1"/>
  </si>
  <si>
    <t>調理業務に従事する者の大半は、業務についての相当の経験を有するものである。</t>
    <phoneticPr fontId="1"/>
  </si>
  <si>
    <t>調理業務従事者に対して、定期的に衛生面及び技術面の教育又は訓練が実施されている。</t>
    <phoneticPr fontId="1"/>
  </si>
  <si>
    <t>施設給食の趣旨の認識、適正な給食材料の使用とともに所要の栄養
　量が確保される調理が行われている。</t>
    <phoneticPr fontId="1"/>
  </si>
  <si>
    <t>受託業者が契約事項を誠実に履行しないと施設が認めたとき、その他受託業者が適正な施設給食を確保する上で支障となる行為を行ったときは、契約期間中であっても施設側において契約を解除できるようになっている。</t>
    <phoneticPr fontId="1"/>
  </si>
  <si>
    <t>受託業者の労働争議その他の事情により、受託業務の遂行が困難となった場合の業務の代行保証に関する事項がある。</t>
    <phoneticPr fontId="1"/>
  </si>
  <si>
    <t>受託業者の責任で、法定伝染病又は食中毒等の事故が発生した場合及び契約に定める義務を履行しないため、施設に損害を与えた場合は、受託業者は施設に対し、損害賠償を行うことを定めている。</t>
    <phoneticPr fontId="1"/>
  </si>
  <si>
    <t>調理業務従事者に対して、定期的に健康診断及び検便を実施している。</t>
    <phoneticPr fontId="1"/>
  </si>
  <si>
    <t>受託業者に対して、施設側から必要な資料の提出を求めることができるようになっている。</t>
    <phoneticPr fontId="1"/>
  </si>
  <si>
    <t>調理業務に従事する者の大半は、業務についての相当の経験を有するものである。</t>
    <phoneticPr fontId="1"/>
  </si>
  <si>
    <t>　緊急やむを得ない理由については、切迫性、非代替性及び一時性の3つの要件を満たすことについて、組織等としてこれらの要件の確認等の手続きを極めて慎重に行うこととし、その具体的な内容を記録しているか。</t>
    <phoneticPr fontId="1"/>
  </si>
  <si>
    <t>【身体的拘束等の実施状況】 ※監査直近月（令和</t>
    <rPh sb="1" eb="4">
      <t>シンタイテキ</t>
    </rPh>
    <rPh sb="4" eb="6">
      <t>コウソク</t>
    </rPh>
    <rPh sb="6" eb="7">
      <t>トウ</t>
    </rPh>
    <rPh sb="8" eb="10">
      <t>ジッシ</t>
    </rPh>
    <rPh sb="10" eb="12">
      <t>ジョウキョウ</t>
    </rPh>
    <rPh sb="15" eb="19">
      <t>カンサチョッキン</t>
    </rPh>
    <rPh sb="19" eb="20">
      <t>ツキ</t>
    </rPh>
    <rPh sb="21" eb="23">
      <t>レイワ</t>
    </rPh>
    <phoneticPr fontId="1"/>
  </si>
  <si>
    <t>年</t>
    <phoneticPr fontId="1"/>
  </si>
  <si>
    <t>月）</t>
    <phoneticPr fontId="1"/>
  </si>
  <si>
    <t>人</t>
    <phoneticPr fontId="1"/>
  </si>
  <si>
    <t>・車イス抑制</t>
    <phoneticPr fontId="1"/>
  </si>
  <si>
    <t>・ベッドでの抑制（柵、抑制帯等）</t>
    <phoneticPr fontId="1"/>
  </si>
  <si>
    <t>・抑制着（つなぎ等）着用</t>
    <phoneticPr fontId="1"/>
  </si>
  <si>
    <t>・その他　（　　　　　　　　　　　）</t>
    <rPh sb="3" eb="4">
      <t>タ</t>
    </rPh>
    <phoneticPr fontId="1"/>
  </si>
  <si>
    <t>抑制廃止委員会の設置など、身体的拘束をなくすための組織的取り組みが行われているか。</t>
    <rPh sb="0" eb="2">
      <t>ヨクセイ</t>
    </rPh>
    <rPh sb="2" eb="4">
      <t>ハイシ</t>
    </rPh>
    <rPh sb="4" eb="7">
      <t>イインカイ</t>
    </rPh>
    <rPh sb="8" eb="10">
      <t>セッチ</t>
    </rPh>
    <rPh sb="13" eb="15">
      <t>シンタイ</t>
    </rPh>
    <rPh sb="15" eb="16">
      <t>テキ</t>
    </rPh>
    <rPh sb="16" eb="18">
      <t>コウソク</t>
    </rPh>
    <rPh sb="25" eb="28">
      <t>ソシキテキ</t>
    </rPh>
    <rPh sb="28" eb="29">
      <t>ト</t>
    </rPh>
    <rPh sb="30" eb="31">
      <t>ク</t>
    </rPh>
    <phoneticPr fontId="1"/>
  </si>
  <si>
    <t>虐待の防止のための対策を検討する委員会（テレビ電話装置等の活用可。）を定期的に開催するとともに、その結果について、職員に周知徹底を図っているか。</t>
    <rPh sb="29" eb="31">
      <t>カツヨウ</t>
    </rPh>
    <phoneticPr fontId="1"/>
  </si>
  <si>
    <t>※ 担当者は虐待防止検討委員会の責任者と同一の従業者が望ましい。
   また、担当者の職務に支障がなければ他の委員会の担当者を兼務することも可能。</t>
    <rPh sb="6" eb="15">
      <t>ギャクタイボウシケントウイインカイ</t>
    </rPh>
    <rPh sb="16" eb="19">
      <t>セキニンシャ</t>
    </rPh>
    <rPh sb="20" eb="22">
      <t>ドウイツ</t>
    </rPh>
    <rPh sb="23" eb="26">
      <t>ジュウギョウシャ</t>
    </rPh>
    <rPh sb="27" eb="28">
      <t>ノゾ</t>
    </rPh>
    <phoneticPr fontId="1"/>
  </si>
  <si>
    <t>※ 週２回以上の入浴、感染症疾患を有する者への配慮、入浴の際の健康ﾁｪｯｸ、身体状況に応じた方法での入浴、安全と快適性に配慮した設備上の工夫など</t>
    <rPh sb="2" eb="3">
      <t>シュウ</t>
    </rPh>
    <rPh sb="4" eb="5">
      <t>カイ</t>
    </rPh>
    <rPh sb="5" eb="7">
      <t>イジョウ</t>
    </rPh>
    <rPh sb="8" eb="10">
      <t>ニュウヨク</t>
    </rPh>
    <rPh sb="11" eb="14">
      <t>カンセンショウ</t>
    </rPh>
    <rPh sb="14" eb="16">
      <t>シッカン</t>
    </rPh>
    <rPh sb="17" eb="18">
      <t>ユウ</t>
    </rPh>
    <rPh sb="20" eb="21">
      <t>モノ</t>
    </rPh>
    <rPh sb="23" eb="25">
      <t>ハイリョ</t>
    </rPh>
    <rPh sb="26" eb="28">
      <t>ニュウヨク</t>
    </rPh>
    <rPh sb="29" eb="30">
      <t>サイ</t>
    </rPh>
    <phoneticPr fontId="1"/>
  </si>
  <si>
    <t>※ 排泄の自立に向けた取り組みが行われているか、オムツ交換、便器使用者に対するプライバシーの確保、換気・温度・オムツ交換の必要回数の確保、適切な交換間隔、速やかな汚物処理、必要に応じた浣腸 ・摘便など</t>
    <rPh sb="2" eb="4">
      <t>ハイセツ</t>
    </rPh>
    <rPh sb="5" eb="7">
      <t>ジリツ</t>
    </rPh>
    <rPh sb="8" eb="9">
      <t>ム</t>
    </rPh>
    <rPh sb="11" eb="12">
      <t>ト</t>
    </rPh>
    <rPh sb="13" eb="14">
      <t>ク</t>
    </rPh>
    <rPh sb="16" eb="17">
      <t>オコナ</t>
    </rPh>
    <rPh sb="27" eb="29">
      <t>コウカン</t>
    </rPh>
    <rPh sb="30" eb="32">
      <t>ベンキ</t>
    </rPh>
    <phoneticPr fontId="1"/>
  </si>
  <si>
    <t xml:space="preserve"> 入所者に対する健康管理及び療養上の指導を行うために、必要な医師、嘱託医が置かれているか。</t>
    <rPh sb="1" eb="4">
      <t>ニュウショシャ</t>
    </rPh>
    <rPh sb="5" eb="6">
      <t>タイ</t>
    </rPh>
    <rPh sb="8" eb="10">
      <t>ケンコウ</t>
    </rPh>
    <rPh sb="10" eb="12">
      <t>カンリ</t>
    </rPh>
    <rPh sb="12" eb="13">
      <t>オヨ</t>
    </rPh>
    <rPh sb="14" eb="16">
      <t>リョウヨウ</t>
    </rPh>
    <rPh sb="16" eb="17">
      <t>ジョウ</t>
    </rPh>
    <rPh sb="18" eb="20">
      <t>シドウ</t>
    </rPh>
    <rPh sb="21" eb="22">
      <t>オコナ</t>
    </rPh>
    <rPh sb="27" eb="29">
      <t>ヒツヨウ</t>
    </rPh>
    <rPh sb="30" eb="32">
      <t>イシ</t>
    </rPh>
    <phoneticPr fontId="1"/>
  </si>
  <si>
    <t>病状の急変時に、医師又は看護職員が相談対応を行う体制が常時確保されている。</t>
    <phoneticPr fontId="1"/>
  </si>
  <si>
    <t>施設から診療を求めた場合に、診療を行う体制が常時確保されている。</t>
    <rPh sb="0" eb="2">
      <t>シセツ</t>
    </rPh>
    <rPh sb="4" eb="6">
      <t>シンリョウ</t>
    </rPh>
    <rPh sb="7" eb="8">
      <t>モト</t>
    </rPh>
    <rPh sb="10" eb="12">
      <t>バアイ</t>
    </rPh>
    <rPh sb="14" eb="16">
      <t>シンリョウ</t>
    </rPh>
    <rPh sb="17" eb="18">
      <t>オコナ</t>
    </rPh>
    <rPh sb="19" eb="21">
      <t>タイセイ</t>
    </rPh>
    <rPh sb="22" eb="24">
      <t>ジョウジ</t>
    </rPh>
    <rPh sb="24" eb="26">
      <t>カクホ</t>
    </rPh>
    <phoneticPr fontId="1"/>
  </si>
  <si>
    <t>病状の急変時に、施設の医師又は協力医療機関その他の医療機関の医師が診療を行い、入院が必要となった入所者の入院を原則として受入れる体制が確保されている。</t>
    <rPh sb="0" eb="2">
      <t>ビョウジョウ</t>
    </rPh>
    <rPh sb="3" eb="6">
      <t>キュウヘンジ</t>
    </rPh>
    <rPh sb="8" eb="10">
      <t>シセツ</t>
    </rPh>
    <rPh sb="11" eb="13">
      <t>イシ</t>
    </rPh>
    <rPh sb="13" eb="14">
      <t>マタ</t>
    </rPh>
    <rPh sb="15" eb="21">
      <t>キョウリョクイリョウキカン</t>
    </rPh>
    <rPh sb="23" eb="24">
      <t>タ</t>
    </rPh>
    <rPh sb="25" eb="27">
      <t>イリョウ</t>
    </rPh>
    <rPh sb="27" eb="28">
      <t>キ</t>
    </rPh>
    <phoneticPr fontId="1"/>
  </si>
  <si>
    <t>向精神薬、毒劇物等は適切に管理している。</t>
    <rPh sb="0" eb="1">
      <t>ム</t>
    </rPh>
    <rPh sb="1" eb="3">
      <t>セイシン</t>
    </rPh>
    <rPh sb="3" eb="4">
      <t>ヤク</t>
    </rPh>
    <rPh sb="5" eb="6">
      <t>ドク</t>
    </rPh>
    <rPh sb="6" eb="8">
      <t>ゲキブツ</t>
    </rPh>
    <rPh sb="8" eb="9">
      <t>トウ</t>
    </rPh>
    <rPh sb="10" eb="12">
      <t>テキセツ</t>
    </rPh>
    <rPh sb="13" eb="15">
      <t>カンリ</t>
    </rPh>
    <phoneticPr fontId="1"/>
  </si>
  <si>
    <t>医療廃棄物の管理は適切に行なっている。</t>
    <rPh sb="0" eb="2">
      <t>イリョウ</t>
    </rPh>
    <rPh sb="2" eb="5">
      <t>ハイキブツ</t>
    </rPh>
    <rPh sb="6" eb="8">
      <t>カンリ</t>
    </rPh>
    <rPh sb="9" eb="11">
      <t>テキセツ</t>
    </rPh>
    <rPh sb="12" eb="13">
      <t>オコ</t>
    </rPh>
    <phoneticPr fontId="1"/>
  </si>
  <si>
    <t xml:space="preserve"> 感染症及び食中毒の予防及びまん延防止のため、以下の措置を講じているか。
</t>
    <phoneticPr fontId="1"/>
  </si>
  <si>
    <t>感染症及び食中毒の予防及びまん延防止のための対策を検討する委員会（テレビ電話装置等の活用可。）をおおむね3月に１回以上定期的に開催し、その結果について支援員その他職員に周知徹底を図っているか。</t>
    <rPh sb="0" eb="3">
      <t>カンセンショウ</t>
    </rPh>
    <rPh sb="3" eb="4">
      <t>オヨ</t>
    </rPh>
    <rPh sb="5" eb="8">
      <t>ショクチュウドク</t>
    </rPh>
    <rPh sb="9" eb="11">
      <t>ヨボウ</t>
    </rPh>
    <rPh sb="11" eb="12">
      <t>オヨ</t>
    </rPh>
    <rPh sb="15" eb="16">
      <t>エン</t>
    </rPh>
    <rPh sb="16" eb="18">
      <t>ボウシ</t>
    </rPh>
    <rPh sb="22" eb="24">
      <t>タイサク</t>
    </rPh>
    <rPh sb="25" eb="27">
      <t>ケントウ</t>
    </rPh>
    <phoneticPr fontId="1"/>
  </si>
  <si>
    <t>苦情解決責任者を選任している。</t>
    <rPh sb="0" eb="2">
      <t>クジョウ</t>
    </rPh>
    <rPh sb="2" eb="4">
      <t>カイケツ</t>
    </rPh>
    <rPh sb="4" eb="7">
      <t>セキニンシャ</t>
    </rPh>
    <rPh sb="8" eb="10">
      <t>センニン</t>
    </rPh>
    <phoneticPr fontId="1"/>
  </si>
  <si>
    <t>苦情受付担当者を選任している。</t>
    <rPh sb="0" eb="2">
      <t>クジョウ</t>
    </rPh>
    <rPh sb="2" eb="4">
      <t>ウケツケ</t>
    </rPh>
    <rPh sb="4" eb="6">
      <t>タントウ</t>
    </rPh>
    <rPh sb="6" eb="7">
      <t>シャ</t>
    </rPh>
    <rPh sb="8" eb="10">
      <t>センニン</t>
    </rPh>
    <phoneticPr fontId="1"/>
  </si>
  <si>
    <t>第三者委員は選任されている。</t>
    <rPh sb="0" eb="1">
      <t>ダイ</t>
    </rPh>
    <rPh sb="1" eb="3">
      <t>サンシャ</t>
    </rPh>
    <rPh sb="3" eb="5">
      <t>イイン</t>
    </rPh>
    <rPh sb="6" eb="8">
      <t>センニン</t>
    </rPh>
    <phoneticPr fontId="1"/>
  </si>
  <si>
    <t>苦情の受付から解決までの経過を明確に記録している。</t>
    <rPh sb="0" eb="2">
      <t>クジョウ</t>
    </rPh>
    <rPh sb="3" eb="5">
      <t>ウケツケ</t>
    </rPh>
    <rPh sb="7" eb="9">
      <t>カイケツ</t>
    </rPh>
    <rPh sb="12" eb="14">
      <t>ケイカ</t>
    </rPh>
    <rPh sb="15" eb="17">
      <t>メイカク</t>
    </rPh>
    <rPh sb="18" eb="20">
      <t>キロク</t>
    </rPh>
    <phoneticPr fontId="1"/>
  </si>
  <si>
    <t>第三者委員会を開催している。</t>
    <rPh sb="0" eb="1">
      <t>ダイ</t>
    </rPh>
    <rPh sb="1" eb="3">
      <t>サンシャ</t>
    </rPh>
    <rPh sb="3" eb="6">
      <t>イインカイ</t>
    </rPh>
    <rPh sb="7" eb="9">
      <t>カイサイ</t>
    </rPh>
    <phoneticPr fontId="1"/>
  </si>
  <si>
    <t>第三者委員による調整・助言が行われている。</t>
    <phoneticPr fontId="1"/>
  </si>
  <si>
    <t>苦情がなかった場合、その旨を第三者委員に報告している。</t>
    <rPh sb="0" eb="2">
      <t>クジョウ</t>
    </rPh>
    <rPh sb="7" eb="9">
      <t>バアイ</t>
    </rPh>
    <rPh sb="12" eb="13">
      <t>ムネ</t>
    </rPh>
    <rPh sb="14" eb="15">
      <t>ダイ</t>
    </rPh>
    <rPh sb="15" eb="17">
      <t>サンシャ</t>
    </rPh>
    <rPh sb="17" eb="19">
      <t>イイン</t>
    </rPh>
    <rPh sb="20" eb="22">
      <t>ホウコク</t>
    </rPh>
    <phoneticPr fontId="1"/>
  </si>
  <si>
    <t>※公表方法（</t>
    <phoneticPr fontId="1"/>
  </si>
  <si>
    <t>　　　　　　　　　　　　　</t>
    <phoneticPr fontId="1"/>
  </si>
  <si>
    <t>）、公表回数（年に</t>
    <phoneticPr fontId="1"/>
  </si>
  <si>
    <t>回）</t>
    <phoneticPr fontId="1"/>
  </si>
  <si>
    <t>処遇の質の評価の結果を公表するとともに、常にその改善を図っているか。</t>
    <rPh sb="0" eb="2">
      <t>ショグウ</t>
    </rPh>
    <rPh sb="3" eb="4">
      <t>シツ</t>
    </rPh>
    <rPh sb="5" eb="7">
      <t>ヒョウカ</t>
    </rPh>
    <rPh sb="8" eb="10">
      <t>ケッカ</t>
    </rPh>
    <rPh sb="11" eb="13">
      <t>コウヒョウ</t>
    </rPh>
    <rPh sb="20" eb="21">
      <t>ツネ</t>
    </rPh>
    <rPh sb="24" eb="26">
      <t>カイゼン</t>
    </rPh>
    <rPh sb="27" eb="28">
      <t>ハカ</t>
    </rPh>
    <phoneticPr fontId="1"/>
  </si>
  <si>
    <t>自己管理のために必要となる保管場所の確保等の配慮がなされているか。</t>
    <phoneticPr fontId="1"/>
  </si>
  <si>
    <t>適切な管理が行われていることの確認が、複数の者により常に行える体制で出納事務を行っている。　</t>
    <phoneticPr fontId="1"/>
  </si>
  <si>
    <t>預り金の出入金は、入所者又はその家族からの申出（出入金依頼書）により行われている。</t>
    <rPh sb="4" eb="5">
      <t>シュツ</t>
    </rPh>
    <rPh sb="5" eb="7">
      <t>ニュウキン</t>
    </rPh>
    <rPh sb="9" eb="12">
      <t>ニュウショシャ</t>
    </rPh>
    <rPh sb="12" eb="13">
      <t>マタ</t>
    </rPh>
    <rPh sb="16" eb="18">
      <t>カゾク</t>
    </rPh>
    <phoneticPr fontId="1"/>
  </si>
  <si>
    <t>入所者に対する給付金（本人通帳へ直接振り込まれるものを除く。）は、規程に基づいた入出金の取り扱いとなっている。　　　</t>
    <rPh sb="0" eb="3">
      <t>ニュウショシャ</t>
    </rPh>
    <rPh sb="4" eb="5">
      <t>タイ</t>
    </rPh>
    <rPh sb="7" eb="10">
      <t>キュウフキン</t>
    </rPh>
    <rPh sb="11" eb="13">
      <t>ホンニン</t>
    </rPh>
    <rPh sb="13" eb="15">
      <t>ツウチョウ</t>
    </rPh>
    <rPh sb="16" eb="18">
      <t>チョクセツ</t>
    </rPh>
    <rPh sb="18" eb="19">
      <t>フ</t>
    </rPh>
    <rPh sb="20" eb="21">
      <t>コ</t>
    </rPh>
    <rPh sb="27" eb="28">
      <t>ノゾ</t>
    </rPh>
    <phoneticPr fontId="1"/>
  </si>
  <si>
    <t>入所者との保管依頼書（契約書）、個人別出納台帳等、必要な書類を備えている。　</t>
    <phoneticPr fontId="1"/>
  </si>
  <si>
    <t>金銭の授受の際には、複数の職員が立ち会っている。</t>
    <rPh sb="0" eb="2">
      <t>キンセン</t>
    </rPh>
    <rPh sb="3" eb="5">
      <t>ジュジュ</t>
    </rPh>
    <rPh sb="6" eb="7">
      <t>サイ</t>
    </rPh>
    <rPh sb="16" eb="17">
      <t>タ</t>
    </rPh>
    <rPh sb="18" eb="19">
      <t>ア</t>
    </rPh>
    <phoneticPr fontId="1"/>
  </si>
  <si>
    <t>金銭の授受の際には、受領書の交付をしている。</t>
    <rPh sb="0" eb="2">
      <t>キンセン</t>
    </rPh>
    <rPh sb="3" eb="5">
      <t>ジュジュ</t>
    </rPh>
    <rPh sb="6" eb="7">
      <t>サイ</t>
    </rPh>
    <rPh sb="10" eb="13">
      <t>ジュリョウショ</t>
    </rPh>
    <rPh sb="14" eb="16">
      <t>コウフ</t>
    </rPh>
    <phoneticPr fontId="1"/>
  </si>
  <si>
    <t>預り金の使途は、入所者が負担すべき内容である。</t>
    <rPh sb="4" eb="6">
      <t>シト</t>
    </rPh>
    <rPh sb="8" eb="11">
      <t>ニュウショシャ</t>
    </rPh>
    <rPh sb="12" eb="14">
      <t>フタン</t>
    </rPh>
    <rPh sb="17" eb="19">
      <t>ナイヨウ</t>
    </rPh>
    <phoneticPr fontId="1"/>
  </si>
  <si>
    <t>預り金の管理料を徴収している場合、その算定根拠を明らかにしているか。</t>
    <phoneticPr fontId="1"/>
  </si>
  <si>
    <t>い　る  | いない</t>
  </si>
  <si>
    <t>いない |   い　る</t>
  </si>
  <si>
    <t>は　い  | いいえ</t>
  </si>
  <si>
    <t>な　い  |　あ　る</t>
  </si>
  <si>
    <t>あ　る  |  な　い</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76" formatCode="&quot;(&quot;0&quot;)&quot;"/>
  </numFmts>
  <fonts count="34" x14ac:knownFonts="1">
    <font>
      <sz val="11"/>
      <name val="ＭＳ Ｐゴシック"/>
      <family val="3"/>
      <charset val="128"/>
    </font>
    <font>
      <sz val="6"/>
      <name val="ＭＳ Ｐゴシック"/>
      <family val="3"/>
      <charset val="128"/>
    </font>
    <font>
      <sz val="12"/>
      <name val="ＭＳ Ｐゴシック"/>
      <family val="3"/>
      <charset val="128"/>
    </font>
    <font>
      <sz val="20"/>
      <name val="ＭＳ Ｐゴシック"/>
      <family val="3"/>
      <charset val="128"/>
    </font>
    <font>
      <sz val="26"/>
      <name val="ＭＳ Ｐゴシック"/>
      <family val="3"/>
      <charset val="128"/>
    </font>
    <font>
      <sz val="9"/>
      <name val="ＭＳ Ｐゴシック"/>
      <family val="3"/>
      <charset val="128"/>
    </font>
    <font>
      <sz val="14"/>
      <name val="ＭＳ Ｐゴシック"/>
      <family val="3"/>
      <charset val="128"/>
    </font>
    <font>
      <sz val="18"/>
      <name val="ＭＳ Ｐゴシック"/>
      <family val="3"/>
      <charset val="128"/>
    </font>
    <font>
      <sz val="11"/>
      <name val="ＭＳ Ｐゴシック"/>
      <family val="3"/>
      <charset val="128"/>
    </font>
    <font>
      <sz val="10.5"/>
      <name val="ＭＳ Ｐゴシック"/>
      <family val="3"/>
      <charset val="128"/>
    </font>
    <font>
      <sz val="10.5"/>
      <name val="ＭＳ ゴシック"/>
      <family val="3"/>
      <charset val="128"/>
    </font>
    <font>
      <sz val="10"/>
      <name val="ＭＳ Ｐゴシック"/>
      <family val="3"/>
      <charset val="128"/>
    </font>
    <font>
      <sz val="10"/>
      <name val="ＭＳ ゴシック"/>
      <family val="3"/>
      <charset val="128"/>
    </font>
    <font>
      <b/>
      <sz val="10.5"/>
      <name val="ＭＳ Ｐゴシック"/>
      <family val="3"/>
      <charset val="128"/>
    </font>
    <font>
      <sz val="10.5"/>
      <name val="ＭＳ Ｐ明朝"/>
      <family val="1"/>
      <charset val="128"/>
    </font>
    <font>
      <strike/>
      <sz val="11"/>
      <name val="ＭＳ Ｐゴシック"/>
      <family val="3"/>
      <charset val="128"/>
    </font>
    <font>
      <sz val="9.5"/>
      <name val="ＭＳ Ｐゴシック"/>
      <family val="3"/>
      <charset val="128"/>
    </font>
    <font>
      <sz val="13"/>
      <name val="ＭＳ Ｐゴシック"/>
      <family val="3"/>
      <charset val="128"/>
    </font>
    <font>
      <sz val="10.5"/>
      <name val="ＭＳ Ｐゴシック"/>
      <family val="3"/>
      <charset val="128"/>
      <scheme val="minor"/>
    </font>
    <font>
      <sz val="10"/>
      <name val="ＭＳ Ｐゴシック"/>
      <family val="3"/>
      <charset val="128"/>
      <scheme val="minor"/>
    </font>
    <font>
      <sz val="9"/>
      <name val="ＭＳ Ｐゴシック"/>
      <family val="3"/>
      <charset val="128"/>
      <scheme val="minor"/>
    </font>
    <font>
      <u/>
      <sz val="10.5"/>
      <name val="ＭＳ Ｐゴシック"/>
      <family val="3"/>
      <charset val="128"/>
      <scheme val="minor"/>
    </font>
    <font>
      <sz val="11"/>
      <name val="ＭＳ Ｐゴシック"/>
      <family val="3"/>
      <charset val="128"/>
      <scheme val="minor"/>
    </font>
    <font>
      <strike/>
      <sz val="10.5"/>
      <name val="ＭＳ Ｐゴシック"/>
      <family val="3"/>
      <charset val="128"/>
      <scheme val="minor"/>
    </font>
    <font>
      <sz val="9.5"/>
      <name val="ＭＳ Ｐゴシック"/>
      <family val="3"/>
      <charset val="128"/>
      <scheme val="minor"/>
    </font>
    <font>
      <sz val="8"/>
      <name val="ＭＳ Ｐゴシック"/>
      <family val="3"/>
      <charset val="128"/>
      <scheme val="minor"/>
    </font>
    <font>
      <b/>
      <sz val="12"/>
      <name val="ＭＳ Ｐゴシック"/>
      <family val="3"/>
      <charset val="128"/>
    </font>
    <font>
      <strike/>
      <sz val="10.5"/>
      <name val="ＭＳ Ｐゴシック"/>
      <family val="3"/>
      <charset val="128"/>
    </font>
    <font>
      <sz val="10"/>
      <color rgb="FFFF0000"/>
      <name val="ＭＳ Ｐゴシック"/>
      <family val="3"/>
      <charset val="128"/>
      <scheme val="minor"/>
    </font>
    <font>
      <strike/>
      <sz val="10.5"/>
      <color rgb="FFFF0000"/>
      <name val="ＭＳ Ｐゴシック"/>
      <family val="3"/>
      <charset val="128"/>
    </font>
    <font>
      <sz val="11"/>
      <color rgb="FFFF0000"/>
      <name val="ＭＳ Ｐゴシック"/>
      <family val="3"/>
      <charset val="128"/>
    </font>
    <font>
      <b/>
      <sz val="22"/>
      <name val="ＭＳ Ｐゴシック"/>
      <family val="3"/>
      <charset val="128"/>
    </font>
    <font>
      <sz val="22"/>
      <name val="ＭＳ Ｐゴシック"/>
      <family val="3"/>
      <charset val="128"/>
    </font>
    <font>
      <sz val="10.5"/>
      <name val="ＭＳ Ｐゴシック"/>
      <family val="3"/>
      <charset val="128"/>
      <scheme val="major"/>
    </font>
  </fonts>
  <fills count="2">
    <fill>
      <patternFill patternType="none"/>
    </fill>
    <fill>
      <patternFill patternType="gray125"/>
    </fill>
  </fills>
  <borders count="23">
    <border>
      <left/>
      <right/>
      <top/>
      <bottom/>
      <diagonal/>
    </border>
    <border>
      <left/>
      <right style="thin">
        <color indexed="64"/>
      </right>
      <top/>
      <bottom/>
      <diagonal/>
    </border>
    <border>
      <left style="thin">
        <color indexed="64"/>
      </left>
      <right style="thin">
        <color indexed="64"/>
      </right>
      <top/>
      <bottom/>
      <diagonal/>
    </border>
    <border>
      <left/>
      <right/>
      <top/>
      <bottom style="thin">
        <color indexed="64"/>
      </bottom>
      <diagonal/>
    </border>
    <border>
      <left style="thin">
        <color indexed="64"/>
      </left>
      <right style="thin">
        <color indexed="64"/>
      </right>
      <top/>
      <bottom style="thin">
        <color indexed="64"/>
      </bottom>
      <diagonal/>
    </border>
    <border>
      <left style="thin">
        <color indexed="64"/>
      </left>
      <right/>
      <top/>
      <bottom/>
      <diagonal/>
    </border>
    <border>
      <left style="thin">
        <color indexed="64"/>
      </left>
      <right/>
      <top/>
      <bottom style="thin">
        <color indexed="64"/>
      </bottom>
      <diagonal/>
    </border>
    <border>
      <left/>
      <right style="thin">
        <color indexed="64"/>
      </right>
      <top/>
      <bottom style="thin">
        <color indexed="64"/>
      </bottom>
      <diagonal/>
    </border>
    <border>
      <left/>
      <right/>
      <top style="thin">
        <color indexed="64"/>
      </top>
      <bottom/>
      <diagonal/>
    </border>
    <border>
      <left style="thin">
        <color indexed="64"/>
      </left>
      <right style="thin">
        <color indexed="64"/>
      </right>
      <top style="thin">
        <color indexed="64"/>
      </top>
      <bottom/>
      <diagonal/>
    </border>
    <border>
      <left style="thin">
        <color indexed="8"/>
      </left>
      <right style="thin">
        <color indexed="8"/>
      </right>
      <top style="thin">
        <color indexed="64"/>
      </top>
      <bottom/>
      <diagonal/>
    </border>
    <border>
      <left style="thin">
        <color indexed="8"/>
      </left>
      <right style="thin">
        <color indexed="64"/>
      </right>
      <top style="thin">
        <color indexed="64"/>
      </top>
      <bottom/>
      <diagonal/>
    </border>
    <border>
      <left style="thin">
        <color indexed="64"/>
      </left>
      <right style="thin">
        <color indexed="64"/>
      </right>
      <top style="thin">
        <color indexed="8"/>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style="thin">
        <color indexed="64"/>
      </right>
      <top style="thin">
        <color indexed="64"/>
      </top>
      <bottom style="thin">
        <color indexed="64"/>
      </bottom>
      <diagonal/>
    </border>
    <border>
      <left/>
      <right/>
      <top/>
      <bottom style="hair">
        <color indexed="64"/>
      </bottom>
      <diagonal/>
    </border>
    <border>
      <left/>
      <right style="thin">
        <color indexed="64"/>
      </right>
      <top/>
      <bottom style="hair">
        <color indexed="64"/>
      </bottom>
      <diagonal/>
    </border>
    <border>
      <left style="thin">
        <color indexed="64"/>
      </left>
      <right style="thin">
        <color indexed="64"/>
      </right>
      <top style="thin">
        <color indexed="64"/>
      </top>
      <bottom style="thin">
        <color indexed="8"/>
      </bottom>
      <diagonal/>
    </border>
    <border>
      <left style="thin">
        <color indexed="64"/>
      </left>
      <right style="thin">
        <color indexed="8"/>
      </right>
      <top style="thin">
        <color indexed="64"/>
      </top>
      <bottom style="thin">
        <color indexed="8"/>
      </bottom>
      <diagonal/>
    </border>
    <border>
      <left style="thin">
        <color indexed="64"/>
      </left>
      <right/>
      <top style="thin">
        <color indexed="8"/>
      </top>
      <bottom style="thin">
        <color indexed="64"/>
      </bottom>
      <diagonal/>
    </border>
    <border>
      <left/>
      <right/>
      <top/>
      <bottom style="medium">
        <color indexed="64"/>
      </bottom>
      <diagonal/>
    </border>
    <border>
      <left/>
      <right/>
      <top style="medium">
        <color indexed="64"/>
      </top>
      <bottom style="medium">
        <color indexed="64"/>
      </bottom>
      <diagonal/>
    </border>
  </borders>
  <cellStyleXfs count="3">
    <xf numFmtId="0" fontId="0" fillId="0" borderId="0"/>
    <xf numFmtId="0" fontId="8" fillId="0" borderId="0"/>
    <xf numFmtId="0" fontId="8" fillId="0" borderId="0"/>
  </cellStyleXfs>
  <cellXfs count="440">
    <xf numFmtId="0" fontId="0" fillId="0" borderId="0" xfId="0"/>
    <xf numFmtId="0" fontId="10" fillId="0" borderId="1" xfId="0" applyFont="1" applyFill="1" applyBorder="1" applyAlignment="1">
      <alignment horizontal="right" vertical="center"/>
    </xf>
    <xf numFmtId="0" fontId="10" fillId="0" borderId="0" xfId="0" applyFont="1" applyBorder="1" applyAlignment="1">
      <alignment vertical="center"/>
    </xf>
    <xf numFmtId="0" fontId="9" fillId="0" borderId="0" xfId="0" applyFont="1" applyBorder="1" applyAlignment="1">
      <alignment vertical="center"/>
    </xf>
    <xf numFmtId="0" fontId="9" fillId="0" borderId="0" xfId="0" applyFont="1"/>
    <xf numFmtId="0" fontId="9" fillId="0" borderId="0" xfId="0" applyFont="1" applyAlignment="1">
      <alignment horizontal="justify" vertical="top" wrapText="1"/>
    </xf>
    <xf numFmtId="0" fontId="9" fillId="0" borderId="2" xfId="0" applyFont="1" applyFill="1" applyBorder="1" applyAlignment="1">
      <alignment horizontal="center" vertical="center" shrinkToFit="1"/>
    </xf>
    <xf numFmtId="0" fontId="12" fillId="0" borderId="5" xfId="0" applyFont="1" applyBorder="1" applyAlignment="1">
      <alignment vertical="center"/>
    </xf>
    <xf numFmtId="0" fontId="9" fillId="0" borderId="0" xfId="0" applyFont="1" applyBorder="1"/>
    <xf numFmtId="0" fontId="12" fillId="0" borderId="5" xfId="0" applyFont="1" applyBorder="1" applyAlignment="1">
      <alignment vertical="center" wrapText="1"/>
    </xf>
    <xf numFmtId="0" fontId="9" fillId="0" borderId="2" xfId="0" applyFont="1" applyFill="1" applyBorder="1" applyAlignment="1">
      <alignment horizontal="center" vertical="center"/>
    </xf>
    <xf numFmtId="0" fontId="12" fillId="0" borderId="0" xfId="0" applyFont="1" applyBorder="1" applyAlignment="1">
      <alignment vertical="center"/>
    </xf>
    <xf numFmtId="0" fontId="9" fillId="0" borderId="0" xfId="0" applyFont="1" applyBorder="1" applyAlignment="1">
      <alignment vertical="center" shrinkToFit="1"/>
    </xf>
    <xf numFmtId="0" fontId="0" fillId="0" borderId="0" xfId="0" applyFont="1" applyAlignment="1">
      <alignment vertical="center"/>
    </xf>
    <xf numFmtId="0" fontId="0" fillId="0" borderId="0" xfId="0" applyFont="1"/>
    <xf numFmtId="0" fontId="0" fillId="0" borderId="0" xfId="0" applyFont="1" applyAlignment="1">
      <alignment vertical="top"/>
    </xf>
    <xf numFmtId="0" fontId="0" fillId="0" borderId="0" xfId="0" applyFont="1" applyAlignment="1"/>
    <xf numFmtId="0" fontId="9" fillId="0" borderId="0" xfId="0" applyFont="1" applyBorder="1" applyAlignment="1">
      <alignment horizontal="left" vertical="center" shrinkToFit="1"/>
    </xf>
    <xf numFmtId="0" fontId="9" fillId="0" borderId="0" xfId="0" applyFont="1" applyBorder="1" applyAlignment="1">
      <alignment horizontal="left" vertical="top" wrapText="1"/>
    </xf>
    <xf numFmtId="0" fontId="11" fillId="0" borderId="0" xfId="0" applyFont="1" applyAlignment="1">
      <alignment horizontal="left" vertical="center"/>
    </xf>
    <xf numFmtId="0" fontId="0" fillId="0" borderId="0" xfId="0" applyFont="1" applyFill="1" applyAlignment="1">
      <alignment vertical="center"/>
    </xf>
    <xf numFmtId="0" fontId="0" fillId="0" borderId="0" xfId="0" applyFont="1" applyFill="1" applyAlignment="1">
      <alignment vertical="center" shrinkToFit="1"/>
    </xf>
    <xf numFmtId="0" fontId="0" fillId="0" borderId="0" xfId="0" applyFont="1" applyFill="1"/>
    <xf numFmtId="0" fontId="0" fillId="0" borderId="0" xfId="0" applyFont="1" applyFill="1" applyAlignment="1">
      <alignment vertical="center" wrapText="1"/>
    </xf>
    <xf numFmtId="0" fontId="18" fillId="0" borderId="2" xfId="0" applyFont="1" applyFill="1" applyBorder="1" applyAlignment="1">
      <alignment vertical="center"/>
    </xf>
    <xf numFmtId="0" fontId="18" fillId="0" borderId="2" xfId="0" applyFont="1" applyFill="1" applyBorder="1" applyAlignment="1">
      <alignment horizontal="center" vertical="center"/>
    </xf>
    <xf numFmtId="0" fontId="18" fillId="0" borderId="4" xfId="0" applyFont="1" applyFill="1" applyBorder="1" applyAlignment="1">
      <alignment horizontal="center" vertical="center"/>
    </xf>
    <xf numFmtId="0" fontId="18" fillId="0" borderId="1" xfId="0" applyFont="1" applyFill="1" applyBorder="1" applyAlignment="1">
      <alignment vertical="center"/>
    </xf>
    <xf numFmtId="0" fontId="18" fillId="0" borderId="0" xfId="0" applyFont="1" applyFill="1" applyBorder="1" applyAlignment="1">
      <alignment vertical="center"/>
    </xf>
    <xf numFmtId="0" fontId="18" fillId="0" borderId="2" xfId="0" applyFont="1" applyFill="1" applyBorder="1" applyAlignment="1">
      <alignment horizontal="center" vertical="center" shrinkToFit="1"/>
    </xf>
    <xf numFmtId="49" fontId="18" fillId="0" borderId="5" xfId="0" applyNumberFormat="1" applyFont="1" applyFill="1" applyBorder="1" applyAlignment="1">
      <alignment horizontal="right" vertical="center"/>
    </xf>
    <xf numFmtId="0" fontId="23" fillId="0" borderId="2" xfId="0" applyFont="1" applyFill="1" applyBorder="1" applyAlignment="1">
      <alignment horizontal="center" vertical="center"/>
    </xf>
    <xf numFmtId="0" fontId="18" fillId="0" borderId="0" xfId="0" applyFont="1" applyFill="1" applyAlignment="1">
      <alignment vertical="center"/>
    </xf>
    <xf numFmtId="0" fontId="18" fillId="0" borderId="0" xfId="0" applyFont="1" applyFill="1"/>
    <xf numFmtId="0" fontId="18" fillId="0" borderId="2" xfId="1" applyFont="1" applyFill="1" applyBorder="1" applyAlignment="1">
      <alignment horizontal="center" vertical="center"/>
    </xf>
    <xf numFmtId="0" fontId="18" fillId="0" borderId="9" xfId="0" applyFont="1" applyFill="1" applyBorder="1" applyAlignment="1">
      <alignment horizontal="center" vertical="center"/>
    </xf>
    <xf numFmtId="0" fontId="18" fillId="0" borderId="9" xfId="0" applyFont="1" applyFill="1" applyBorder="1" applyAlignment="1">
      <alignment horizontal="center" vertical="center" shrinkToFit="1"/>
    </xf>
    <xf numFmtId="0" fontId="0" fillId="0" borderId="0" xfId="0" applyFont="1" applyAlignment="1">
      <alignment horizontal="left" vertical="center"/>
    </xf>
    <xf numFmtId="0" fontId="5" fillId="0" borderId="0" xfId="0" applyFont="1" applyFill="1"/>
    <xf numFmtId="0" fontId="7" fillId="0" borderId="0" xfId="0" applyFont="1" applyFill="1" applyAlignment="1">
      <alignment horizontal="center" vertical="center"/>
    </xf>
    <xf numFmtId="0" fontId="4" fillId="0" borderId="0" xfId="0" applyFont="1" applyFill="1" applyAlignment="1">
      <alignment horizontal="center" vertical="center"/>
    </xf>
    <xf numFmtId="0" fontId="3" fillId="0" borderId="0" xfId="0" applyFont="1" applyFill="1"/>
    <xf numFmtId="0" fontId="3" fillId="0" borderId="0" xfId="0" applyFont="1" applyFill="1" applyAlignment="1">
      <alignment horizontal="center" vertical="center"/>
    </xf>
    <xf numFmtId="0" fontId="2" fillId="0" borderId="0" xfId="0" applyFont="1" applyFill="1"/>
    <xf numFmtId="0" fontId="2" fillId="0" borderId="0" xfId="0" applyFont="1" applyFill="1" applyBorder="1" applyAlignment="1"/>
    <xf numFmtId="0" fontId="6" fillId="0" borderId="0" xfId="0" applyFont="1" applyFill="1" applyBorder="1" applyAlignment="1">
      <alignment horizontal="center" vertical="center"/>
    </xf>
    <xf numFmtId="0" fontId="17" fillId="0" borderId="0" xfId="0" applyFont="1" applyFill="1" applyAlignment="1">
      <alignment vertical="center"/>
    </xf>
    <xf numFmtId="0" fontId="17" fillId="0" borderId="0" xfId="0" applyFont="1" applyFill="1"/>
    <xf numFmtId="0" fontId="17" fillId="0" borderId="0" xfId="0" applyFont="1" applyFill="1" applyAlignment="1">
      <alignment horizontal="center" vertical="center" shrinkToFit="1"/>
    </xf>
    <xf numFmtId="0" fontId="26" fillId="0" borderId="0" xfId="0" applyFont="1" applyFill="1"/>
    <xf numFmtId="0" fontId="18" fillId="0" borderId="5" xfId="0" applyFont="1" applyFill="1" applyBorder="1" applyAlignment="1">
      <alignment horizontal="left" vertical="center"/>
    </xf>
    <xf numFmtId="0" fontId="18" fillId="0" borderId="6" xfId="0" applyFont="1" applyFill="1" applyBorder="1" applyAlignment="1">
      <alignment horizontal="justify" vertical="center" wrapText="1"/>
    </xf>
    <xf numFmtId="0" fontId="18" fillId="0" borderId="13" xfId="0" applyFont="1" applyFill="1" applyBorder="1" applyAlignment="1">
      <alignment vertical="center"/>
    </xf>
    <xf numFmtId="0" fontId="18" fillId="0" borderId="6" xfId="0" applyFont="1" applyFill="1" applyBorder="1" applyAlignment="1">
      <alignment vertical="center"/>
    </xf>
    <xf numFmtId="0" fontId="21" fillId="0" borderId="5" xfId="0" applyFont="1" applyFill="1" applyBorder="1" applyAlignment="1">
      <alignment vertical="center"/>
    </xf>
    <xf numFmtId="176" fontId="18" fillId="0" borderId="5" xfId="0" applyNumberFormat="1" applyFont="1" applyFill="1" applyBorder="1" applyAlignment="1">
      <alignment horizontal="right" vertical="center" shrinkToFit="1"/>
    </xf>
    <xf numFmtId="0" fontId="18" fillId="0" borderId="8" xfId="0" applyFont="1" applyFill="1" applyBorder="1" applyAlignment="1">
      <alignment vertical="center"/>
    </xf>
    <xf numFmtId="0" fontId="18" fillId="0" borderId="0" xfId="0" applyFont="1" applyFill="1" applyBorder="1" applyAlignment="1">
      <alignment horizontal="right" vertical="center"/>
    </xf>
    <xf numFmtId="0" fontId="21" fillId="0" borderId="0" xfId="0" applyFont="1" applyFill="1" applyBorder="1" applyAlignment="1">
      <alignment vertical="center"/>
    </xf>
    <xf numFmtId="0" fontId="18" fillId="0" borderId="0" xfId="0" applyFont="1" applyFill="1" applyBorder="1"/>
    <xf numFmtId="0" fontId="18" fillId="0" borderId="20" xfId="0" applyFont="1" applyFill="1" applyBorder="1" applyAlignment="1">
      <alignment horizontal="center" vertical="center" shrinkToFit="1"/>
    </xf>
    <xf numFmtId="0" fontId="18" fillId="0" borderId="15" xfId="0" applyFont="1" applyFill="1" applyBorder="1" applyAlignment="1">
      <alignment horizontal="center" vertical="center" shrinkToFit="1"/>
    </xf>
    <xf numFmtId="0" fontId="18" fillId="0" borderId="0" xfId="0" applyFont="1" applyFill="1" applyAlignment="1">
      <alignment horizontal="justify" vertical="top" wrapText="1"/>
    </xf>
    <xf numFmtId="0" fontId="18" fillId="0" borderId="0" xfId="0" applyFont="1" applyFill="1" applyBorder="1" applyAlignment="1">
      <alignment wrapText="1"/>
    </xf>
    <xf numFmtId="0" fontId="18" fillId="0" borderId="5" xfId="0" applyFont="1" applyFill="1" applyBorder="1" applyAlignment="1">
      <alignment horizontal="left" vertical="center" wrapText="1"/>
    </xf>
    <xf numFmtId="0" fontId="18" fillId="0" borderId="5" xfId="0" applyFont="1" applyFill="1" applyBorder="1"/>
    <xf numFmtId="0" fontId="18" fillId="0" borderId="3" xfId="0" applyFont="1" applyFill="1" applyBorder="1" applyAlignment="1">
      <alignment horizontal="justify" vertical="center" wrapText="1"/>
    </xf>
    <xf numFmtId="0" fontId="18" fillId="0" borderId="4" xfId="0" applyFont="1" applyFill="1" applyBorder="1" applyAlignment="1">
      <alignment horizontal="center" vertical="center" shrinkToFit="1"/>
    </xf>
    <xf numFmtId="0" fontId="18" fillId="0" borderId="0" xfId="0" applyFont="1" applyFill="1" applyBorder="1" applyAlignment="1">
      <alignment vertical="center"/>
    </xf>
    <xf numFmtId="0" fontId="23" fillId="0" borderId="2" xfId="0" applyFont="1" applyFill="1" applyBorder="1" applyAlignment="1">
      <alignment horizontal="center" vertical="center" shrinkToFit="1"/>
    </xf>
    <xf numFmtId="0" fontId="18" fillId="0" borderId="0" xfId="0" applyFont="1" applyFill="1" applyBorder="1" applyAlignment="1">
      <alignment vertical="center" shrinkToFit="1"/>
    </xf>
    <xf numFmtId="0" fontId="18" fillId="0" borderId="6" xfId="0" applyFont="1" applyFill="1" applyBorder="1" applyAlignment="1">
      <alignment vertical="center" wrapText="1"/>
    </xf>
    <xf numFmtId="176" fontId="18" fillId="0" borderId="6" xfId="0" applyNumberFormat="1" applyFont="1" applyFill="1" applyBorder="1" applyAlignment="1">
      <alignment horizontal="right" vertical="center" shrinkToFit="1"/>
    </xf>
    <xf numFmtId="0" fontId="18" fillId="0" borderId="2" xfId="0" applyFont="1" applyFill="1" applyBorder="1" applyAlignment="1">
      <alignment horizontal="justify" vertical="center" wrapText="1"/>
    </xf>
    <xf numFmtId="0" fontId="18" fillId="0" borderId="0" xfId="0" applyFont="1" applyFill="1" applyAlignment="1">
      <alignment horizontal="left" vertical="center"/>
    </xf>
    <xf numFmtId="0" fontId="18" fillId="0" borderId="13" xfId="0" applyFont="1" applyFill="1" applyBorder="1" applyAlignment="1">
      <alignment horizontal="justify" vertical="center" wrapText="1"/>
    </xf>
    <xf numFmtId="0" fontId="18" fillId="0" borderId="0" xfId="0" applyFont="1" applyFill="1" applyBorder="1" applyAlignment="1">
      <alignment horizontal="justify" vertical="top" wrapText="1"/>
    </xf>
    <xf numFmtId="0" fontId="18" fillId="0" borderId="5" xfId="0" applyFont="1" applyFill="1" applyBorder="1" applyAlignment="1">
      <alignment vertical="top" wrapText="1"/>
    </xf>
    <xf numFmtId="0" fontId="10" fillId="0" borderId="2" xfId="0" applyFont="1" applyFill="1" applyBorder="1" applyAlignment="1">
      <alignment horizontal="center" vertical="center"/>
    </xf>
    <xf numFmtId="176" fontId="18" fillId="0" borderId="13" xfId="0" applyNumberFormat="1" applyFont="1" applyFill="1" applyBorder="1" applyAlignment="1">
      <alignment horizontal="right" vertical="center" shrinkToFit="1"/>
    </xf>
    <xf numFmtId="0" fontId="18" fillId="0" borderId="0" xfId="0" applyFont="1" applyFill="1" applyBorder="1" applyAlignment="1">
      <alignment horizontal="center" vertical="center" shrinkToFit="1"/>
    </xf>
    <xf numFmtId="0" fontId="19" fillId="0" borderId="5" xfId="0" applyFont="1" applyFill="1" applyBorder="1" applyAlignment="1">
      <alignment vertical="center"/>
    </xf>
    <xf numFmtId="0" fontId="23" fillId="0" borderId="5" xfId="0" applyFont="1" applyFill="1" applyBorder="1" applyAlignment="1">
      <alignment vertical="center"/>
    </xf>
    <xf numFmtId="49" fontId="10" fillId="0" borderId="5" xfId="0" applyNumberFormat="1" applyFont="1" applyFill="1" applyBorder="1" applyAlignment="1">
      <alignment horizontal="right" vertical="center"/>
    </xf>
    <xf numFmtId="0" fontId="13" fillId="0" borderId="3" xfId="0" applyFont="1" applyFill="1" applyBorder="1"/>
    <xf numFmtId="0" fontId="9" fillId="0" borderId="3" xfId="0" applyFont="1" applyFill="1" applyBorder="1"/>
    <xf numFmtId="0" fontId="9" fillId="0" borderId="3" xfId="0" applyFont="1" applyFill="1" applyBorder="1" applyAlignment="1">
      <alignment horizontal="center" vertical="center" shrinkToFit="1"/>
    </xf>
    <xf numFmtId="0" fontId="9" fillId="0" borderId="3" xfId="0" applyFont="1" applyFill="1" applyBorder="1" applyAlignment="1">
      <alignment horizontal="left" vertical="top" wrapText="1"/>
    </xf>
    <xf numFmtId="0" fontId="9" fillId="0" borderId="0" xfId="0" applyFont="1" applyFill="1"/>
    <xf numFmtId="0" fontId="9" fillId="0" borderId="12" xfId="0" applyFont="1" applyFill="1" applyBorder="1" applyAlignment="1">
      <alignment horizontal="center" vertical="center" shrinkToFit="1"/>
    </xf>
    <xf numFmtId="0" fontId="9" fillId="0" borderId="0" xfId="0" applyFont="1" applyFill="1" applyAlignment="1">
      <alignment horizontal="justify" vertical="top" wrapText="1"/>
    </xf>
    <xf numFmtId="0" fontId="9" fillId="0" borderId="9" xfId="0" applyFont="1" applyFill="1" applyBorder="1" applyAlignment="1">
      <alignment vertical="center"/>
    </xf>
    <xf numFmtId="0" fontId="9" fillId="0" borderId="2" xfId="0" applyFont="1" applyFill="1" applyBorder="1" applyAlignment="1">
      <alignment horizontal="center" vertical="top"/>
    </xf>
    <xf numFmtId="0" fontId="12" fillId="0" borderId="5" xfId="0" applyFont="1" applyFill="1" applyBorder="1" applyAlignment="1">
      <alignment vertical="center"/>
    </xf>
    <xf numFmtId="0" fontId="10" fillId="0" borderId="0" xfId="0" applyFont="1" applyFill="1" applyBorder="1" applyAlignment="1">
      <alignment vertical="center"/>
    </xf>
    <xf numFmtId="0" fontId="9" fillId="0" borderId="0" xfId="0" applyFont="1" applyFill="1" applyBorder="1"/>
    <xf numFmtId="0" fontId="9" fillId="0" borderId="2" xfId="0" applyFont="1" applyFill="1" applyBorder="1" applyAlignment="1">
      <alignment vertical="center" shrinkToFit="1"/>
    </xf>
    <xf numFmtId="0" fontId="12" fillId="0" borderId="5" xfId="0" applyFont="1" applyFill="1" applyBorder="1" applyAlignment="1">
      <alignment vertical="center" wrapText="1"/>
    </xf>
    <xf numFmtId="0" fontId="11" fillId="0" borderId="2" xfId="0" applyFont="1" applyFill="1" applyBorder="1" applyAlignment="1">
      <alignment horizontal="left" vertical="top" shrinkToFit="1"/>
    </xf>
    <xf numFmtId="0" fontId="9" fillId="0" borderId="2" xfId="0" applyFont="1" applyFill="1" applyBorder="1" applyAlignment="1">
      <alignment vertical="center"/>
    </xf>
    <xf numFmtId="0" fontId="10" fillId="0" borderId="2" xfId="0" applyFont="1" applyFill="1" applyBorder="1" applyAlignment="1">
      <alignment vertical="center"/>
    </xf>
    <xf numFmtId="0" fontId="9" fillId="0" borderId="2" xfId="0" applyFont="1" applyFill="1" applyBorder="1" applyAlignment="1">
      <alignment horizontal="justify" vertical="center"/>
    </xf>
    <xf numFmtId="0" fontId="11" fillId="0" borderId="2" xfId="0" applyFont="1" applyFill="1" applyBorder="1" applyAlignment="1">
      <alignment horizontal="center" vertical="center"/>
    </xf>
    <xf numFmtId="0" fontId="12" fillId="0" borderId="0" xfId="0" applyFont="1" applyFill="1" applyBorder="1" applyAlignment="1">
      <alignment vertical="center"/>
    </xf>
    <xf numFmtId="0" fontId="10" fillId="0" borderId="2" xfId="0" applyFont="1" applyFill="1" applyBorder="1" applyAlignment="1">
      <alignment horizontal="left" vertical="center" wrapText="1"/>
    </xf>
    <xf numFmtId="0" fontId="9" fillId="0" borderId="2" xfId="0" applyFont="1" applyFill="1" applyBorder="1" applyAlignment="1">
      <alignment horizontal="left" vertical="center"/>
    </xf>
    <xf numFmtId="0" fontId="9" fillId="0" borderId="2" xfId="0" applyFont="1" applyFill="1" applyBorder="1" applyAlignment="1">
      <alignment vertical="top"/>
    </xf>
    <xf numFmtId="0" fontId="11" fillId="0" borderId="2" xfId="0" applyFont="1" applyFill="1" applyBorder="1" applyAlignment="1">
      <alignment vertical="center"/>
    </xf>
    <xf numFmtId="0" fontId="9" fillId="0" borderId="4" xfId="0" applyFont="1" applyFill="1" applyBorder="1" applyAlignment="1">
      <alignment vertical="center"/>
    </xf>
    <xf numFmtId="0" fontId="9" fillId="0" borderId="4" xfId="0" applyFont="1" applyFill="1" applyBorder="1" applyAlignment="1">
      <alignment vertical="top"/>
    </xf>
    <xf numFmtId="0" fontId="9" fillId="0" borderId="2" xfId="0" applyFont="1" applyFill="1" applyBorder="1" applyAlignment="1">
      <alignment horizontal="left" vertical="top"/>
    </xf>
    <xf numFmtId="0" fontId="9" fillId="0" borderId="0" xfId="0" applyFont="1" applyFill="1" applyBorder="1" applyAlignment="1">
      <alignment vertical="center"/>
    </xf>
    <xf numFmtId="0" fontId="14" fillId="0" borderId="3" xfId="0" applyFont="1" applyFill="1" applyBorder="1" applyAlignment="1">
      <alignment vertical="center"/>
    </xf>
    <xf numFmtId="0" fontId="9" fillId="0" borderId="8" xfId="0" applyFont="1" applyFill="1" applyBorder="1" applyAlignment="1">
      <alignment vertical="center"/>
    </xf>
    <xf numFmtId="0" fontId="12" fillId="0" borderId="2" xfId="0" applyFont="1" applyFill="1" applyBorder="1" applyAlignment="1">
      <alignment vertical="center"/>
    </xf>
    <xf numFmtId="0" fontId="14" fillId="0" borderId="2" xfId="0" applyFont="1" applyFill="1" applyBorder="1" applyAlignment="1">
      <alignment vertical="center"/>
    </xf>
    <xf numFmtId="0" fontId="9" fillId="0" borderId="0" xfId="0" applyFont="1" applyFill="1" applyBorder="1" applyAlignment="1">
      <alignment horizontal="center" vertical="center" shrinkToFit="1"/>
    </xf>
    <xf numFmtId="0" fontId="9" fillId="0" borderId="0" xfId="0" applyFont="1" applyFill="1" applyBorder="1" applyAlignment="1">
      <alignment vertical="top"/>
    </xf>
    <xf numFmtId="0" fontId="27" fillId="0" borderId="2" xfId="0" applyFont="1" applyFill="1" applyBorder="1" applyAlignment="1">
      <alignment horizontal="center" vertical="center"/>
    </xf>
    <xf numFmtId="0" fontId="27" fillId="0" borderId="2" xfId="0" applyFont="1" applyFill="1" applyBorder="1" applyAlignment="1">
      <alignment horizontal="center" vertical="center" shrinkToFit="1"/>
    </xf>
    <xf numFmtId="0" fontId="9" fillId="0" borderId="3" xfId="0" applyFont="1" applyFill="1" applyBorder="1" applyAlignment="1">
      <alignment shrinkToFit="1"/>
    </xf>
    <xf numFmtId="0" fontId="9" fillId="0" borderId="3" xfId="0" applyFont="1" applyFill="1" applyBorder="1" applyAlignment="1">
      <alignment horizontal="left" vertical="center" wrapText="1"/>
    </xf>
    <xf numFmtId="0" fontId="9" fillId="0" borderId="9" xfId="0" applyFont="1" applyFill="1" applyBorder="1" applyAlignment="1">
      <alignment horizontal="justify" vertical="center"/>
    </xf>
    <xf numFmtId="49" fontId="9" fillId="0" borderId="9" xfId="0" applyNumberFormat="1" applyFont="1" applyFill="1" applyBorder="1" applyAlignment="1">
      <alignment horizontal="left" vertical="center"/>
    </xf>
    <xf numFmtId="0" fontId="9" fillId="0" borderId="9" xfId="0" applyFont="1" applyFill="1" applyBorder="1" applyAlignment="1">
      <alignment horizontal="center" vertical="center"/>
    </xf>
    <xf numFmtId="0" fontId="12" fillId="0" borderId="9" xfId="0" applyFont="1" applyFill="1" applyBorder="1" applyAlignment="1">
      <alignment vertical="top" wrapText="1"/>
    </xf>
    <xf numFmtId="0" fontId="9" fillId="0" borderId="2" xfId="0" applyFont="1" applyFill="1" applyBorder="1" applyAlignment="1">
      <alignment horizontal="left" vertical="top" shrinkToFit="1"/>
    </xf>
    <xf numFmtId="0" fontId="9" fillId="0" borderId="2" xfId="0" applyFont="1" applyFill="1" applyBorder="1" applyAlignment="1">
      <alignment vertical="center" wrapText="1"/>
    </xf>
    <xf numFmtId="0" fontId="0" fillId="0" borderId="2" xfId="0" applyFont="1" applyFill="1" applyBorder="1" applyAlignment="1">
      <alignment horizontal="left" vertical="top"/>
    </xf>
    <xf numFmtId="0" fontId="9" fillId="0" borderId="4" xfId="0" applyFont="1" applyFill="1" applyBorder="1" applyAlignment="1">
      <alignment vertical="center" shrinkToFit="1"/>
    </xf>
    <xf numFmtId="0" fontId="18" fillId="0" borderId="0" xfId="0" applyFont="1" applyFill="1" applyBorder="1" applyAlignment="1">
      <alignment vertical="center"/>
    </xf>
    <xf numFmtId="49" fontId="18" fillId="0" borderId="0" xfId="0" applyNumberFormat="1" applyFont="1" applyFill="1" applyBorder="1" applyAlignment="1">
      <alignment horizontal="left" vertical="center"/>
    </xf>
    <xf numFmtId="0" fontId="18" fillId="0" borderId="2" xfId="0" applyFont="1" applyFill="1" applyBorder="1" applyAlignment="1">
      <alignment horizontal="left" vertical="top" wrapText="1" shrinkToFit="1"/>
    </xf>
    <xf numFmtId="0" fontId="19" fillId="0" borderId="5" xfId="0" applyFont="1" applyFill="1" applyBorder="1" applyAlignment="1">
      <alignment vertical="top" wrapText="1" shrinkToFit="1"/>
    </xf>
    <xf numFmtId="0" fontId="18" fillId="0" borderId="5" xfId="0" applyFont="1" applyFill="1" applyBorder="1" applyAlignment="1">
      <alignment vertical="center"/>
    </xf>
    <xf numFmtId="0" fontId="9" fillId="0" borderId="9" xfId="0" applyFont="1" applyFill="1" applyBorder="1" applyAlignment="1">
      <alignment vertical="top" wrapText="1"/>
    </xf>
    <xf numFmtId="0" fontId="18" fillId="0" borderId="2" xfId="0" applyFont="1" applyFill="1" applyBorder="1" applyAlignment="1">
      <alignment horizontal="left" vertical="top" wrapText="1"/>
    </xf>
    <xf numFmtId="0" fontId="18" fillId="0" borderId="1" xfId="0" applyFont="1" applyFill="1" applyBorder="1" applyAlignment="1">
      <alignment vertical="top" wrapText="1"/>
    </xf>
    <xf numFmtId="0" fontId="18" fillId="0" borderId="5" xfId="0" applyFont="1" applyFill="1" applyBorder="1" applyAlignment="1">
      <alignment horizontal="justify" vertical="center" wrapText="1"/>
    </xf>
    <xf numFmtId="0" fontId="18" fillId="0" borderId="13" xfId="0" applyFont="1" applyFill="1" applyBorder="1" applyAlignment="1">
      <alignment vertical="center" wrapText="1"/>
    </xf>
    <xf numFmtId="0" fontId="18" fillId="0" borderId="5" xfId="0" applyFont="1" applyFill="1" applyBorder="1" applyAlignment="1">
      <alignment vertical="center" wrapText="1"/>
    </xf>
    <xf numFmtId="0" fontId="18" fillId="0" borderId="5" xfId="0" applyFont="1" applyFill="1" applyBorder="1" applyAlignment="1">
      <alignment vertical="center"/>
    </xf>
    <xf numFmtId="0" fontId="18" fillId="0" borderId="0" xfId="0" applyFont="1" applyFill="1" applyBorder="1" applyAlignment="1">
      <alignment vertical="center"/>
    </xf>
    <xf numFmtId="0" fontId="12" fillId="0" borderId="2" xfId="0" applyFont="1" applyFill="1" applyBorder="1" applyAlignment="1">
      <alignment vertical="top" wrapText="1"/>
    </xf>
    <xf numFmtId="0" fontId="9" fillId="0" borderId="2" xfId="0" applyFont="1" applyFill="1" applyBorder="1" applyAlignment="1">
      <alignment horizontal="left" vertical="top" wrapText="1"/>
    </xf>
    <xf numFmtId="0" fontId="9" fillId="0" borderId="2" xfId="0" applyFont="1" applyFill="1" applyBorder="1" applyAlignment="1">
      <alignment horizontal="left" vertical="top" wrapText="1" shrinkToFit="1"/>
    </xf>
    <xf numFmtId="0" fontId="11" fillId="0" borderId="2" xfId="0" applyFont="1" applyFill="1" applyBorder="1" applyAlignment="1">
      <alignment horizontal="left" vertical="top" wrapText="1" shrinkToFit="1"/>
    </xf>
    <xf numFmtId="0" fontId="9" fillId="0" borderId="9" xfId="0" applyFont="1" applyFill="1" applyBorder="1" applyAlignment="1">
      <alignment horizontal="center" vertical="center" shrinkToFit="1"/>
    </xf>
    <xf numFmtId="0" fontId="11" fillId="0" borderId="2" xfId="0" applyFont="1" applyFill="1" applyBorder="1" applyAlignment="1">
      <alignment horizontal="left" vertical="center" wrapText="1"/>
    </xf>
    <xf numFmtId="0" fontId="9" fillId="0" borderId="2" xfId="0" applyFont="1" applyFill="1" applyBorder="1" applyAlignment="1">
      <alignment vertical="top" wrapText="1"/>
    </xf>
    <xf numFmtId="0" fontId="18" fillId="0" borderId="5" xfId="0" applyFont="1" applyFill="1" applyBorder="1" applyAlignment="1">
      <alignment vertical="center" wrapText="1"/>
    </xf>
    <xf numFmtId="0" fontId="18" fillId="0" borderId="5" xfId="0" applyFont="1" applyFill="1" applyBorder="1" applyAlignment="1">
      <alignment vertical="center"/>
    </xf>
    <xf numFmtId="0" fontId="18" fillId="0" borderId="0" xfId="0" applyFont="1" applyFill="1" applyBorder="1" applyAlignment="1">
      <alignment vertical="center"/>
    </xf>
    <xf numFmtId="0" fontId="21" fillId="0" borderId="2" xfId="0" applyFont="1" applyFill="1" applyBorder="1" applyAlignment="1">
      <alignment vertical="center"/>
    </xf>
    <xf numFmtId="0" fontId="23" fillId="0" borderId="4" xfId="0" applyFont="1" applyFill="1" applyBorder="1" applyAlignment="1">
      <alignment horizontal="center" vertical="center"/>
    </xf>
    <xf numFmtId="0" fontId="18" fillId="0" borderId="4" xfId="0" applyFont="1" applyFill="1" applyBorder="1" applyAlignment="1">
      <alignment vertical="center"/>
    </xf>
    <xf numFmtId="0" fontId="23" fillId="0" borderId="9" xfId="0" applyFont="1" applyFill="1" applyBorder="1" applyAlignment="1">
      <alignment horizontal="center" vertical="center" shrinkToFit="1"/>
    </xf>
    <xf numFmtId="0" fontId="18" fillId="0" borderId="9" xfId="0" applyFont="1" applyFill="1" applyBorder="1" applyAlignment="1">
      <alignment horizontal="justify" vertical="center" wrapText="1"/>
    </xf>
    <xf numFmtId="0" fontId="18" fillId="0" borderId="9" xfId="0" applyFont="1" applyFill="1" applyBorder="1" applyAlignment="1">
      <alignment horizontal="left" vertical="center" shrinkToFit="1"/>
    </xf>
    <xf numFmtId="0" fontId="18" fillId="0" borderId="9" xfId="0" applyFont="1" applyFill="1" applyBorder="1" applyAlignment="1">
      <alignment horizontal="left" vertical="center" wrapText="1"/>
    </xf>
    <xf numFmtId="0" fontId="18" fillId="0" borderId="2" xfId="0" applyFont="1" applyFill="1" applyBorder="1" applyAlignment="1">
      <alignment horizontal="left" vertical="center" wrapText="1"/>
    </xf>
    <xf numFmtId="0" fontId="18" fillId="0" borderId="2" xfId="0" applyFont="1" applyFill="1" applyBorder="1" applyAlignment="1">
      <alignment vertical="top" wrapText="1"/>
    </xf>
    <xf numFmtId="0" fontId="18" fillId="0" borderId="2" xfId="0" applyFont="1" applyFill="1" applyBorder="1" applyAlignment="1">
      <alignment vertical="top" shrinkToFit="1"/>
    </xf>
    <xf numFmtId="0" fontId="18" fillId="0" borderId="2" xfId="0" applyFont="1" applyFill="1" applyBorder="1" applyAlignment="1">
      <alignment horizontal="left" vertical="center" shrinkToFit="1"/>
    </xf>
    <xf numFmtId="0" fontId="18" fillId="0" borderId="4" xfId="0" applyFont="1" applyFill="1" applyBorder="1" applyAlignment="1">
      <alignment horizontal="left" vertical="center" shrinkToFit="1"/>
    </xf>
    <xf numFmtId="0" fontId="18" fillId="0" borderId="4" xfId="0" applyFont="1" applyFill="1" applyBorder="1" applyAlignment="1">
      <alignment vertical="top" shrinkToFit="1"/>
    </xf>
    <xf numFmtId="0" fontId="18" fillId="0" borderId="4" xfId="0" applyFont="1" applyFill="1" applyBorder="1" applyAlignment="1">
      <alignment horizontal="justify" vertical="center" wrapText="1"/>
    </xf>
    <xf numFmtId="0" fontId="18" fillId="0" borderId="9" xfId="0" applyFont="1" applyFill="1" applyBorder="1" applyAlignment="1">
      <alignment vertical="center"/>
    </xf>
    <xf numFmtId="0" fontId="18" fillId="0" borderId="9" xfId="0" applyFont="1" applyFill="1" applyBorder="1" applyAlignment="1">
      <alignment vertical="top" wrapText="1"/>
    </xf>
    <xf numFmtId="0" fontId="18" fillId="0" borderId="2" xfId="0" applyFont="1" applyFill="1" applyBorder="1" applyAlignment="1">
      <alignment vertical="top" wrapText="1" shrinkToFit="1"/>
    </xf>
    <xf numFmtId="0" fontId="18" fillId="0" borderId="2" xfId="0" applyFont="1" applyFill="1" applyBorder="1"/>
    <xf numFmtId="0" fontId="18" fillId="0" borderId="2" xfId="0" applyFont="1" applyFill="1" applyBorder="1" applyAlignment="1">
      <alignment horizontal="left" vertical="top" shrinkToFit="1"/>
    </xf>
    <xf numFmtId="0" fontId="18" fillId="0" borderId="4" xfId="0" applyFont="1" applyFill="1" applyBorder="1" applyAlignment="1">
      <alignment horizontal="left" vertical="center" wrapText="1"/>
    </xf>
    <xf numFmtId="0" fontId="18" fillId="0" borderId="4" xfId="0" applyFont="1" applyFill="1" applyBorder="1" applyAlignment="1">
      <alignment horizontal="left" vertical="top" wrapText="1" shrinkToFit="1"/>
    </xf>
    <xf numFmtId="0" fontId="18" fillId="0" borderId="9" xfId="0" applyFont="1" applyFill="1" applyBorder="1" applyAlignment="1">
      <alignment horizontal="left" vertical="top" shrinkToFit="1"/>
    </xf>
    <xf numFmtId="0" fontId="18" fillId="0" borderId="2" xfId="0" applyFont="1" applyFill="1" applyBorder="1" applyAlignment="1">
      <alignment vertical="center" wrapText="1"/>
    </xf>
    <xf numFmtId="0" fontId="18" fillId="0" borderId="2" xfId="0" applyFont="1" applyFill="1" applyBorder="1" applyAlignment="1">
      <alignment vertical="center" shrinkToFit="1"/>
    </xf>
    <xf numFmtId="0" fontId="18" fillId="0" borderId="4" xfId="0" applyFont="1" applyFill="1" applyBorder="1" applyAlignment="1">
      <alignment vertical="center" wrapText="1"/>
    </xf>
    <xf numFmtId="0" fontId="18" fillId="0" borderId="4" xfId="0" applyFont="1" applyFill="1" applyBorder="1" applyAlignment="1">
      <alignment vertical="center" shrinkToFit="1"/>
    </xf>
    <xf numFmtId="0" fontId="18" fillId="0" borderId="9" xfId="0" applyFont="1" applyFill="1" applyBorder="1" applyAlignment="1">
      <alignment vertical="center" wrapText="1"/>
    </xf>
    <xf numFmtId="0" fontId="18" fillId="0" borderId="9" xfId="0" applyFont="1" applyFill="1" applyBorder="1" applyAlignment="1">
      <alignment vertical="center" shrinkToFit="1"/>
    </xf>
    <xf numFmtId="0" fontId="18" fillId="0" borderId="2" xfId="0" applyFont="1" applyFill="1" applyBorder="1" applyAlignment="1">
      <alignment horizontal="left" vertical="top"/>
    </xf>
    <xf numFmtId="0" fontId="19" fillId="0" borderId="2" xfId="0" applyFont="1" applyFill="1" applyBorder="1" applyAlignment="1">
      <alignment vertical="top" wrapText="1" shrinkToFit="1"/>
    </xf>
    <xf numFmtId="0" fontId="18" fillId="0" borderId="2" xfId="0" applyFont="1" applyFill="1" applyBorder="1" applyAlignment="1">
      <alignment vertical="top"/>
    </xf>
    <xf numFmtId="0" fontId="23" fillId="0" borderId="9" xfId="0" applyFont="1" applyFill="1" applyBorder="1" applyAlignment="1">
      <alignment horizontal="center" vertical="center"/>
    </xf>
    <xf numFmtId="0" fontId="18" fillId="0" borderId="2" xfId="0" applyFont="1" applyFill="1" applyBorder="1" applyAlignment="1">
      <alignment horizontal="justify" vertical="top" shrinkToFit="1"/>
    </xf>
    <xf numFmtId="0" fontId="18" fillId="0" borderId="2" xfId="0" applyFont="1" applyFill="1" applyBorder="1" applyAlignment="1">
      <alignment horizontal="left" vertical="center" wrapText="1"/>
    </xf>
    <xf numFmtId="0" fontId="19" fillId="0" borderId="2" xfId="0" applyFont="1" applyFill="1" applyBorder="1" applyAlignment="1">
      <alignment vertical="top" shrinkToFit="1"/>
    </xf>
    <xf numFmtId="0" fontId="18" fillId="0" borderId="4" xfId="0" applyFont="1" applyFill="1" applyBorder="1" applyAlignment="1">
      <alignment horizontal="left" vertical="top"/>
    </xf>
    <xf numFmtId="0" fontId="18" fillId="0" borderId="9" xfId="0" applyFont="1" applyFill="1" applyBorder="1" applyAlignment="1">
      <alignment horizontal="left" vertical="top"/>
    </xf>
    <xf numFmtId="0" fontId="18" fillId="0" borderId="4" xfId="0" applyFont="1" applyFill="1" applyBorder="1" applyAlignment="1">
      <alignment horizontal="left" vertical="top" wrapText="1"/>
    </xf>
    <xf numFmtId="0" fontId="18" fillId="0" borderId="9" xfId="0" applyFont="1" applyFill="1" applyBorder="1" applyAlignment="1">
      <alignment horizontal="left" vertical="top" wrapText="1"/>
    </xf>
    <xf numFmtId="0" fontId="18" fillId="0" borderId="4" xfId="0" applyFont="1" applyFill="1" applyBorder="1" applyAlignment="1">
      <alignment vertical="top"/>
    </xf>
    <xf numFmtId="0" fontId="23" fillId="0" borderId="2" xfId="0" applyFont="1" applyFill="1" applyBorder="1" applyAlignment="1">
      <alignment horizontal="left" vertical="center" wrapText="1"/>
    </xf>
    <xf numFmtId="0" fontId="19" fillId="0" borderId="2" xfId="0" applyFont="1" applyFill="1" applyBorder="1" applyAlignment="1">
      <alignment horizontal="left" vertical="top" wrapText="1" shrinkToFit="1"/>
    </xf>
    <xf numFmtId="0" fontId="19" fillId="0" borderId="2" xfId="0" applyFont="1" applyFill="1" applyBorder="1" applyAlignment="1">
      <alignment horizontal="left" vertical="top" shrinkToFit="1"/>
    </xf>
    <xf numFmtId="0" fontId="19" fillId="0" borderId="2" xfId="0" applyFont="1" applyFill="1" applyBorder="1" applyAlignment="1">
      <alignment horizontal="left" vertical="top" wrapText="1"/>
    </xf>
    <xf numFmtId="0" fontId="20" fillId="0" borderId="2" xfId="0" applyFont="1" applyFill="1" applyBorder="1" applyAlignment="1">
      <alignment horizontal="left" vertical="top" wrapText="1"/>
    </xf>
    <xf numFmtId="0" fontId="18" fillId="0" borderId="9" xfId="0" applyFont="1" applyFill="1" applyBorder="1" applyAlignment="1">
      <alignment horizontal="left" vertical="top" wrapText="1" shrinkToFit="1"/>
    </xf>
    <xf numFmtId="0" fontId="19" fillId="0" borderId="2" xfId="0" applyFont="1" applyFill="1" applyBorder="1" applyAlignment="1">
      <alignment horizontal="left" vertical="top"/>
    </xf>
    <xf numFmtId="0" fontId="22" fillId="0" borderId="2" xfId="0" applyFont="1" applyFill="1" applyBorder="1" applyAlignment="1">
      <alignment horizontal="left" vertical="top"/>
    </xf>
    <xf numFmtId="0" fontId="20" fillId="0" borderId="2" xfId="0" applyFont="1" applyFill="1" applyBorder="1" applyAlignment="1">
      <alignment horizontal="left" vertical="top"/>
    </xf>
    <xf numFmtId="0" fontId="18" fillId="0" borderId="2" xfId="1" applyFont="1" applyFill="1" applyBorder="1" applyAlignment="1">
      <alignment horizontal="left" vertical="center" wrapText="1"/>
    </xf>
    <xf numFmtId="0" fontId="18" fillId="0" borderId="2" xfId="1" applyFont="1" applyFill="1" applyBorder="1" applyAlignment="1">
      <alignment horizontal="center" vertical="center" shrinkToFit="1"/>
    </xf>
    <xf numFmtId="0" fontId="25" fillId="0" borderId="2" xfId="0" applyFont="1" applyFill="1" applyBorder="1" applyAlignment="1">
      <alignment horizontal="left" vertical="top" wrapText="1"/>
    </xf>
    <xf numFmtId="0" fontId="19" fillId="0" borderId="4" xfId="0" applyFont="1" applyFill="1" applyBorder="1" applyAlignment="1">
      <alignment horizontal="left" vertical="top" shrinkToFit="1"/>
    </xf>
    <xf numFmtId="0" fontId="19" fillId="0" borderId="2" xfId="0" applyFont="1" applyFill="1" applyBorder="1" applyAlignment="1">
      <alignment vertical="top" wrapText="1"/>
    </xf>
    <xf numFmtId="0" fontId="11" fillId="0" borderId="2" xfId="0" applyFont="1" applyFill="1" applyBorder="1" applyAlignment="1">
      <alignment vertical="center" wrapText="1"/>
    </xf>
    <xf numFmtId="0" fontId="25" fillId="0" borderId="2" xfId="0" applyFont="1" applyFill="1" applyBorder="1" applyAlignment="1">
      <alignment vertical="top" wrapText="1"/>
    </xf>
    <xf numFmtId="0" fontId="25" fillId="0" borderId="2" xfId="0" applyFont="1" applyFill="1" applyBorder="1" applyAlignment="1">
      <alignment vertical="top" wrapText="1" shrinkToFit="1"/>
    </xf>
    <xf numFmtId="0" fontId="23" fillId="0" borderId="2" xfId="0" applyFont="1" applyFill="1" applyBorder="1" applyAlignment="1">
      <alignment vertical="center"/>
    </xf>
    <xf numFmtId="0" fontId="11" fillId="0" borderId="2" xfId="0" applyFont="1" applyFill="1" applyBorder="1" applyAlignment="1">
      <alignment vertical="center" shrinkToFit="1"/>
    </xf>
    <xf numFmtId="0" fontId="20" fillId="0" borderId="2" xfId="0" applyFont="1" applyFill="1" applyBorder="1" applyAlignment="1">
      <alignment vertical="top" wrapText="1"/>
    </xf>
    <xf numFmtId="0" fontId="9" fillId="0" borderId="9" xfId="0" applyFont="1" applyFill="1" applyBorder="1" applyAlignment="1">
      <alignment vertical="center" shrinkToFit="1"/>
    </xf>
    <xf numFmtId="0" fontId="9" fillId="0" borderId="9" xfId="0" applyFont="1" applyFill="1" applyBorder="1" applyAlignment="1">
      <alignment horizontal="center" vertical="top"/>
    </xf>
    <xf numFmtId="0" fontId="18" fillId="0" borderId="2" xfId="0" applyFont="1" applyFill="1" applyBorder="1" applyAlignment="1">
      <alignment horizontal="left" vertical="center" wrapText="1"/>
    </xf>
    <xf numFmtId="0" fontId="18" fillId="0" borderId="5" xfId="0" applyFont="1" applyFill="1" applyBorder="1" applyAlignment="1">
      <alignment vertical="center" wrapText="1"/>
    </xf>
    <xf numFmtId="0" fontId="30" fillId="0" borderId="0" xfId="0" applyFont="1" applyAlignment="1">
      <alignment vertical="top"/>
    </xf>
    <xf numFmtId="0" fontId="30" fillId="0" borderId="0" xfId="0" applyFont="1" applyAlignment="1">
      <alignment vertical="center"/>
    </xf>
    <xf numFmtId="0" fontId="30" fillId="0" borderId="0" xfId="0" applyFont="1"/>
    <xf numFmtId="0" fontId="18" fillId="0" borderId="2" xfId="0" applyFont="1" applyFill="1" applyBorder="1" applyAlignment="1">
      <alignment horizontal="left" vertical="center" wrapText="1"/>
    </xf>
    <xf numFmtId="0" fontId="18" fillId="0" borderId="5" xfId="0" applyFont="1" applyFill="1" applyBorder="1" applyAlignment="1">
      <alignment horizontal="justify" vertical="center" wrapText="1"/>
    </xf>
    <xf numFmtId="0" fontId="18" fillId="0" borderId="2" xfId="0" applyFont="1" applyFill="1" applyBorder="1" applyAlignment="1">
      <alignment vertical="center" wrapText="1"/>
    </xf>
    <xf numFmtId="0" fontId="19" fillId="0" borderId="2" xfId="0" applyFont="1" applyFill="1" applyBorder="1" applyAlignment="1">
      <alignment horizontal="left" vertical="top" wrapText="1" shrinkToFit="1"/>
    </xf>
    <xf numFmtId="0" fontId="18" fillId="0" borderId="0" xfId="0" applyFont="1" applyFill="1" applyBorder="1" applyAlignment="1">
      <alignment vertical="top" wrapText="1"/>
    </xf>
    <xf numFmtId="0" fontId="18" fillId="0" borderId="5" xfId="0" applyFont="1" applyFill="1" applyBorder="1" applyAlignment="1">
      <alignment vertical="center"/>
    </xf>
    <xf numFmtId="0" fontId="18" fillId="0" borderId="0" xfId="0" applyFont="1" applyFill="1" applyBorder="1" applyAlignment="1">
      <alignment vertical="center"/>
    </xf>
    <xf numFmtId="0" fontId="9" fillId="0" borderId="9" xfId="0" applyFont="1" applyFill="1" applyBorder="1" applyAlignment="1">
      <alignment horizontal="center" vertical="center" shrinkToFit="1"/>
    </xf>
    <xf numFmtId="0" fontId="9" fillId="0" borderId="4" xfId="0" applyFont="1" applyFill="1" applyBorder="1" applyAlignment="1">
      <alignment horizontal="center" vertical="center" shrinkToFit="1"/>
    </xf>
    <xf numFmtId="176" fontId="18" fillId="0" borderId="0" xfId="0" applyNumberFormat="1" applyFont="1" applyFill="1" applyBorder="1" applyAlignment="1">
      <alignment horizontal="left" vertical="center" shrinkToFit="1"/>
    </xf>
    <xf numFmtId="176" fontId="18" fillId="0" borderId="3" xfId="0" applyNumberFormat="1" applyFont="1" applyFill="1" applyBorder="1" applyAlignment="1">
      <alignment horizontal="left" vertical="center" shrinkToFit="1"/>
    </xf>
    <xf numFmtId="176" fontId="18" fillId="0" borderId="0" xfId="0" applyNumberFormat="1" applyFont="1" applyFill="1" applyBorder="1" applyAlignment="1">
      <alignment horizontal="right" vertical="center" shrinkToFit="1"/>
    </xf>
    <xf numFmtId="49" fontId="18" fillId="0" borderId="0" xfId="0" applyNumberFormat="1" applyFont="1" applyFill="1" applyBorder="1" applyAlignment="1">
      <alignment horizontal="right" vertical="center"/>
    </xf>
    <xf numFmtId="49" fontId="18" fillId="0" borderId="3" xfId="0" applyNumberFormat="1" applyFont="1" applyFill="1" applyBorder="1" applyAlignment="1">
      <alignment horizontal="left" vertical="center"/>
    </xf>
    <xf numFmtId="49" fontId="18" fillId="0" borderId="8" xfId="0" applyNumberFormat="1" applyFont="1" applyFill="1" applyBorder="1" applyAlignment="1">
      <alignment horizontal="left" vertical="center"/>
    </xf>
    <xf numFmtId="49" fontId="18" fillId="0" borderId="0" xfId="0" applyNumberFormat="1" applyFont="1" applyFill="1" applyBorder="1" applyAlignment="1">
      <alignment vertical="center"/>
    </xf>
    <xf numFmtId="176" fontId="18" fillId="0" borderId="5" xfId="0" applyNumberFormat="1" applyFont="1" applyFill="1" applyBorder="1" applyAlignment="1">
      <alignment horizontal="right" vertical="center"/>
    </xf>
    <xf numFmtId="49" fontId="18" fillId="0" borderId="6" xfId="0" applyNumberFormat="1" applyFont="1" applyFill="1" applyBorder="1" applyAlignment="1">
      <alignment horizontal="right" vertical="center"/>
    </xf>
    <xf numFmtId="49" fontId="18" fillId="0" borderId="13" xfId="0" applyNumberFormat="1" applyFont="1" applyFill="1" applyBorder="1" applyAlignment="1">
      <alignment horizontal="right" vertical="center"/>
    </xf>
    <xf numFmtId="0" fontId="18" fillId="0" borderId="5" xfId="0" applyFont="1" applyFill="1" applyBorder="1" applyAlignment="1">
      <alignment horizontal="right" vertical="center"/>
    </xf>
    <xf numFmtId="176" fontId="18" fillId="0" borderId="5" xfId="0" applyNumberFormat="1" applyFont="1" applyFill="1" applyBorder="1" applyAlignment="1">
      <alignment horizontal="right" vertical="top" shrinkToFit="1"/>
    </xf>
    <xf numFmtId="176" fontId="18" fillId="0" borderId="0" xfId="0" applyNumberFormat="1" applyFont="1" applyFill="1" applyBorder="1" applyAlignment="1">
      <alignment vertical="center" shrinkToFit="1"/>
    </xf>
    <xf numFmtId="0" fontId="14" fillId="0" borderId="0" xfId="0" applyFont="1" applyAlignment="1">
      <alignment horizontal="center" vertical="center" wrapText="1"/>
    </xf>
    <xf numFmtId="0" fontId="18" fillId="0" borderId="1" xfId="0" applyFont="1" applyFill="1" applyBorder="1" applyAlignment="1">
      <alignment vertical="center" shrinkToFit="1"/>
    </xf>
    <xf numFmtId="49" fontId="18" fillId="0" borderId="1" xfId="0" applyNumberFormat="1" applyFont="1" applyFill="1" applyBorder="1" applyAlignment="1">
      <alignment vertical="center"/>
    </xf>
    <xf numFmtId="49" fontId="18" fillId="0" borderId="3" xfId="0" applyNumberFormat="1" applyFont="1" applyFill="1" applyBorder="1" applyAlignment="1">
      <alignment vertical="center"/>
    </xf>
    <xf numFmtId="49" fontId="18" fillId="0" borderId="7" xfId="0" applyNumberFormat="1" applyFont="1" applyFill="1" applyBorder="1" applyAlignment="1">
      <alignment vertical="center"/>
    </xf>
    <xf numFmtId="0" fontId="14" fillId="0" borderId="0" xfId="0" applyFont="1" applyAlignment="1">
      <alignment horizontal="right" vertical="center" wrapText="1"/>
    </xf>
    <xf numFmtId="0" fontId="18" fillId="0" borderId="1" xfId="0" applyFont="1" applyFill="1" applyBorder="1" applyAlignment="1">
      <alignment vertical="center" wrapText="1"/>
    </xf>
    <xf numFmtId="0" fontId="21" fillId="0" borderId="1" xfId="0" applyFont="1" applyFill="1" applyBorder="1" applyAlignment="1">
      <alignment vertical="center"/>
    </xf>
    <xf numFmtId="0" fontId="18" fillId="0" borderId="22" xfId="0" applyFont="1" applyFill="1" applyBorder="1" applyAlignment="1">
      <alignment vertical="center"/>
    </xf>
    <xf numFmtId="0" fontId="18" fillId="0" borderId="21" xfId="0" applyFont="1" applyFill="1" applyBorder="1" applyAlignment="1">
      <alignment vertical="center"/>
    </xf>
    <xf numFmtId="0" fontId="18" fillId="0" borderId="21" xfId="0" applyFont="1" applyFill="1" applyBorder="1" applyAlignment="1">
      <alignment horizontal="center" vertical="center"/>
    </xf>
    <xf numFmtId="0" fontId="18" fillId="0" borderId="22" xfId="0" applyFont="1" applyFill="1" applyBorder="1" applyAlignment="1">
      <alignment horizontal="center" vertical="center"/>
    </xf>
    <xf numFmtId="0" fontId="18" fillId="0" borderId="14" xfId="0" applyFont="1" applyFill="1" applyBorder="1" applyAlignment="1">
      <alignment vertical="center"/>
    </xf>
    <xf numFmtId="0" fontId="6" fillId="0" borderId="15" xfId="0" applyFont="1" applyFill="1" applyBorder="1" applyAlignment="1">
      <alignment horizontal="center" vertical="center"/>
    </xf>
    <xf numFmtId="0" fontId="6" fillId="0" borderId="4" xfId="0" applyFont="1" applyFill="1" applyBorder="1" applyAlignment="1">
      <alignment horizontal="center" vertical="center"/>
    </xf>
    <xf numFmtId="0" fontId="6" fillId="0" borderId="5" xfId="0" applyFont="1" applyFill="1" applyBorder="1" applyAlignment="1">
      <alignment vertical="center"/>
    </xf>
    <xf numFmtId="0" fontId="0" fillId="0" borderId="0" xfId="0" applyFont="1" applyFill="1" applyBorder="1" applyAlignment="1">
      <alignment vertical="center"/>
    </xf>
    <xf numFmtId="0" fontId="6" fillId="0" borderId="0" xfId="0" applyFont="1" applyFill="1" applyBorder="1" applyAlignment="1">
      <alignment vertical="center"/>
    </xf>
    <xf numFmtId="0" fontId="0" fillId="0" borderId="1" xfId="0" applyFont="1" applyFill="1" applyBorder="1" applyAlignment="1">
      <alignment vertical="center"/>
    </xf>
    <xf numFmtId="0" fontId="6" fillId="0" borderId="8" xfId="0" applyFont="1" applyFill="1" applyBorder="1" applyAlignment="1">
      <alignment horizontal="center" vertical="center"/>
    </xf>
    <xf numFmtId="0" fontId="0" fillId="0" borderId="3" xfId="0" applyFont="1" applyFill="1" applyBorder="1" applyAlignment="1">
      <alignment horizontal="center" vertical="center"/>
    </xf>
    <xf numFmtId="0" fontId="0" fillId="0" borderId="8" xfId="0" applyFont="1" applyFill="1" applyBorder="1" applyAlignment="1">
      <alignment horizontal="center" vertical="center"/>
    </xf>
    <xf numFmtId="0" fontId="6" fillId="0" borderId="14" xfId="0" applyFont="1" applyFill="1" applyBorder="1" applyAlignment="1">
      <alignment horizontal="center" vertical="center"/>
    </xf>
    <xf numFmtId="0" fontId="0" fillId="0" borderId="7" xfId="0" applyFont="1" applyFill="1" applyBorder="1" applyAlignment="1">
      <alignment horizontal="center" vertical="center"/>
    </xf>
    <xf numFmtId="58" fontId="2" fillId="0" borderId="0" xfId="0" applyNumberFormat="1" applyFont="1" applyFill="1" applyAlignment="1">
      <alignment horizontal="center"/>
    </xf>
    <xf numFmtId="0" fontId="2" fillId="0" borderId="0" xfId="0" applyFont="1" applyFill="1" applyAlignment="1">
      <alignment horizontal="center"/>
    </xf>
    <xf numFmtId="0" fontId="6" fillId="0" borderId="2" xfId="0" applyFont="1" applyFill="1" applyBorder="1" applyAlignment="1">
      <alignment horizontal="center" vertical="center"/>
    </xf>
    <xf numFmtId="0" fontId="6" fillId="0" borderId="2" xfId="0" applyFont="1" applyFill="1" applyBorder="1" applyAlignment="1">
      <alignment horizontal="left"/>
    </xf>
    <xf numFmtId="0" fontId="6" fillId="0" borderId="16" xfId="0" applyFont="1" applyFill="1" applyBorder="1" applyAlignment="1">
      <alignment vertical="center"/>
    </xf>
    <xf numFmtId="0" fontId="0" fillId="0" borderId="16" xfId="0" applyFont="1" applyFill="1" applyBorder="1" applyAlignment="1">
      <alignment vertical="center"/>
    </xf>
    <xf numFmtId="0" fontId="0" fillId="0" borderId="17" xfId="0" applyFont="1" applyFill="1" applyBorder="1" applyAlignment="1">
      <alignment vertical="center"/>
    </xf>
    <xf numFmtId="0" fontId="31" fillId="0" borderId="0" xfId="0" applyFont="1" applyFill="1" applyAlignment="1">
      <alignment horizontal="center" vertical="center"/>
    </xf>
    <xf numFmtId="0" fontId="32" fillId="0" borderId="0" xfId="0" applyFont="1" applyFill="1" applyAlignment="1">
      <alignment horizontal="center" vertical="center"/>
    </xf>
    <xf numFmtId="0" fontId="6" fillId="0" borderId="9" xfId="0" applyFont="1" applyFill="1" applyBorder="1" applyAlignment="1">
      <alignment horizontal="center" vertical="center"/>
    </xf>
    <xf numFmtId="0" fontId="4" fillId="0" borderId="0" xfId="0" applyFont="1" applyFill="1" applyAlignment="1">
      <alignment horizontal="center" vertical="center"/>
    </xf>
    <xf numFmtId="0" fontId="6" fillId="0" borderId="9" xfId="0" applyFont="1" applyFill="1" applyBorder="1" applyAlignment="1">
      <alignment horizontal="left" vertical="center"/>
    </xf>
    <xf numFmtId="0" fontId="0" fillId="0" borderId="9" xfId="0" applyFont="1" applyFill="1" applyBorder="1" applyAlignment="1">
      <alignment horizontal="left" vertical="center"/>
    </xf>
    <xf numFmtId="0" fontId="0" fillId="0" borderId="4" xfId="0" applyFont="1" applyFill="1" applyBorder="1" applyAlignment="1">
      <alignment horizontal="left" vertical="center"/>
    </xf>
    <xf numFmtId="0" fontId="6" fillId="0" borderId="9" xfId="0" applyFont="1" applyFill="1" applyBorder="1" applyAlignment="1">
      <alignment horizontal="left"/>
    </xf>
    <xf numFmtId="0" fontId="0" fillId="0" borderId="9" xfId="0" applyFont="1" applyFill="1" applyBorder="1"/>
    <xf numFmtId="0" fontId="0" fillId="0" borderId="4" xfId="0" applyFont="1" applyFill="1" applyBorder="1"/>
    <xf numFmtId="0" fontId="6" fillId="0" borderId="13" xfId="0" applyFont="1" applyFill="1" applyBorder="1" applyAlignment="1">
      <alignment horizontal="center" vertical="center"/>
    </xf>
    <xf numFmtId="0" fontId="0" fillId="0" borderId="6" xfId="0" applyFont="1" applyFill="1" applyBorder="1" applyAlignment="1">
      <alignment horizontal="center" vertical="center"/>
    </xf>
    <xf numFmtId="0" fontId="5" fillId="0" borderId="13" xfId="0" applyFont="1" applyFill="1" applyBorder="1" applyAlignment="1">
      <alignment vertical="center"/>
    </xf>
    <xf numFmtId="0" fontId="0" fillId="0" borderId="8" xfId="0" applyFont="1" applyFill="1" applyBorder="1" applyAlignment="1">
      <alignment vertical="center"/>
    </xf>
    <xf numFmtId="0" fontId="0" fillId="0" borderId="14" xfId="0" applyFont="1" applyFill="1" applyBorder="1" applyAlignment="1">
      <alignment vertical="center"/>
    </xf>
    <xf numFmtId="0" fontId="0" fillId="0" borderId="6" xfId="0" applyFont="1" applyFill="1" applyBorder="1" applyAlignment="1">
      <alignment vertical="center"/>
    </xf>
    <xf numFmtId="0" fontId="0" fillId="0" borderId="3" xfId="0" applyFont="1" applyFill="1" applyBorder="1" applyAlignment="1">
      <alignment vertical="center"/>
    </xf>
    <xf numFmtId="0" fontId="0" fillId="0" borderId="7" xfId="0" applyFont="1" applyFill="1" applyBorder="1" applyAlignment="1">
      <alignment vertical="center"/>
    </xf>
    <xf numFmtId="0" fontId="33" fillId="0" borderId="5" xfId="2" applyFont="1" applyFill="1" applyBorder="1" applyAlignment="1">
      <alignment horizontal="center" vertical="center" shrinkToFit="1"/>
    </xf>
    <xf numFmtId="0" fontId="33" fillId="0" borderId="1" xfId="2" applyFont="1" applyFill="1" applyBorder="1" applyAlignment="1">
      <alignment horizontal="center" vertical="center" shrinkToFit="1"/>
    </xf>
    <xf numFmtId="176" fontId="18" fillId="0" borderId="0" xfId="0" applyNumberFormat="1" applyFont="1" applyFill="1" applyBorder="1" applyAlignment="1">
      <alignment horizontal="left" vertical="center" shrinkToFit="1"/>
    </xf>
    <xf numFmtId="176" fontId="18" fillId="0" borderId="1" xfId="0" applyNumberFormat="1" applyFont="1" applyFill="1" applyBorder="1" applyAlignment="1">
      <alignment horizontal="left" vertical="center" shrinkToFit="1"/>
    </xf>
    <xf numFmtId="0" fontId="18" fillId="0" borderId="0" xfId="0" applyFont="1" applyFill="1" applyBorder="1" applyAlignment="1">
      <alignment horizontal="justify" vertical="top" wrapText="1"/>
    </xf>
    <xf numFmtId="0" fontId="18" fillId="0" borderId="1" xfId="0" applyFont="1" applyFill="1" applyBorder="1" applyAlignment="1">
      <alignment horizontal="justify" vertical="top" wrapText="1"/>
    </xf>
    <xf numFmtId="176" fontId="18" fillId="0" borderId="3" xfId="0" applyNumberFormat="1" applyFont="1" applyFill="1" applyBorder="1" applyAlignment="1">
      <alignment horizontal="left" vertical="center" shrinkToFit="1"/>
    </xf>
    <xf numFmtId="176" fontId="18" fillId="0" borderId="7" xfId="0" applyNumberFormat="1" applyFont="1" applyFill="1" applyBorder="1" applyAlignment="1">
      <alignment horizontal="left" vertical="center" shrinkToFit="1"/>
    </xf>
    <xf numFmtId="0" fontId="18" fillId="0" borderId="0" xfId="0" applyFont="1" applyFill="1" applyBorder="1" applyAlignment="1">
      <alignment horizontal="left" vertical="top" wrapText="1"/>
    </xf>
    <xf numFmtId="0" fontId="18" fillId="0" borderId="1" xfId="0" applyFont="1" applyFill="1" applyBorder="1" applyAlignment="1">
      <alignment horizontal="left" vertical="top" wrapText="1"/>
    </xf>
    <xf numFmtId="0" fontId="18" fillId="0" borderId="0" xfId="0" applyFont="1" applyFill="1" applyBorder="1" applyAlignment="1">
      <alignment horizontal="left" vertical="center" wrapText="1"/>
    </xf>
    <xf numFmtId="0" fontId="18" fillId="0" borderId="1" xfId="0" applyFont="1" applyFill="1" applyBorder="1" applyAlignment="1">
      <alignment horizontal="left" vertical="center" wrapText="1"/>
    </xf>
    <xf numFmtId="176" fontId="18" fillId="0" borderId="0" xfId="0" applyNumberFormat="1" applyFont="1" applyFill="1" applyBorder="1" applyAlignment="1">
      <alignment horizontal="right" vertical="center" shrinkToFit="1"/>
    </xf>
    <xf numFmtId="176" fontId="18" fillId="0" borderId="1" xfId="0" applyNumberFormat="1" applyFont="1" applyFill="1" applyBorder="1" applyAlignment="1">
      <alignment horizontal="right" vertical="center" shrinkToFit="1"/>
    </xf>
    <xf numFmtId="0" fontId="18" fillId="0" borderId="0" xfId="0" applyFont="1" applyFill="1" applyBorder="1" applyAlignment="1">
      <alignment horizontal="justify" vertical="center" wrapText="1"/>
    </xf>
    <xf numFmtId="0" fontId="18" fillId="0" borderId="1" xfId="0" applyFont="1" applyFill="1" applyBorder="1" applyAlignment="1">
      <alignment horizontal="justify" vertical="center" wrapText="1"/>
    </xf>
    <xf numFmtId="0" fontId="18" fillId="0" borderId="8" xfId="0" applyFont="1" applyFill="1" applyBorder="1" applyAlignment="1">
      <alignment horizontal="justify" vertical="center" wrapText="1"/>
    </xf>
    <xf numFmtId="0" fontId="18" fillId="0" borderId="14" xfId="0" applyFont="1" applyFill="1" applyBorder="1" applyAlignment="1">
      <alignment horizontal="justify" vertical="center" wrapText="1"/>
    </xf>
    <xf numFmtId="0" fontId="18" fillId="0" borderId="8" xfId="0" applyFont="1" applyFill="1" applyBorder="1" applyAlignment="1">
      <alignment vertical="center"/>
    </xf>
    <xf numFmtId="0" fontId="18" fillId="0" borderId="0" xfId="0" applyFont="1" applyFill="1" applyBorder="1" applyAlignment="1">
      <alignment vertical="center"/>
    </xf>
    <xf numFmtId="0" fontId="19" fillId="0" borderId="0" xfId="0" applyFont="1" applyFill="1" applyBorder="1" applyAlignment="1">
      <alignment horizontal="left" vertical="top" wrapText="1"/>
    </xf>
    <xf numFmtId="0" fontId="19" fillId="0" borderId="1" xfId="0" applyFont="1" applyFill="1" applyBorder="1" applyAlignment="1">
      <alignment horizontal="left" vertical="top" wrapText="1"/>
    </xf>
    <xf numFmtId="49" fontId="18" fillId="0" borderId="0" xfId="0" applyNumberFormat="1" applyFont="1" applyFill="1" applyBorder="1" applyAlignment="1">
      <alignment horizontal="left" vertical="center"/>
    </xf>
    <xf numFmtId="49" fontId="18" fillId="0" borderId="1" xfId="0" applyNumberFormat="1" applyFont="1" applyFill="1" applyBorder="1" applyAlignment="1">
      <alignment horizontal="left" vertical="center"/>
    </xf>
    <xf numFmtId="0" fontId="18" fillId="0" borderId="0" xfId="0" applyFont="1" applyFill="1" applyBorder="1" applyAlignment="1">
      <alignment horizontal="left" vertical="center"/>
    </xf>
    <xf numFmtId="0" fontId="18" fillId="0" borderId="1" xfId="0" applyFont="1" applyFill="1" applyBorder="1" applyAlignment="1">
      <alignment horizontal="left" vertical="center"/>
    </xf>
    <xf numFmtId="0" fontId="18" fillId="0" borderId="3" xfId="0" applyFont="1" applyFill="1" applyBorder="1" applyAlignment="1">
      <alignment horizontal="left" vertical="top" wrapText="1"/>
    </xf>
    <xf numFmtId="0" fontId="18" fillId="0" borderId="7" xfId="0" applyFont="1" applyFill="1" applyBorder="1" applyAlignment="1">
      <alignment horizontal="left" vertical="top" wrapText="1"/>
    </xf>
    <xf numFmtId="0" fontId="18" fillId="0" borderId="0" xfId="0" applyFont="1" applyFill="1" applyBorder="1" applyAlignment="1">
      <alignment vertical="top" wrapText="1"/>
    </xf>
    <xf numFmtId="0" fontId="18" fillId="0" borderId="1" xfId="0" applyFont="1" applyFill="1" applyBorder="1" applyAlignment="1">
      <alignment vertical="top" wrapText="1"/>
    </xf>
    <xf numFmtId="0" fontId="18" fillId="0" borderId="0" xfId="0" applyFont="1" applyFill="1" applyBorder="1" applyAlignment="1">
      <alignment horizontal="left" vertical="center" shrinkToFit="1"/>
    </xf>
    <xf numFmtId="0" fontId="18" fillId="0" borderId="1" xfId="0" applyFont="1" applyFill="1" applyBorder="1" applyAlignment="1">
      <alignment horizontal="left" vertical="center" shrinkToFit="1"/>
    </xf>
    <xf numFmtId="0" fontId="19" fillId="0" borderId="0" xfId="0" applyFont="1" applyFill="1" applyBorder="1" applyAlignment="1">
      <alignment horizontal="justify" vertical="center" wrapText="1"/>
    </xf>
    <xf numFmtId="0" fontId="19" fillId="0" borderId="1" xfId="0" applyFont="1" applyFill="1" applyBorder="1" applyAlignment="1">
      <alignment horizontal="justify" vertical="center" wrapText="1"/>
    </xf>
    <xf numFmtId="0" fontId="18" fillId="0" borderId="0" xfId="0" applyFont="1" applyFill="1" applyBorder="1" applyAlignment="1">
      <alignment horizontal="right" vertical="center" shrinkToFit="1"/>
    </xf>
    <xf numFmtId="0" fontId="18" fillId="0" borderId="0" xfId="0" applyFont="1" applyFill="1" applyBorder="1" applyAlignment="1">
      <alignment horizontal="center" vertical="center" shrinkToFit="1"/>
    </xf>
    <xf numFmtId="0" fontId="18" fillId="0" borderId="8" xfId="0" applyFont="1" applyFill="1" applyBorder="1" applyAlignment="1">
      <alignment horizontal="left" vertical="top" wrapText="1" shrinkToFit="1"/>
    </xf>
    <xf numFmtId="0" fontId="18" fillId="0" borderId="14" xfId="0" applyFont="1" applyFill="1" applyBorder="1" applyAlignment="1">
      <alignment horizontal="left" vertical="top" wrapText="1" shrinkToFit="1"/>
    </xf>
    <xf numFmtId="0" fontId="18" fillId="0" borderId="0" xfId="0" applyFont="1" applyFill="1" applyBorder="1" applyAlignment="1">
      <alignment horizontal="left" vertical="top" wrapText="1" shrinkToFit="1"/>
    </xf>
    <xf numFmtId="0" fontId="18" fillId="0" borderId="1" xfId="0" applyFont="1" applyFill="1" applyBorder="1" applyAlignment="1">
      <alignment horizontal="left" vertical="top" wrapText="1" shrinkToFit="1"/>
    </xf>
    <xf numFmtId="0" fontId="18" fillId="0" borderId="0" xfId="0" applyFont="1" applyFill="1" applyBorder="1" applyAlignment="1">
      <alignment vertical="center" shrinkToFit="1"/>
    </xf>
    <xf numFmtId="0" fontId="18" fillId="0" borderId="1" xfId="0" applyFont="1" applyFill="1" applyBorder="1" applyAlignment="1">
      <alignment vertical="center" shrinkToFit="1"/>
    </xf>
    <xf numFmtId="0" fontId="18" fillId="0" borderId="8" xfId="0" applyFont="1" applyFill="1" applyBorder="1" applyAlignment="1">
      <alignment horizontal="left" vertical="top" wrapText="1"/>
    </xf>
    <xf numFmtId="0" fontId="18" fillId="0" borderId="14" xfId="0" applyFont="1" applyFill="1" applyBorder="1" applyAlignment="1">
      <alignment horizontal="left" vertical="top" wrapText="1"/>
    </xf>
    <xf numFmtId="0" fontId="18" fillId="0" borderId="0" xfId="1" applyFont="1" applyFill="1" applyBorder="1" applyAlignment="1">
      <alignment horizontal="left" vertical="top" wrapText="1"/>
    </xf>
    <xf numFmtId="0" fontId="18" fillId="0" borderId="1" xfId="1" applyFont="1" applyFill="1" applyBorder="1" applyAlignment="1">
      <alignment horizontal="left" vertical="top" wrapText="1"/>
    </xf>
    <xf numFmtId="0" fontId="19" fillId="0" borderId="3" xfId="0" applyFont="1" applyFill="1" applyBorder="1" applyAlignment="1">
      <alignment horizontal="justify" vertical="center" wrapText="1"/>
    </xf>
    <xf numFmtId="0" fontId="19" fillId="0" borderId="7" xfId="0" applyFont="1" applyFill="1" applyBorder="1" applyAlignment="1">
      <alignment horizontal="justify" vertical="center" wrapText="1"/>
    </xf>
    <xf numFmtId="0" fontId="22" fillId="0" borderId="8" xfId="0" applyFont="1" applyFill="1" applyBorder="1" applyAlignment="1">
      <alignment horizontal="left" vertical="top" wrapText="1"/>
    </xf>
    <xf numFmtId="0" fontId="22" fillId="0" borderId="14" xfId="0" applyFont="1" applyFill="1" applyBorder="1" applyAlignment="1">
      <alignment horizontal="left" vertical="top" wrapText="1"/>
    </xf>
    <xf numFmtId="0" fontId="22" fillId="0" borderId="0" xfId="0" applyFont="1" applyFill="1" applyBorder="1" applyAlignment="1">
      <alignment horizontal="left" vertical="top" wrapText="1"/>
    </xf>
    <xf numFmtId="0" fontId="22" fillId="0" borderId="1" xfId="0" applyFont="1" applyFill="1" applyBorder="1" applyAlignment="1">
      <alignment horizontal="left" vertical="top" wrapText="1"/>
    </xf>
    <xf numFmtId="0" fontId="18" fillId="0" borderId="14" xfId="0" applyFont="1" applyFill="1" applyBorder="1" applyAlignment="1">
      <alignment vertical="center"/>
    </xf>
    <xf numFmtId="0" fontId="18" fillId="0" borderId="1" xfId="0" applyFont="1" applyFill="1" applyBorder="1" applyAlignment="1">
      <alignment vertical="center"/>
    </xf>
    <xf numFmtId="176" fontId="18" fillId="0" borderId="3" xfId="0" applyNumberFormat="1" applyFont="1" applyFill="1" applyBorder="1" applyAlignment="1">
      <alignment horizontal="right" vertical="center" shrinkToFit="1"/>
    </xf>
    <xf numFmtId="176" fontId="18" fillId="0" borderId="7" xfId="0" applyNumberFormat="1" applyFont="1" applyFill="1" applyBorder="1" applyAlignment="1">
      <alignment horizontal="right" vertical="center" shrinkToFit="1"/>
    </xf>
    <xf numFmtId="0" fontId="18" fillId="0" borderId="8" xfId="0" applyFont="1" applyFill="1" applyBorder="1" applyAlignment="1">
      <alignment vertical="center" shrinkToFit="1"/>
    </xf>
    <xf numFmtId="0" fontId="18" fillId="0" borderId="14" xfId="0" applyFont="1" applyFill="1" applyBorder="1" applyAlignment="1">
      <alignment vertical="center" shrinkToFit="1"/>
    </xf>
    <xf numFmtId="0" fontId="20" fillId="0" borderId="0" xfId="0" applyFont="1" applyFill="1" applyBorder="1" applyAlignment="1">
      <alignment horizontal="left" vertical="top" wrapText="1"/>
    </xf>
    <xf numFmtId="0" fontId="20" fillId="0" borderId="1" xfId="0" applyFont="1" applyFill="1" applyBorder="1" applyAlignment="1">
      <alignment horizontal="left" vertical="top" wrapText="1"/>
    </xf>
    <xf numFmtId="0" fontId="18" fillId="0" borderId="0" xfId="0" applyFont="1" applyFill="1" applyBorder="1" applyAlignment="1">
      <alignment horizontal="left" vertical="top"/>
    </xf>
    <xf numFmtId="0" fontId="18" fillId="0" borderId="1" xfId="0" applyFont="1" applyFill="1" applyBorder="1" applyAlignment="1">
      <alignment horizontal="left" vertical="top"/>
    </xf>
    <xf numFmtId="0" fontId="18" fillId="0" borderId="21" xfId="0" applyFont="1" applyFill="1" applyBorder="1" applyAlignment="1">
      <alignment horizontal="left" vertical="center"/>
    </xf>
    <xf numFmtId="0" fontId="18" fillId="0" borderId="22" xfId="0" applyFont="1" applyFill="1" applyBorder="1" applyAlignment="1">
      <alignment vertical="center"/>
    </xf>
    <xf numFmtId="0" fontId="18" fillId="0" borderId="0" xfId="0" applyFont="1" applyFill="1" applyBorder="1" applyAlignment="1">
      <alignment horizontal="center" vertical="center"/>
    </xf>
    <xf numFmtId="0" fontId="18" fillId="0" borderId="5" xfId="0" applyFont="1" applyFill="1" applyBorder="1" applyAlignment="1">
      <alignment horizontal="center" vertical="center"/>
    </xf>
    <xf numFmtId="49" fontId="18" fillId="0" borderId="3" xfId="0" applyNumberFormat="1" applyFont="1" applyFill="1" applyBorder="1" applyAlignment="1">
      <alignment horizontal="left" vertical="center"/>
    </xf>
    <xf numFmtId="49" fontId="18" fillId="0" borderId="7" xfId="0" applyNumberFormat="1" applyFont="1" applyFill="1" applyBorder="1" applyAlignment="1">
      <alignment horizontal="left" vertical="center"/>
    </xf>
    <xf numFmtId="0" fontId="18" fillId="0" borderId="3" xfId="0" applyFont="1" applyFill="1" applyBorder="1" applyAlignment="1">
      <alignment vertical="center"/>
    </xf>
    <xf numFmtId="0" fontId="18" fillId="0" borderId="7" xfId="0" applyFont="1" applyFill="1" applyBorder="1" applyAlignment="1">
      <alignment vertical="center"/>
    </xf>
    <xf numFmtId="49" fontId="18" fillId="0" borderId="0" xfId="0" applyNumberFormat="1" applyFont="1" applyFill="1" applyBorder="1" applyAlignment="1">
      <alignment vertical="center"/>
    </xf>
    <xf numFmtId="49" fontId="18" fillId="0" borderId="3" xfId="0" applyNumberFormat="1" applyFont="1" applyFill="1" applyBorder="1" applyAlignment="1">
      <alignment vertical="center"/>
    </xf>
    <xf numFmtId="0" fontId="19" fillId="0" borderId="0" xfId="0" applyFont="1" applyFill="1" applyBorder="1" applyAlignment="1">
      <alignment horizontal="left" vertical="top" shrinkToFit="1"/>
    </xf>
    <xf numFmtId="0" fontId="19" fillId="0" borderId="1" xfId="0" applyFont="1" applyFill="1" applyBorder="1" applyAlignment="1">
      <alignment horizontal="left" vertical="top" shrinkToFit="1"/>
    </xf>
    <xf numFmtId="0" fontId="18" fillId="0" borderId="0" xfId="0" applyFont="1" applyFill="1" applyBorder="1" applyAlignment="1">
      <alignment vertical="center" wrapText="1"/>
    </xf>
    <xf numFmtId="0" fontId="18" fillId="0" borderId="1" xfId="0" applyFont="1" applyFill="1" applyBorder="1" applyAlignment="1">
      <alignment vertical="center" wrapText="1"/>
    </xf>
    <xf numFmtId="0" fontId="18" fillId="0" borderId="0" xfId="0" applyFont="1" applyFill="1" applyBorder="1"/>
    <xf numFmtId="0" fontId="18" fillId="0" borderId="1" xfId="0" applyFont="1" applyFill="1" applyBorder="1"/>
    <xf numFmtId="176" fontId="18" fillId="0" borderId="0" xfId="0" applyNumberFormat="1" applyFont="1" applyFill="1" applyBorder="1" applyAlignment="1">
      <alignment horizontal="center" vertical="center"/>
    </xf>
    <xf numFmtId="176" fontId="18" fillId="0" borderId="1" xfId="0" applyNumberFormat="1" applyFont="1" applyFill="1" applyBorder="1" applyAlignment="1">
      <alignment horizontal="center" vertical="center"/>
    </xf>
    <xf numFmtId="0" fontId="18" fillId="0" borderId="8" xfId="0" applyFont="1" applyFill="1" applyBorder="1" applyAlignment="1">
      <alignment horizontal="left" vertical="center" shrinkToFit="1"/>
    </xf>
    <xf numFmtId="0" fontId="18" fillId="0" borderId="14" xfId="0" applyFont="1" applyFill="1" applyBorder="1" applyAlignment="1">
      <alignment horizontal="left" vertical="center" shrinkToFit="1"/>
    </xf>
    <xf numFmtId="0" fontId="18" fillId="0" borderId="2" xfId="0" applyFont="1" applyFill="1" applyBorder="1" applyAlignment="1">
      <alignment horizontal="left" vertical="top" wrapText="1" shrinkToFit="1"/>
    </xf>
    <xf numFmtId="0" fontId="18" fillId="0" borderId="9" xfId="0" applyFont="1" applyFill="1" applyBorder="1" applyAlignment="1">
      <alignment horizontal="left" vertical="top" wrapText="1"/>
    </xf>
    <xf numFmtId="0" fontId="18" fillId="0" borderId="2" xfId="0" applyFont="1" applyFill="1" applyBorder="1" applyAlignment="1">
      <alignment horizontal="left" vertical="top" wrapText="1"/>
    </xf>
    <xf numFmtId="0" fontId="18" fillId="0" borderId="2" xfId="0" applyFont="1" applyFill="1" applyBorder="1" applyAlignment="1">
      <alignment vertical="top" wrapText="1"/>
    </xf>
    <xf numFmtId="0" fontId="18" fillId="0" borderId="13" xfId="0" applyFont="1" applyFill="1" applyBorder="1" applyAlignment="1">
      <alignment horizontal="center" vertical="center" wrapText="1"/>
    </xf>
    <xf numFmtId="0" fontId="18" fillId="0" borderId="5" xfId="0" applyFont="1" applyFill="1" applyBorder="1" applyAlignment="1">
      <alignment horizontal="center" vertical="center" wrapText="1"/>
    </xf>
    <xf numFmtId="0" fontId="18" fillId="0" borderId="5" xfId="0" applyFont="1" applyFill="1" applyBorder="1" applyAlignment="1">
      <alignment horizontal="left" vertical="top" wrapText="1"/>
    </xf>
    <xf numFmtId="0" fontId="22" fillId="0" borderId="5" xfId="0" applyFont="1" applyFill="1" applyBorder="1" applyAlignment="1">
      <alignment horizontal="left" vertical="top" wrapText="1"/>
    </xf>
    <xf numFmtId="0" fontId="18" fillId="0" borderId="19" xfId="0" applyFont="1" applyFill="1" applyBorder="1" applyAlignment="1">
      <alignment horizontal="center" vertical="center" shrinkToFit="1"/>
    </xf>
    <xf numFmtId="0" fontId="18" fillId="0" borderId="10" xfId="0" applyFont="1" applyFill="1" applyBorder="1" applyAlignment="1">
      <alignment horizontal="center" vertical="center" shrinkToFit="1"/>
    </xf>
    <xf numFmtId="0" fontId="18" fillId="0" borderId="4" xfId="0" applyFont="1" applyFill="1" applyBorder="1" applyAlignment="1">
      <alignment vertical="top" wrapText="1"/>
    </xf>
    <xf numFmtId="0" fontId="18" fillId="0" borderId="2" xfId="0" applyFont="1" applyFill="1" applyBorder="1" applyAlignment="1">
      <alignment vertical="center" wrapText="1" shrinkToFit="1"/>
    </xf>
    <xf numFmtId="0" fontId="18" fillId="0" borderId="14" xfId="0" applyFont="1" applyFill="1" applyBorder="1" applyAlignment="1">
      <alignment horizontal="center" vertical="center" wrapText="1"/>
    </xf>
    <xf numFmtId="0" fontId="18" fillId="0" borderId="7" xfId="0" applyFont="1" applyFill="1" applyBorder="1" applyAlignment="1">
      <alignment vertical="center" wrapText="1"/>
    </xf>
    <xf numFmtId="0" fontId="18" fillId="0" borderId="7" xfId="0" applyFont="1" applyFill="1" applyBorder="1" applyAlignment="1">
      <alignment horizontal="center" vertical="center" wrapText="1"/>
    </xf>
    <xf numFmtId="0" fontId="18" fillId="0" borderId="2" xfId="0" applyFont="1" applyFill="1" applyBorder="1" applyAlignment="1">
      <alignment vertical="center" wrapText="1"/>
    </xf>
    <xf numFmtId="0" fontId="18" fillId="0" borderId="11" xfId="0" applyFont="1" applyFill="1" applyBorder="1" applyAlignment="1">
      <alignment horizontal="center" vertical="center" wrapText="1"/>
    </xf>
    <xf numFmtId="0" fontId="19" fillId="0" borderId="2" xfId="0" applyFont="1" applyFill="1" applyBorder="1" applyAlignment="1">
      <alignment horizontal="left" vertical="top" wrapText="1" shrinkToFit="1"/>
    </xf>
    <xf numFmtId="0" fontId="19" fillId="0" borderId="9" xfId="0" applyFont="1" applyFill="1" applyBorder="1" applyAlignment="1">
      <alignment horizontal="left" vertical="top" wrapText="1" shrinkToFit="1"/>
    </xf>
    <xf numFmtId="0" fontId="18" fillId="0" borderId="2" xfId="0" applyFont="1" applyFill="1" applyBorder="1" applyAlignment="1">
      <alignment vertical="top" wrapText="1" shrinkToFit="1"/>
    </xf>
    <xf numFmtId="0" fontId="19" fillId="0" borderId="2" xfId="0" applyFont="1" applyFill="1" applyBorder="1" applyAlignment="1">
      <alignment horizontal="left" vertical="center" wrapText="1"/>
    </xf>
    <xf numFmtId="0" fontId="19" fillId="0" borderId="2" xfId="0" applyFont="1" applyFill="1" applyBorder="1" applyAlignment="1">
      <alignment vertical="top" wrapText="1" shrinkToFit="1"/>
    </xf>
    <xf numFmtId="0" fontId="18" fillId="0" borderId="6" xfId="0" applyFont="1" applyFill="1" applyBorder="1" applyAlignment="1">
      <alignment horizontal="center" vertical="center" wrapText="1"/>
    </xf>
    <xf numFmtId="0" fontId="18" fillId="0" borderId="13" xfId="0" applyFont="1" applyFill="1" applyBorder="1" applyAlignment="1">
      <alignment vertical="center" wrapText="1"/>
    </xf>
    <xf numFmtId="0" fontId="18" fillId="0" borderId="5" xfId="0" applyFont="1" applyFill="1" applyBorder="1" applyAlignment="1">
      <alignment vertical="center" wrapText="1"/>
    </xf>
    <xf numFmtId="0" fontId="18" fillId="0" borderId="13" xfId="0" applyFont="1" applyFill="1" applyBorder="1" applyAlignment="1">
      <alignment horizontal="left" vertical="top" wrapText="1"/>
    </xf>
    <xf numFmtId="0" fontId="18" fillId="0" borderId="5" xfId="0" applyFont="1" applyFill="1" applyBorder="1" applyAlignment="1">
      <alignment horizontal="center" vertical="top" wrapText="1"/>
    </xf>
    <xf numFmtId="0" fontId="18" fillId="0" borderId="13" xfId="0" applyFont="1" applyFill="1" applyBorder="1" applyAlignment="1">
      <alignment horizontal="center" vertical="top" wrapText="1"/>
    </xf>
    <xf numFmtId="0" fontId="18" fillId="0" borderId="8" xfId="0" applyFont="1" applyFill="1" applyBorder="1" applyAlignment="1">
      <alignment horizontal="center" vertical="center" wrapText="1"/>
    </xf>
    <xf numFmtId="0" fontId="18" fillId="0" borderId="3" xfId="0" applyFont="1" applyFill="1" applyBorder="1" applyAlignment="1">
      <alignment horizontal="center" vertical="center" wrapText="1"/>
    </xf>
    <xf numFmtId="176" fontId="18" fillId="0" borderId="8" xfId="0" applyNumberFormat="1" applyFont="1" applyFill="1" applyBorder="1" applyAlignment="1">
      <alignment horizontal="left" vertical="center" shrinkToFit="1"/>
    </xf>
    <xf numFmtId="176" fontId="18" fillId="0" borderId="14" xfId="0" applyNumberFormat="1" applyFont="1" applyFill="1" applyBorder="1" applyAlignment="1">
      <alignment horizontal="left" vertical="center" shrinkToFit="1"/>
    </xf>
    <xf numFmtId="0" fontId="18" fillId="0" borderId="2" xfId="0" applyFont="1" applyFill="1" applyBorder="1" applyAlignment="1">
      <alignment horizontal="left" vertical="center" wrapText="1"/>
    </xf>
    <xf numFmtId="0" fontId="18" fillId="0" borderId="9" xfId="0" applyFont="1" applyFill="1" applyBorder="1" applyAlignment="1">
      <alignment horizontal="left" vertical="top" wrapText="1" shrinkToFit="1"/>
    </xf>
    <xf numFmtId="0" fontId="24" fillId="0" borderId="0" xfId="0" applyFont="1" applyFill="1" applyBorder="1" applyAlignment="1">
      <alignment vertical="center" wrapText="1"/>
    </xf>
    <xf numFmtId="0" fontId="24" fillId="0" borderId="1" xfId="0" applyFont="1" applyFill="1" applyBorder="1" applyAlignment="1">
      <alignment vertical="center" wrapText="1"/>
    </xf>
    <xf numFmtId="0" fontId="18" fillId="0" borderId="5" xfId="0" applyFont="1" applyFill="1" applyBorder="1" applyAlignment="1">
      <alignment horizontal="justify" vertical="center" wrapText="1"/>
    </xf>
    <xf numFmtId="0" fontId="22" fillId="0" borderId="5" xfId="0" applyFont="1" applyFill="1" applyBorder="1" applyAlignment="1">
      <alignment vertical="center" wrapText="1"/>
    </xf>
    <xf numFmtId="0" fontId="9" fillId="0" borderId="2" xfId="0" applyFont="1" applyFill="1" applyBorder="1" applyAlignment="1">
      <alignment horizontal="left" vertical="top" wrapText="1"/>
    </xf>
    <xf numFmtId="0" fontId="12" fillId="0" borderId="2" xfId="0" applyFont="1" applyFill="1" applyBorder="1" applyAlignment="1">
      <alignment vertical="top" wrapText="1"/>
    </xf>
    <xf numFmtId="0" fontId="11" fillId="0" borderId="2" xfId="0" applyFont="1" applyFill="1" applyBorder="1" applyAlignment="1">
      <alignment vertical="top" wrapText="1"/>
    </xf>
    <xf numFmtId="0" fontId="11" fillId="0" borderId="2" xfId="0" applyFont="1" applyFill="1" applyBorder="1" applyAlignment="1">
      <alignment vertical="top"/>
    </xf>
    <xf numFmtId="0" fontId="9" fillId="0" borderId="9" xfId="0" applyFont="1" applyFill="1" applyBorder="1" applyAlignment="1">
      <alignment horizontal="left" vertical="top" wrapText="1"/>
    </xf>
    <xf numFmtId="0" fontId="9" fillId="0" borderId="2" xfId="0" applyFont="1" applyFill="1" applyBorder="1" applyAlignment="1">
      <alignment horizontal="left" vertical="top" wrapText="1" shrinkToFit="1"/>
    </xf>
    <xf numFmtId="0" fontId="9" fillId="0" borderId="9" xfId="0" applyFont="1" applyFill="1" applyBorder="1" applyAlignment="1">
      <alignment horizontal="left" vertical="top" wrapText="1" shrinkToFit="1"/>
    </xf>
    <xf numFmtId="0" fontId="9" fillId="0" borderId="9" xfId="0" applyFont="1" applyFill="1" applyBorder="1" applyAlignment="1">
      <alignment horizontal="center" vertical="center" wrapText="1"/>
    </xf>
    <xf numFmtId="0" fontId="9" fillId="0" borderId="4" xfId="0" applyFont="1" applyFill="1" applyBorder="1" applyAlignment="1">
      <alignment vertical="center" wrapText="1"/>
    </xf>
    <xf numFmtId="0" fontId="11" fillId="0" borderId="2" xfId="0" applyFont="1" applyFill="1" applyBorder="1" applyAlignment="1">
      <alignment horizontal="left" vertical="top" wrapText="1" shrinkToFit="1"/>
    </xf>
    <xf numFmtId="0" fontId="9" fillId="0" borderId="4" xfId="0" applyFont="1" applyFill="1" applyBorder="1" applyAlignment="1">
      <alignment horizontal="center" vertical="center" wrapText="1"/>
    </xf>
    <xf numFmtId="0" fontId="9" fillId="0" borderId="18" xfId="0" applyFont="1" applyFill="1" applyBorder="1" applyAlignment="1">
      <alignment horizontal="center" vertical="center" shrinkToFit="1"/>
    </xf>
    <xf numFmtId="0" fontId="29" fillId="0" borderId="2" xfId="0" applyFont="1" applyFill="1" applyBorder="1" applyAlignment="1">
      <alignment horizontal="left" vertical="top" wrapText="1"/>
    </xf>
    <xf numFmtId="0" fontId="11" fillId="0" borderId="2" xfId="0" applyFont="1" applyFill="1" applyBorder="1" applyAlignment="1">
      <alignment vertical="top" wrapText="1" shrinkToFit="1"/>
    </xf>
    <xf numFmtId="0" fontId="11" fillId="0" borderId="9" xfId="0" applyFont="1" applyFill="1" applyBorder="1" applyAlignment="1">
      <alignment horizontal="left" vertical="top" wrapText="1"/>
    </xf>
    <xf numFmtId="0" fontId="11" fillId="0" borderId="2" xfId="0" applyFont="1" applyFill="1" applyBorder="1" applyAlignment="1">
      <alignment horizontal="left" vertical="top" wrapText="1"/>
    </xf>
    <xf numFmtId="0" fontId="16" fillId="0" borderId="2" xfId="0" applyFont="1" applyFill="1" applyBorder="1" applyAlignment="1">
      <alignment horizontal="left" vertical="top" wrapText="1" shrinkToFit="1"/>
    </xf>
    <xf numFmtId="0" fontId="16" fillId="0" borderId="2" xfId="0" applyFont="1" applyFill="1" applyBorder="1" applyAlignment="1">
      <alignment horizontal="left" vertical="top" shrinkToFit="1"/>
    </xf>
    <xf numFmtId="0" fontId="0" fillId="0" borderId="2" xfId="0" applyFont="1" applyFill="1" applyBorder="1" applyAlignment="1">
      <alignment horizontal="left" vertical="top" wrapText="1"/>
    </xf>
    <xf numFmtId="0" fontId="9" fillId="0" borderId="2" xfId="0" applyFont="1" applyFill="1" applyBorder="1" applyAlignment="1">
      <alignment vertical="top" wrapText="1"/>
    </xf>
    <xf numFmtId="0" fontId="11" fillId="0" borderId="2" xfId="0" applyFont="1" applyFill="1" applyBorder="1" applyAlignment="1">
      <alignment horizontal="left" vertical="center" wrapText="1"/>
    </xf>
    <xf numFmtId="0" fontId="9" fillId="0" borderId="0" xfId="0" applyFont="1" applyBorder="1" applyAlignment="1">
      <alignment horizontal="left" vertical="top" wrapText="1"/>
    </xf>
    <xf numFmtId="0" fontId="9" fillId="0" borderId="9" xfId="0" applyFont="1" applyFill="1" applyBorder="1" applyAlignment="1">
      <alignment horizontal="center" vertical="center" shrinkToFit="1"/>
    </xf>
    <xf numFmtId="0" fontId="9" fillId="0" borderId="4" xfId="0" applyFont="1" applyFill="1" applyBorder="1" applyAlignment="1">
      <alignment horizontal="center" vertical="center" shrinkToFit="1"/>
    </xf>
    <xf numFmtId="0" fontId="11" fillId="0" borderId="0" xfId="0" applyFont="1" applyAlignment="1">
      <alignment horizontal="left"/>
    </xf>
    <xf numFmtId="0" fontId="0" fillId="0" borderId="0" xfId="0" applyFont="1" applyAlignment="1">
      <alignment horizontal="left" vertical="center" wrapText="1"/>
    </xf>
    <xf numFmtId="0" fontId="0" fillId="0" borderId="0" xfId="0" applyFont="1" applyFill="1" applyAlignment="1">
      <alignment horizontal="left" vertical="center" wrapText="1"/>
    </xf>
    <xf numFmtId="0" fontId="0" fillId="0" borderId="0" xfId="0" applyFont="1" applyAlignment="1">
      <alignment horizontal="left" vertical="center"/>
    </xf>
    <xf numFmtId="0" fontId="15" fillId="0" borderId="0" xfId="0" applyFont="1" applyAlignment="1">
      <alignment horizontal="left" vertical="center" wrapText="1"/>
    </xf>
  </cellXfs>
  <cellStyles count="3">
    <cellStyle name="標準" xfId="0" builtinId="0"/>
    <cellStyle name="標準 4" xfId="1" xr:uid="{13F1DF87-0F6C-4CF4-8E83-3AFB52D1D6F5}"/>
    <cellStyle name="標準_②-(1) H23 保育所運営（公立）　自己点検表" xfId="2" xr:uid="{F75FDD88-B2E9-458F-A7F8-7E5F01E23657}"/>
  </cellStyles>
  <dxfs count="0"/>
  <tableStyles count="0" defaultTableStyle="TableStyleMedium2" defaultPivotStyle="PivotStyleLight16"/>
  <colors>
    <mruColors>
      <color rgb="FF0033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3" Type="http://schemas.openxmlformats.org/officeDocument/2006/relationships/worksheet" Target="worksheets/sheet3.xml"/><Relationship Id="rId7" Type="http://schemas.openxmlformats.org/officeDocument/2006/relationships/styles" Target="style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3.xml"/><Relationship Id="rId5" Type="http://schemas.openxmlformats.org/officeDocument/2006/relationships/worksheet" Target="worksheets/sheet5.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ctrlProps/ctrlProp1.xml><?xml version="1.0" encoding="utf-8"?>
<formControlPr xmlns="http://schemas.microsoft.com/office/spreadsheetml/2009/9/main" objectType="CheckBox" lockText="1" noThreeD="1"/>
</file>

<file path=xl/ctrlProps/ctrlProp2.xml><?xml version="1.0" encoding="utf-8"?>
<formControlPr xmlns="http://schemas.microsoft.com/office/spreadsheetml/2009/9/main" objectType="CheckBox" lockText="1" noThreeD="1"/>
</file>

<file path=xl/ctrlProps/ctrlProp3.xml><?xml version="1.0" encoding="utf-8"?>
<formControlPr xmlns="http://schemas.microsoft.com/office/spreadsheetml/2009/9/main" objectType="CheckBox" lockText="1" noThreeD="1"/>
</file>

<file path=xl/ctrlProps/ctrlProp4.xml><?xml version="1.0" encoding="utf-8"?>
<formControlPr xmlns="http://schemas.microsoft.com/office/spreadsheetml/2009/9/main" objectType="CheckBox" lockText="1" noThreeD="1"/>
</file>

<file path=xl/ctrlProps/ctrlProp5.xml><?xml version="1.0" encoding="utf-8"?>
<formControlPr xmlns="http://schemas.microsoft.com/office/spreadsheetml/2009/9/main" objectType="CheckBox" lockText="1" noThreeD="1"/>
</file>

<file path=xl/ctrlProps/ctrlProp6.xml><?xml version="1.0" encoding="utf-8"?>
<formControlPr xmlns="http://schemas.microsoft.com/office/spreadsheetml/2009/9/main" objectType="CheckBox" lockText="1" noThreeD="1"/>
</file>

<file path=xl/ctrlProps/ctrlProp7.xml><?xml version="1.0" encoding="utf-8"?>
<formControlPr xmlns="http://schemas.microsoft.com/office/spreadsheetml/2009/9/main" objectType="CheckBox" lockText="1" noThreeD="1"/>
</file>

<file path=xl/ctrlProps/ctrlProp8.xml><?xml version="1.0" encoding="utf-8"?>
<formControlPr xmlns="http://schemas.microsoft.com/office/spreadsheetml/2009/9/main" objectType="CheckBox" lockText="1" noThreeD="1"/>
</file>

<file path=xl/ctrlProps/ctrlProp9.xml><?xml version="1.0" encoding="utf-8"?>
<formControlPr xmlns="http://schemas.microsoft.com/office/spreadsheetml/2009/9/main" objectType="CheckBox" lockText="1" noThreeD="1"/>
</file>

<file path=xl/ctrlProps/ctrlProp10.xml><?xml version="1.0" encoding="utf-8"?>
<formControlPr xmlns="http://schemas.microsoft.com/office/spreadsheetml/2009/9/main" objectType="CheckBox" lockText="1" noThreeD="1"/>
</file>

<file path=xl/ctrlProps/ctrlProp11.xml><?xml version="1.0" encoding="utf-8"?>
<formControlPr xmlns="http://schemas.microsoft.com/office/spreadsheetml/2009/9/main" objectType="CheckBox" lockText="1" noThreeD="1"/>
</file>

<file path=xl/ctrlProps/ctrlProp12.xml><?xml version="1.0" encoding="utf-8"?>
<formControlPr xmlns="http://schemas.microsoft.com/office/spreadsheetml/2009/9/main" objectType="CheckBox" lockText="1" noThreeD="1"/>
</file>

<file path=xl/ctrlProps/ctrlProp13.xml><?xml version="1.0" encoding="utf-8"?>
<formControlPr xmlns="http://schemas.microsoft.com/office/spreadsheetml/2009/9/main" objectType="CheckBox" lockText="1" noThreeD="1"/>
</file>

<file path=xl/ctrlProps/ctrlProp14.xml><?xml version="1.0" encoding="utf-8"?>
<formControlPr xmlns="http://schemas.microsoft.com/office/spreadsheetml/2009/9/main" objectType="CheckBox" lockText="1" noThreeD="1"/>
</file>

<file path=xl/ctrlProps/ctrlProp15.xml><?xml version="1.0" encoding="utf-8"?>
<formControlPr xmlns="http://schemas.microsoft.com/office/spreadsheetml/2009/9/main" objectType="CheckBox" lockText="1" noThreeD="1"/>
</file>

<file path=xl/ctrlProps/ctrlProp16.xml><?xml version="1.0" encoding="utf-8"?>
<formControlPr xmlns="http://schemas.microsoft.com/office/spreadsheetml/2009/9/main" objectType="CheckBox" lockText="1" noThreeD="1"/>
</file>

<file path=xl/ctrlProps/ctrlProp17.xml><?xml version="1.0" encoding="utf-8"?>
<formControlPr xmlns="http://schemas.microsoft.com/office/spreadsheetml/2009/9/main" objectType="CheckBox" lockText="1" noThreeD="1"/>
</file>

<file path=xl/ctrlProps/ctrlProp18.xml><?xml version="1.0" encoding="utf-8"?>
<formControlPr xmlns="http://schemas.microsoft.com/office/spreadsheetml/2009/9/main" objectType="CheckBox" lockText="1" noThreeD="1"/>
</file>

<file path=xl/ctrlProps/ctrlProp19.xml><?xml version="1.0" encoding="utf-8"?>
<formControlPr xmlns="http://schemas.microsoft.com/office/spreadsheetml/2009/9/main" objectType="CheckBox" lockText="1" noThreeD="1"/>
</file>

<file path=xl/ctrlProps/ctrlProp20.xml><?xml version="1.0" encoding="utf-8"?>
<formControlPr xmlns="http://schemas.microsoft.com/office/spreadsheetml/2009/9/main" objectType="CheckBox" lockText="1" noThreeD="1"/>
</file>

<file path=xl/ctrlProps/ctrlProp21.xml><?xml version="1.0" encoding="utf-8"?>
<formControlPr xmlns="http://schemas.microsoft.com/office/spreadsheetml/2009/9/main" objectType="CheckBox" lockText="1" noThreeD="1"/>
</file>

<file path=xl/ctrlProps/ctrlProp22.xml><?xml version="1.0" encoding="utf-8"?>
<formControlPr xmlns="http://schemas.microsoft.com/office/spreadsheetml/2009/9/main" objectType="CheckBox" lockText="1" noThreeD="1"/>
</file>

<file path=xl/ctrlProps/ctrlProp23.xml><?xml version="1.0" encoding="utf-8"?>
<formControlPr xmlns="http://schemas.microsoft.com/office/spreadsheetml/2009/9/main" objectType="CheckBox" lockText="1" noThreeD="1"/>
</file>

<file path=xl/ctrlProps/ctrlProp24.xml><?xml version="1.0" encoding="utf-8"?>
<formControlPr xmlns="http://schemas.microsoft.com/office/spreadsheetml/2009/9/main" objectType="CheckBox" lockText="1" noThreeD="1"/>
</file>

<file path=xl/ctrlProps/ctrlProp25.xml><?xml version="1.0" encoding="utf-8"?>
<formControlPr xmlns="http://schemas.microsoft.com/office/spreadsheetml/2009/9/main" objectType="CheckBox" lockText="1" noThreeD="1"/>
</file>

<file path=xl/ctrlProps/ctrlProp26.xml><?xml version="1.0" encoding="utf-8"?>
<formControlPr xmlns="http://schemas.microsoft.com/office/spreadsheetml/2009/9/main" objectType="CheckBox" lockText="1" noThreeD="1"/>
</file>

<file path=xl/ctrlProps/ctrlProp27.xml><?xml version="1.0" encoding="utf-8"?>
<formControlPr xmlns="http://schemas.microsoft.com/office/spreadsheetml/2009/9/main" objectType="CheckBox" lockText="1" noThreeD="1"/>
</file>

<file path=xl/ctrlProps/ctrlProp28.xml><?xml version="1.0" encoding="utf-8"?>
<formControlPr xmlns="http://schemas.microsoft.com/office/spreadsheetml/2009/9/main" objectType="CheckBox" lockText="1" noThreeD="1"/>
</file>

<file path=xl/ctrlProps/ctrlProp29.xml><?xml version="1.0" encoding="utf-8"?>
<formControlPr xmlns="http://schemas.microsoft.com/office/spreadsheetml/2009/9/main" objectType="CheckBox" lockText="1" noThreeD="1"/>
</file>

<file path=xl/ctrlProps/ctrlProp30.xml><?xml version="1.0" encoding="utf-8"?>
<formControlPr xmlns="http://schemas.microsoft.com/office/spreadsheetml/2009/9/main" objectType="CheckBox" lockText="1" noThreeD="1"/>
</file>

<file path=xl/ctrlProps/ctrlProp31.xml><?xml version="1.0" encoding="utf-8"?>
<formControlPr xmlns="http://schemas.microsoft.com/office/spreadsheetml/2009/9/main" objectType="CheckBox" lockText="1" noThreeD="1"/>
</file>

<file path=xl/ctrlProps/ctrlProp32.xml><?xml version="1.0" encoding="utf-8"?>
<formControlPr xmlns="http://schemas.microsoft.com/office/spreadsheetml/2009/9/main" objectType="CheckBox" lockText="1" noThreeD="1"/>
</file>

<file path=xl/ctrlProps/ctrlProp33.xml><?xml version="1.0" encoding="utf-8"?>
<formControlPr xmlns="http://schemas.microsoft.com/office/spreadsheetml/2009/9/main" objectType="CheckBox" lockText="1" noThreeD="1"/>
</file>

<file path=xl/ctrlProps/ctrlProp34.xml><?xml version="1.0" encoding="utf-8"?>
<formControlPr xmlns="http://schemas.microsoft.com/office/spreadsheetml/2009/9/main" objectType="CheckBox" lockText="1" noThreeD="1"/>
</file>

<file path=xl/ctrlProps/ctrlProp35.xml><?xml version="1.0" encoding="utf-8"?>
<formControlPr xmlns="http://schemas.microsoft.com/office/spreadsheetml/2009/9/main" objectType="CheckBox" lockText="1" noThreeD="1"/>
</file>

<file path=xl/ctrlProps/ctrlProp36.xml><?xml version="1.0" encoding="utf-8"?>
<formControlPr xmlns="http://schemas.microsoft.com/office/spreadsheetml/2009/9/main" objectType="CheckBox" lockText="1" noThreeD="1"/>
</file>

<file path=xl/ctrlProps/ctrlProp37.xml><?xml version="1.0" encoding="utf-8"?>
<formControlPr xmlns="http://schemas.microsoft.com/office/spreadsheetml/2009/9/main" objectType="CheckBox" lockText="1" noThreeD="1"/>
</file>

<file path=xl/ctrlProps/ctrlProp38.xml><?xml version="1.0" encoding="utf-8"?>
<formControlPr xmlns="http://schemas.microsoft.com/office/spreadsheetml/2009/9/main" objectType="CheckBox" lockText="1" noThreeD="1"/>
</file>

<file path=xl/ctrlProps/ctrlProp39.xml><?xml version="1.0" encoding="utf-8"?>
<formControlPr xmlns="http://schemas.microsoft.com/office/spreadsheetml/2009/9/main" objectType="CheckBox" lockText="1" noThreeD="1"/>
</file>

<file path=xl/ctrlProps/ctrlProp40.xml><?xml version="1.0" encoding="utf-8"?>
<formControlPr xmlns="http://schemas.microsoft.com/office/spreadsheetml/2009/9/main" objectType="CheckBox" lockText="1" noThreeD="1"/>
</file>

<file path=xl/ctrlProps/ctrlProp41.xml><?xml version="1.0" encoding="utf-8"?>
<formControlPr xmlns="http://schemas.microsoft.com/office/spreadsheetml/2009/9/main" objectType="CheckBox" lockText="1" noThreeD="1"/>
</file>

<file path=xl/ctrlProps/ctrlProp42.xml><?xml version="1.0" encoding="utf-8"?>
<formControlPr xmlns="http://schemas.microsoft.com/office/spreadsheetml/2009/9/main" objectType="CheckBox" lockText="1" noThreeD="1"/>
</file>

<file path=xl/ctrlProps/ctrlProp43.xml><?xml version="1.0" encoding="utf-8"?>
<formControlPr xmlns="http://schemas.microsoft.com/office/spreadsheetml/2009/9/main" objectType="CheckBox" lockText="1" noThreeD="1"/>
</file>

<file path=xl/ctrlProps/ctrlProp44.xml><?xml version="1.0" encoding="utf-8"?>
<formControlPr xmlns="http://schemas.microsoft.com/office/spreadsheetml/2009/9/main" objectType="CheckBox" lockText="1" noThreeD="1"/>
</file>

<file path=xl/ctrlProps/ctrlProp45.xml><?xml version="1.0" encoding="utf-8"?>
<formControlPr xmlns="http://schemas.microsoft.com/office/spreadsheetml/2009/9/main" objectType="CheckBox" lockText="1" noThreeD="1"/>
</file>

<file path=xl/ctrlProps/ctrlProp46.xml><?xml version="1.0" encoding="utf-8"?>
<formControlPr xmlns="http://schemas.microsoft.com/office/spreadsheetml/2009/9/main" objectType="CheckBox" lockText="1" noThreeD="1"/>
</file>

<file path=xl/ctrlProps/ctrlProp47.xml><?xml version="1.0" encoding="utf-8"?>
<formControlPr xmlns="http://schemas.microsoft.com/office/spreadsheetml/2009/9/main" objectType="CheckBox" lockText="1" noThreeD="1"/>
</file>

<file path=xl/ctrlProps/ctrlProp48.xml><?xml version="1.0" encoding="utf-8"?>
<formControlPr xmlns="http://schemas.microsoft.com/office/spreadsheetml/2009/9/main" objectType="CheckBox" lockText="1" noThreeD="1"/>
</file>

<file path=xl/ctrlProps/ctrlProp49.xml><?xml version="1.0" encoding="utf-8"?>
<formControlPr xmlns="http://schemas.microsoft.com/office/spreadsheetml/2009/9/main" objectType="CheckBox" lockText="1" noThreeD="1"/>
</file>

<file path=xl/ctrlProps/ctrlProp50.xml><?xml version="1.0" encoding="utf-8"?>
<formControlPr xmlns="http://schemas.microsoft.com/office/spreadsheetml/2009/9/main" objectType="CheckBox" lockText="1" noThreeD="1"/>
</file>

<file path=xl/ctrlProps/ctrlProp51.xml><?xml version="1.0" encoding="utf-8"?>
<formControlPr xmlns="http://schemas.microsoft.com/office/spreadsheetml/2009/9/main" objectType="CheckBox" lockText="1" noThreeD="1"/>
</file>

<file path=xl/ctrlProps/ctrlProp52.xml><?xml version="1.0" encoding="utf-8"?>
<formControlPr xmlns="http://schemas.microsoft.com/office/spreadsheetml/2009/9/main" objectType="CheckBox" lockText="1" noThreeD="1"/>
</file>

<file path=xl/ctrlProps/ctrlProp53.xml><?xml version="1.0" encoding="utf-8"?>
<formControlPr xmlns="http://schemas.microsoft.com/office/spreadsheetml/2009/9/main" objectType="CheckBox" lockText="1" noThreeD="1"/>
</file>

<file path=xl/ctrlProps/ctrlProp54.xml><?xml version="1.0" encoding="utf-8"?>
<formControlPr xmlns="http://schemas.microsoft.com/office/spreadsheetml/2009/9/main" objectType="CheckBox" lockText="1" noThreeD="1"/>
</file>

<file path=xl/ctrlProps/ctrlProp55.xml><?xml version="1.0" encoding="utf-8"?>
<formControlPr xmlns="http://schemas.microsoft.com/office/spreadsheetml/2009/9/main" objectType="CheckBox" lockText="1" noThreeD="1"/>
</file>

<file path=xl/ctrlProps/ctrlProp56.xml><?xml version="1.0" encoding="utf-8"?>
<formControlPr xmlns="http://schemas.microsoft.com/office/spreadsheetml/2009/9/main" objectType="CheckBox" lockText="1" noThreeD="1"/>
</file>

<file path=xl/ctrlProps/ctrlProp57.xml><?xml version="1.0" encoding="utf-8"?>
<formControlPr xmlns="http://schemas.microsoft.com/office/spreadsheetml/2009/9/main" objectType="CheckBox" lockText="1" noThreeD="1"/>
</file>

<file path=xl/ctrlProps/ctrlProp58.xml><?xml version="1.0" encoding="utf-8"?>
<formControlPr xmlns="http://schemas.microsoft.com/office/spreadsheetml/2009/9/main" objectType="CheckBox" lockText="1" noThreeD="1"/>
</file>

<file path=xl/ctrlProps/ctrlProp59.xml><?xml version="1.0" encoding="utf-8"?>
<formControlPr xmlns="http://schemas.microsoft.com/office/spreadsheetml/2009/9/main" objectType="CheckBox" lockText="1" noThreeD="1"/>
</file>

<file path=xl/ctrlProps/ctrlProp60.xml><?xml version="1.0" encoding="utf-8"?>
<formControlPr xmlns="http://schemas.microsoft.com/office/spreadsheetml/2009/9/main" objectType="CheckBox" lockText="1" noThreeD="1"/>
</file>

<file path=xl/ctrlProps/ctrlProp61.xml><?xml version="1.0" encoding="utf-8"?>
<formControlPr xmlns="http://schemas.microsoft.com/office/spreadsheetml/2009/9/main" objectType="CheckBox" lockText="1" noThreeD="1"/>
</file>

<file path=xl/ctrlProps/ctrlProp62.xml><?xml version="1.0" encoding="utf-8"?>
<formControlPr xmlns="http://schemas.microsoft.com/office/spreadsheetml/2009/9/main" objectType="CheckBox" lockText="1" noThreeD="1"/>
</file>

<file path=xl/ctrlProps/ctrlProp63.xml><?xml version="1.0" encoding="utf-8"?>
<formControlPr xmlns="http://schemas.microsoft.com/office/spreadsheetml/2009/9/main" objectType="CheckBox" lockText="1" noThreeD="1"/>
</file>

<file path=xl/ctrlProps/ctrlProp64.xml><?xml version="1.0" encoding="utf-8"?>
<formControlPr xmlns="http://schemas.microsoft.com/office/spreadsheetml/2009/9/main" objectType="CheckBox" lockText="1" noThreeD="1"/>
</file>

<file path=xl/ctrlProps/ctrlProp65.xml><?xml version="1.0" encoding="utf-8"?>
<formControlPr xmlns="http://schemas.microsoft.com/office/spreadsheetml/2009/9/main" objectType="CheckBox" lockText="1" noThreeD="1"/>
</file>

<file path=xl/ctrlProps/ctrlProp66.xml><?xml version="1.0" encoding="utf-8"?>
<formControlPr xmlns="http://schemas.microsoft.com/office/spreadsheetml/2009/9/main" objectType="CheckBox" lockText="1" noThreeD="1"/>
</file>

<file path=xl/ctrlProps/ctrlProp67.xml><?xml version="1.0" encoding="utf-8"?>
<formControlPr xmlns="http://schemas.microsoft.com/office/spreadsheetml/2009/9/main" objectType="CheckBox" lockText="1" noThreeD="1"/>
</file>

<file path=xl/ctrlProps/ctrlProp68.xml><?xml version="1.0" encoding="utf-8"?>
<formControlPr xmlns="http://schemas.microsoft.com/office/spreadsheetml/2009/9/main" objectType="CheckBox" lockText="1" noThreeD="1"/>
</file>

<file path=xl/ctrlProps/ctrlProp69.xml><?xml version="1.0" encoding="utf-8"?>
<formControlPr xmlns="http://schemas.microsoft.com/office/spreadsheetml/2009/9/main" objectType="CheckBox" lockText="1" noThreeD="1"/>
</file>

<file path=xl/ctrlProps/ctrlProp70.xml><?xml version="1.0" encoding="utf-8"?>
<formControlPr xmlns="http://schemas.microsoft.com/office/spreadsheetml/2009/9/main" objectType="CheckBox" lockText="1" noThreeD="1"/>
</file>

<file path=xl/ctrlProps/ctrlProp71.xml><?xml version="1.0" encoding="utf-8"?>
<formControlPr xmlns="http://schemas.microsoft.com/office/spreadsheetml/2009/9/main" objectType="CheckBox" lockText="1" noThreeD="1"/>
</file>

<file path=xl/ctrlProps/ctrlProp72.xml><?xml version="1.0" encoding="utf-8"?>
<formControlPr xmlns="http://schemas.microsoft.com/office/spreadsheetml/2009/9/main" objectType="CheckBox" lockText="1" noThreeD="1"/>
</file>

<file path=xl/ctrlProps/ctrlProp73.xml><?xml version="1.0" encoding="utf-8"?>
<formControlPr xmlns="http://schemas.microsoft.com/office/spreadsheetml/2009/9/main" objectType="CheckBox" lockText="1" noThreeD="1"/>
</file>

<file path=xl/ctrlProps/ctrlProp74.xml><?xml version="1.0" encoding="utf-8"?>
<formControlPr xmlns="http://schemas.microsoft.com/office/spreadsheetml/2009/9/main" objectType="CheckBox" lockText="1" noThreeD="1"/>
</file>

<file path=xl/ctrlProps/ctrlProp75.xml><?xml version="1.0" encoding="utf-8"?>
<formControlPr xmlns="http://schemas.microsoft.com/office/spreadsheetml/2009/9/main" objectType="CheckBox" lockText="1" noThreeD="1"/>
</file>

<file path=xl/ctrlProps/ctrlProp76.xml><?xml version="1.0" encoding="utf-8"?>
<formControlPr xmlns="http://schemas.microsoft.com/office/spreadsheetml/2009/9/main" objectType="CheckBox" lockText="1" noThreeD="1"/>
</file>

<file path=xl/ctrlProps/ctrlProp77.xml><?xml version="1.0" encoding="utf-8"?>
<formControlPr xmlns="http://schemas.microsoft.com/office/spreadsheetml/2009/9/main" objectType="CheckBox" lockText="1" noThreeD="1"/>
</file>

<file path=xl/ctrlProps/ctrlProp78.xml><?xml version="1.0" encoding="utf-8"?>
<formControlPr xmlns="http://schemas.microsoft.com/office/spreadsheetml/2009/9/main" objectType="CheckBox" lockText="1" noThreeD="1"/>
</file>

<file path=xl/ctrlProps/ctrlProp79.xml><?xml version="1.0" encoding="utf-8"?>
<formControlPr xmlns="http://schemas.microsoft.com/office/spreadsheetml/2009/9/main" objectType="CheckBox" lockText="1" noThreeD="1"/>
</file>

<file path=xl/ctrlProps/ctrlProp80.xml><?xml version="1.0" encoding="utf-8"?>
<formControlPr xmlns="http://schemas.microsoft.com/office/spreadsheetml/2009/9/main" objectType="CheckBox" lockText="1" noThreeD="1"/>
</file>

<file path=xl/ctrlProps/ctrlProp81.xml><?xml version="1.0" encoding="utf-8"?>
<formControlPr xmlns="http://schemas.microsoft.com/office/spreadsheetml/2009/9/main" objectType="CheckBox" lockText="1" noThreeD="1"/>
</file>

<file path=xl/drawings/drawing1.xml><?xml version="1.0" encoding="utf-8"?>
<xdr:wsDr xmlns:xdr="http://schemas.openxmlformats.org/drawingml/2006/spreadsheetDrawing" xmlns:a="http://schemas.openxmlformats.org/drawingml/2006/main">
  <xdr:twoCellAnchor>
    <xdr:from>
      <xdr:col>0</xdr:col>
      <xdr:colOff>0</xdr:colOff>
      <xdr:row>458</xdr:row>
      <xdr:rowOff>0</xdr:rowOff>
    </xdr:from>
    <xdr:to>
      <xdr:col>0</xdr:col>
      <xdr:colOff>0</xdr:colOff>
      <xdr:row>458</xdr:row>
      <xdr:rowOff>0</xdr:rowOff>
    </xdr:to>
    <xdr:sp macro="" textlink="">
      <xdr:nvSpPr>
        <xdr:cNvPr id="7315" name="AutoShape 1">
          <a:extLst>
            <a:ext uri="{FF2B5EF4-FFF2-40B4-BE49-F238E27FC236}">
              <a16:creationId xmlns:a16="http://schemas.microsoft.com/office/drawing/2014/main" id="{00000000-0008-0000-0200-0000931C0000}"/>
            </a:ext>
          </a:extLst>
        </xdr:cNvPr>
        <xdr:cNvSpPr>
          <a:spLocks noChangeArrowheads="1"/>
        </xdr:cNvSpPr>
      </xdr:nvSpPr>
      <xdr:spPr bwMode="auto">
        <a:xfrm>
          <a:off x="0" y="96926400"/>
          <a:ext cx="0" cy="0"/>
        </a:xfrm>
        <a:prstGeom prst="bracketPair">
          <a:avLst>
            <a:gd name="adj" fmla="val 16667"/>
          </a:avLst>
        </a:prstGeom>
        <a:noFill/>
        <a:ln w="9525">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solidFill>
                <a:srgbClr xmlns:mc="http://schemas.openxmlformats.org/markup-compatibility/2006" val="FFFFFF" mc:Ignorable="a14" a14:legacySpreadsheetColorIndex="9"/>
              </a:solidFill>
            </a14:hiddenFill>
          </a:ext>
        </a:extLst>
      </xdr:spPr>
    </xdr:sp>
    <xdr:clientData/>
  </xdr:twoCellAnchor>
  <xdr:twoCellAnchor>
    <xdr:from>
      <xdr:col>0</xdr:col>
      <xdr:colOff>0</xdr:colOff>
      <xdr:row>458</xdr:row>
      <xdr:rowOff>0</xdr:rowOff>
    </xdr:from>
    <xdr:to>
      <xdr:col>0</xdr:col>
      <xdr:colOff>0</xdr:colOff>
      <xdr:row>458</xdr:row>
      <xdr:rowOff>0</xdr:rowOff>
    </xdr:to>
    <xdr:sp macro="" textlink="">
      <xdr:nvSpPr>
        <xdr:cNvPr id="7316" name="Line 2">
          <a:extLst>
            <a:ext uri="{FF2B5EF4-FFF2-40B4-BE49-F238E27FC236}">
              <a16:creationId xmlns:a16="http://schemas.microsoft.com/office/drawing/2014/main" id="{00000000-0008-0000-0200-0000941C0000}"/>
            </a:ext>
          </a:extLst>
        </xdr:cNvPr>
        <xdr:cNvSpPr>
          <a:spLocks noChangeShapeType="1"/>
        </xdr:cNvSpPr>
      </xdr:nvSpPr>
      <xdr:spPr bwMode="auto">
        <a:xfrm>
          <a:off x="0" y="96926400"/>
          <a:ext cx="0" cy="0"/>
        </a:xfrm>
        <a:prstGeom prst="line">
          <a:avLst/>
        </a:prstGeom>
        <a:noFill/>
        <a:ln w="9525">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xdr:spPr>
    </xdr:sp>
    <xdr:clientData/>
  </xdr:twoCellAnchor>
  <xdr:twoCellAnchor>
    <xdr:from>
      <xdr:col>0</xdr:col>
      <xdr:colOff>0</xdr:colOff>
      <xdr:row>458</xdr:row>
      <xdr:rowOff>0</xdr:rowOff>
    </xdr:from>
    <xdr:to>
      <xdr:col>0</xdr:col>
      <xdr:colOff>0</xdr:colOff>
      <xdr:row>458</xdr:row>
      <xdr:rowOff>0</xdr:rowOff>
    </xdr:to>
    <xdr:sp macro="" textlink="">
      <xdr:nvSpPr>
        <xdr:cNvPr id="7317" name="AutoShape 3">
          <a:extLst>
            <a:ext uri="{FF2B5EF4-FFF2-40B4-BE49-F238E27FC236}">
              <a16:creationId xmlns:a16="http://schemas.microsoft.com/office/drawing/2014/main" id="{00000000-0008-0000-0200-0000951C0000}"/>
            </a:ext>
          </a:extLst>
        </xdr:cNvPr>
        <xdr:cNvSpPr>
          <a:spLocks noChangeArrowheads="1"/>
        </xdr:cNvSpPr>
      </xdr:nvSpPr>
      <xdr:spPr bwMode="auto">
        <a:xfrm>
          <a:off x="0" y="96926400"/>
          <a:ext cx="0" cy="0"/>
        </a:xfrm>
        <a:prstGeom prst="bracketPair">
          <a:avLst>
            <a:gd name="adj" fmla="val 16667"/>
          </a:avLst>
        </a:prstGeom>
        <a:noFill/>
        <a:ln w="9525">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solidFill>
                <a:srgbClr xmlns:mc="http://schemas.openxmlformats.org/markup-compatibility/2006" val="FFFFFF" mc:Ignorable="a14" a14:legacySpreadsheetColorIndex="9"/>
              </a:solidFill>
            </a14:hiddenFill>
          </a:ext>
        </a:extLst>
      </xdr:spPr>
    </xdr:sp>
    <xdr:clientData/>
  </xdr:twoCellAnchor>
  <xdr:twoCellAnchor>
    <xdr:from>
      <xdr:col>0</xdr:col>
      <xdr:colOff>0</xdr:colOff>
      <xdr:row>2</xdr:row>
      <xdr:rowOff>0</xdr:rowOff>
    </xdr:from>
    <xdr:to>
      <xdr:col>0</xdr:col>
      <xdr:colOff>0</xdr:colOff>
      <xdr:row>2</xdr:row>
      <xdr:rowOff>0</xdr:rowOff>
    </xdr:to>
    <xdr:sp macro="" textlink="">
      <xdr:nvSpPr>
        <xdr:cNvPr id="7318" name="Line 4">
          <a:extLst>
            <a:ext uri="{FF2B5EF4-FFF2-40B4-BE49-F238E27FC236}">
              <a16:creationId xmlns:a16="http://schemas.microsoft.com/office/drawing/2014/main" id="{00000000-0008-0000-0200-0000961C0000}"/>
            </a:ext>
          </a:extLst>
        </xdr:cNvPr>
        <xdr:cNvSpPr>
          <a:spLocks noChangeShapeType="1"/>
        </xdr:cNvSpPr>
      </xdr:nvSpPr>
      <xdr:spPr bwMode="auto">
        <a:xfrm>
          <a:off x="0" y="438150"/>
          <a:ext cx="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0</xdr:col>
      <xdr:colOff>0</xdr:colOff>
      <xdr:row>2</xdr:row>
      <xdr:rowOff>0</xdr:rowOff>
    </xdr:from>
    <xdr:to>
      <xdr:col>0</xdr:col>
      <xdr:colOff>0</xdr:colOff>
      <xdr:row>2</xdr:row>
      <xdr:rowOff>0</xdr:rowOff>
    </xdr:to>
    <xdr:sp macro="" textlink="">
      <xdr:nvSpPr>
        <xdr:cNvPr id="7319" name="Line 5">
          <a:extLst>
            <a:ext uri="{FF2B5EF4-FFF2-40B4-BE49-F238E27FC236}">
              <a16:creationId xmlns:a16="http://schemas.microsoft.com/office/drawing/2014/main" id="{00000000-0008-0000-0200-0000971C0000}"/>
            </a:ext>
          </a:extLst>
        </xdr:cNvPr>
        <xdr:cNvSpPr>
          <a:spLocks noChangeShapeType="1"/>
        </xdr:cNvSpPr>
      </xdr:nvSpPr>
      <xdr:spPr bwMode="auto">
        <a:xfrm>
          <a:off x="0" y="438150"/>
          <a:ext cx="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0</xdr:col>
      <xdr:colOff>0</xdr:colOff>
      <xdr:row>2</xdr:row>
      <xdr:rowOff>0</xdr:rowOff>
    </xdr:from>
    <xdr:to>
      <xdr:col>0</xdr:col>
      <xdr:colOff>0</xdr:colOff>
      <xdr:row>2</xdr:row>
      <xdr:rowOff>0</xdr:rowOff>
    </xdr:to>
    <xdr:sp macro="" textlink="">
      <xdr:nvSpPr>
        <xdr:cNvPr id="7320" name="Line 6">
          <a:extLst>
            <a:ext uri="{FF2B5EF4-FFF2-40B4-BE49-F238E27FC236}">
              <a16:creationId xmlns:a16="http://schemas.microsoft.com/office/drawing/2014/main" id="{00000000-0008-0000-0200-0000981C0000}"/>
            </a:ext>
          </a:extLst>
        </xdr:cNvPr>
        <xdr:cNvSpPr>
          <a:spLocks noChangeShapeType="1"/>
        </xdr:cNvSpPr>
      </xdr:nvSpPr>
      <xdr:spPr bwMode="auto">
        <a:xfrm>
          <a:off x="0" y="438150"/>
          <a:ext cx="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0</xdr:col>
      <xdr:colOff>0</xdr:colOff>
      <xdr:row>2</xdr:row>
      <xdr:rowOff>0</xdr:rowOff>
    </xdr:from>
    <xdr:to>
      <xdr:col>0</xdr:col>
      <xdr:colOff>0</xdr:colOff>
      <xdr:row>2</xdr:row>
      <xdr:rowOff>0</xdr:rowOff>
    </xdr:to>
    <xdr:sp macro="" textlink="">
      <xdr:nvSpPr>
        <xdr:cNvPr id="7321" name="Line 7">
          <a:extLst>
            <a:ext uri="{FF2B5EF4-FFF2-40B4-BE49-F238E27FC236}">
              <a16:creationId xmlns:a16="http://schemas.microsoft.com/office/drawing/2014/main" id="{00000000-0008-0000-0200-0000991C0000}"/>
            </a:ext>
          </a:extLst>
        </xdr:cNvPr>
        <xdr:cNvSpPr>
          <a:spLocks noChangeShapeType="1"/>
        </xdr:cNvSpPr>
      </xdr:nvSpPr>
      <xdr:spPr bwMode="auto">
        <a:xfrm>
          <a:off x="0" y="438150"/>
          <a:ext cx="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0</xdr:col>
      <xdr:colOff>0</xdr:colOff>
      <xdr:row>458</xdr:row>
      <xdr:rowOff>0</xdr:rowOff>
    </xdr:from>
    <xdr:to>
      <xdr:col>0</xdr:col>
      <xdr:colOff>0</xdr:colOff>
      <xdr:row>458</xdr:row>
      <xdr:rowOff>0</xdr:rowOff>
    </xdr:to>
    <xdr:sp macro="" textlink="">
      <xdr:nvSpPr>
        <xdr:cNvPr id="7322" name="Line 8">
          <a:extLst>
            <a:ext uri="{FF2B5EF4-FFF2-40B4-BE49-F238E27FC236}">
              <a16:creationId xmlns:a16="http://schemas.microsoft.com/office/drawing/2014/main" id="{00000000-0008-0000-0200-00009A1C0000}"/>
            </a:ext>
          </a:extLst>
        </xdr:cNvPr>
        <xdr:cNvSpPr>
          <a:spLocks noChangeShapeType="1"/>
        </xdr:cNvSpPr>
      </xdr:nvSpPr>
      <xdr:spPr bwMode="auto">
        <a:xfrm>
          <a:off x="0" y="96926400"/>
          <a:ext cx="0" cy="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0</xdr:col>
      <xdr:colOff>0</xdr:colOff>
      <xdr:row>582</xdr:row>
      <xdr:rowOff>66675</xdr:rowOff>
    </xdr:from>
    <xdr:to>
      <xdr:col>0</xdr:col>
      <xdr:colOff>0</xdr:colOff>
      <xdr:row>582</xdr:row>
      <xdr:rowOff>66675</xdr:rowOff>
    </xdr:to>
    <xdr:sp macro="" textlink="">
      <xdr:nvSpPr>
        <xdr:cNvPr id="7323" name="Line 9">
          <a:extLst>
            <a:ext uri="{FF2B5EF4-FFF2-40B4-BE49-F238E27FC236}">
              <a16:creationId xmlns:a16="http://schemas.microsoft.com/office/drawing/2014/main" id="{00000000-0008-0000-0200-00009B1C0000}"/>
            </a:ext>
          </a:extLst>
        </xdr:cNvPr>
        <xdr:cNvSpPr>
          <a:spLocks noChangeShapeType="1"/>
        </xdr:cNvSpPr>
      </xdr:nvSpPr>
      <xdr:spPr bwMode="auto">
        <a:xfrm>
          <a:off x="0" y="128825625"/>
          <a:ext cx="0" cy="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2</xdr:col>
      <xdr:colOff>207065</xdr:colOff>
      <xdr:row>83</xdr:row>
      <xdr:rowOff>28575</xdr:rowOff>
    </xdr:from>
    <xdr:to>
      <xdr:col>15</xdr:col>
      <xdr:colOff>115956</xdr:colOff>
      <xdr:row>85</xdr:row>
      <xdr:rowOff>95250</xdr:rowOff>
    </xdr:to>
    <xdr:sp macro="" textlink="">
      <xdr:nvSpPr>
        <xdr:cNvPr id="7325" name="AutoShape 15">
          <a:extLst>
            <a:ext uri="{FF2B5EF4-FFF2-40B4-BE49-F238E27FC236}">
              <a16:creationId xmlns:a16="http://schemas.microsoft.com/office/drawing/2014/main" id="{00000000-0008-0000-0200-00009D1C0000}"/>
            </a:ext>
          </a:extLst>
        </xdr:cNvPr>
        <xdr:cNvSpPr>
          <a:spLocks noChangeArrowheads="1"/>
        </xdr:cNvSpPr>
      </xdr:nvSpPr>
      <xdr:spPr bwMode="auto">
        <a:xfrm>
          <a:off x="1673087" y="15840075"/>
          <a:ext cx="4712804" cy="447675"/>
        </a:xfrm>
        <a:prstGeom prst="bracketPair">
          <a:avLst>
            <a:gd name="adj" fmla="val 16667"/>
          </a:avLst>
        </a:prstGeom>
        <a:noFill/>
        <a:ln w="9525">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Lst>
      </xdr:spPr>
    </xdr:sp>
    <xdr:clientData/>
  </xdr:twoCellAnchor>
  <xdr:twoCellAnchor>
    <xdr:from>
      <xdr:col>2</xdr:col>
      <xdr:colOff>190502</xdr:colOff>
      <xdr:row>92</xdr:row>
      <xdr:rowOff>57150</xdr:rowOff>
    </xdr:from>
    <xdr:to>
      <xdr:col>15</xdr:col>
      <xdr:colOff>115957</xdr:colOff>
      <xdr:row>95</xdr:row>
      <xdr:rowOff>0</xdr:rowOff>
    </xdr:to>
    <xdr:sp macro="" textlink="">
      <xdr:nvSpPr>
        <xdr:cNvPr id="7326" name="AutoShape 16">
          <a:extLst>
            <a:ext uri="{FF2B5EF4-FFF2-40B4-BE49-F238E27FC236}">
              <a16:creationId xmlns:a16="http://schemas.microsoft.com/office/drawing/2014/main" id="{00000000-0008-0000-0200-00009E1C0000}"/>
            </a:ext>
          </a:extLst>
        </xdr:cNvPr>
        <xdr:cNvSpPr>
          <a:spLocks noChangeArrowheads="1"/>
        </xdr:cNvSpPr>
      </xdr:nvSpPr>
      <xdr:spPr bwMode="auto">
        <a:xfrm>
          <a:off x="1656524" y="17583150"/>
          <a:ext cx="4729368" cy="514350"/>
        </a:xfrm>
        <a:prstGeom prst="bracketPair">
          <a:avLst>
            <a:gd name="adj" fmla="val 16667"/>
          </a:avLst>
        </a:prstGeom>
        <a:noFill/>
        <a:ln w="9525">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Lst>
      </xdr:spPr>
    </xdr:sp>
    <xdr:clientData/>
  </xdr:twoCellAnchor>
  <xdr:twoCellAnchor>
    <xdr:from>
      <xdr:col>2</xdr:col>
      <xdr:colOff>207065</xdr:colOff>
      <xdr:row>105</xdr:row>
      <xdr:rowOff>95250</xdr:rowOff>
    </xdr:from>
    <xdr:to>
      <xdr:col>15</xdr:col>
      <xdr:colOff>129653</xdr:colOff>
      <xdr:row>107</xdr:row>
      <xdr:rowOff>105507</xdr:rowOff>
    </xdr:to>
    <xdr:sp macro="" textlink="">
      <xdr:nvSpPr>
        <xdr:cNvPr id="7327" name="AutoShape 17">
          <a:extLst>
            <a:ext uri="{FF2B5EF4-FFF2-40B4-BE49-F238E27FC236}">
              <a16:creationId xmlns:a16="http://schemas.microsoft.com/office/drawing/2014/main" id="{00000000-0008-0000-0200-00009F1C0000}"/>
            </a:ext>
          </a:extLst>
        </xdr:cNvPr>
        <xdr:cNvSpPr>
          <a:spLocks noChangeArrowheads="1"/>
        </xdr:cNvSpPr>
      </xdr:nvSpPr>
      <xdr:spPr bwMode="auto">
        <a:xfrm>
          <a:off x="1673087" y="20097750"/>
          <a:ext cx="4726501" cy="391257"/>
        </a:xfrm>
        <a:prstGeom prst="bracketPair">
          <a:avLst>
            <a:gd name="adj" fmla="val 16667"/>
          </a:avLst>
        </a:prstGeom>
        <a:noFill/>
        <a:ln w="9525">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Lst>
      </xdr:spPr>
    </xdr:sp>
    <xdr:clientData/>
  </xdr:twoCellAnchor>
  <xdr:twoCellAnchor>
    <xdr:from>
      <xdr:col>2</xdr:col>
      <xdr:colOff>190500</xdr:colOff>
      <xdr:row>77</xdr:row>
      <xdr:rowOff>139700</xdr:rowOff>
    </xdr:from>
    <xdr:to>
      <xdr:col>15</xdr:col>
      <xdr:colOff>107674</xdr:colOff>
      <xdr:row>80</xdr:row>
      <xdr:rowOff>15875</xdr:rowOff>
    </xdr:to>
    <xdr:sp macro="" textlink="">
      <xdr:nvSpPr>
        <xdr:cNvPr id="2" name="AutoShape 15">
          <a:extLst>
            <a:ext uri="{FF2B5EF4-FFF2-40B4-BE49-F238E27FC236}">
              <a16:creationId xmlns:a16="http://schemas.microsoft.com/office/drawing/2014/main" id="{D73AF40E-0C78-43BB-8DD7-5F314CD0AAF2}"/>
            </a:ext>
          </a:extLst>
        </xdr:cNvPr>
        <xdr:cNvSpPr>
          <a:spLocks noChangeArrowheads="1"/>
        </xdr:cNvSpPr>
      </xdr:nvSpPr>
      <xdr:spPr bwMode="auto">
        <a:xfrm>
          <a:off x="1656522" y="14808200"/>
          <a:ext cx="4721087" cy="447675"/>
        </a:xfrm>
        <a:prstGeom prst="bracketPair">
          <a:avLst>
            <a:gd name="adj" fmla="val 16667"/>
          </a:avLst>
        </a:prstGeom>
        <a:noFill/>
        <a:ln w="9525">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Lst>
      </xdr:spPr>
    </xdr:sp>
    <xdr:clientData/>
  </xdr:twoCellAnchor>
  <mc:AlternateContent xmlns:mc="http://schemas.openxmlformats.org/markup-compatibility/2006">
    <mc:Choice xmlns:a14="http://schemas.microsoft.com/office/drawing/2010/main" Requires="a14">
      <xdr:twoCellAnchor editAs="oneCell">
        <xdr:from>
          <xdr:col>2</xdr:col>
          <xdr:colOff>57150</xdr:colOff>
          <xdr:row>25</xdr:row>
          <xdr:rowOff>161925</xdr:rowOff>
        </xdr:from>
        <xdr:to>
          <xdr:col>3</xdr:col>
          <xdr:colOff>0</xdr:colOff>
          <xdr:row>27</xdr:row>
          <xdr:rowOff>47625</xdr:rowOff>
        </xdr:to>
        <xdr:sp macro="" textlink="">
          <xdr:nvSpPr>
            <xdr:cNvPr id="1026" name="Check Box 2" hidden="1">
              <a:extLst>
                <a:ext uri="{63B3BB69-23CF-44E3-9099-C40C66FF867C}">
                  <a14:compatExt spid="_x0000_s1026"/>
                </a:ext>
                <a:ext uri="{FF2B5EF4-FFF2-40B4-BE49-F238E27FC236}">
                  <a16:creationId xmlns:a16="http://schemas.microsoft.com/office/drawing/2014/main" id="{00000000-0008-0000-0100-000002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27</xdr:row>
          <xdr:rowOff>161925</xdr:rowOff>
        </xdr:from>
        <xdr:to>
          <xdr:col>3</xdr:col>
          <xdr:colOff>0</xdr:colOff>
          <xdr:row>29</xdr:row>
          <xdr:rowOff>47625</xdr:rowOff>
        </xdr:to>
        <xdr:sp macro="" textlink="">
          <xdr:nvSpPr>
            <xdr:cNvPr id="1027" name="Check Box 3" hidden="1">
              <a:extLst>
                <a:ext uri="{63B3BB69-23CF-44E3-9099-C40C66FF867C}">
                  <a14:compatExt spid="_x0000_s1027"/>
                </a:ext>
                <a:ext uri="{FF2B5EF4-FFF2-40B4-BE49-F238E27FC236}">
                  <a16:creationId xmlns:a16="http://schemas.microsoft.com/office/drawing/2014/main" id="{00000000-0008-0000-0100-000003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28</xdr:row>
          <xdr:rowOff>161925</xdr:rowOff>
        </xdr:from>
        <xdr:to>
          <xdr:col>3</xdr:col>
          <xdr:colOff>0</xdr:colOff>
          <xdr:row>30</xdr:row>
          <xdr:rowOff>47625</xdr:rowOff>
        </xdr:to>
        <xdr:sp macro="" textlink="">
          <xdr:nvSpPr>
            <xdr:cNvPr id="1028" name="Check Box 4" hidden="1">
              <a:extLst>
                <a:ext uri="{63B3BB69-23CF-44E3-9099-C40C66FF867C}">
                  <a14:compatExt spid="_x0000_s1028"/>
                </a:ext>
                <a:ext uri="{FF2B5EF4-FFF2-40B4-BE49-F238E27FC236}">
                  <a16:creationId xmlns:a16="http://schemas.microsoft.com/office/drawing/2014/main" id="{00000000-0008-0000-0100-000004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29</xdr:row>
          <xdr:rowOff>161925</xdr:rowOff>
        </xdr:from>
        <xdr:to>
          <xdr:col>3</xdr:col>
          <xdr:colOff>0</xdr:colOff>
          <xdr:row>31</xdr:row>
          <xdr:rowOff>47625</xdr:rowOff>
        </xdr:to>
        <xdr:sp macro="" textlink="">
          <xdr:nvSpPr>
            <xdr:cNvPr id="1029" name="Check Box 5" hidden="1">
              <a:extLst>
                <a:ext uri="{63B3BB69-23CF-44E3-9099-C40C66FF867C}">
                  <a14:compatExt spid="_x0000_s1029"/>
                </a:ext>
                <a:ext uri="{FF2B5EF4-FFF2-40B4-BE49-F238E27FC236}">
                  <a16:creationId xmlns:a16="http://schemas.microsoft.com/office/drawing/2014/main" id="{00000000-0008-0000-0100-000005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30</xdr:row>
          <xdr:rowOff>161925</xdr:rowOff>
        </xdr:from>
        <xdr:to>
          <xdr:col>3</xdr:col>
          <xdr:colOff>0</xdr:colOff>
          <xdr:row>32</xdr:row>
          <xdr:rowOff>47625</xdr:rowOff>
        </xdr:to>
        <xdr:sp macro="" textlink="">
          <xdr:nvSpPr>
            <xdr:cNvPr id="1030" name="Check Box 6" hidden="1">
              <a:extLst>
                <a:ext uri="{63B3BB69-23CF-44E3-9099-C40C66FF867C}">
                  <a14:compatExt spid="_x0000_s1030"/>
                </a:ext>
                <a:ext uri="{FF2B5EF4-FFF2-40B4-BE49-F238E27FC236}">
                  <a16:creationId xmlns:a16="http://schemas.microsoft.com/office/drawing/2014/main" id="{00000000-0008-0000-0100-000006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31</xdr:row>
          <xdr:rowOff>161925</xdr:rowOff>
        </xdr:from>
        <xdr:to>
          <xdr:col>3</xdr:col>
          <xdr:colOff>0</xdr:colOff>
          <xdr:row>33</xdr:row>
          <xdr:rowOff>47625</xdr:rowOff>
        </xdr:to>
        <xdr:sp macro="" textlink="">
          <xdr:nvSpPr>
            <xdr:cNvPr id="1031" name="Check Box 7" hidden="1">
              <a:extLst>
                <a:ext uri="{63B3BB69-23CF-44E3-9099-C40C66FF867C}">
                  <a14:compatExt spid="_x0000_s1031"/>
                </a:ext>
                <a:ext uri="{FF2B5EF4-FFF2-40B4-BE49-F238E27FC236}">
                  <a16:creationId xmlns:a16="http://schemas.microsoft.com/office/drawing/2014/main" id="{00000000-0008-0000-0100-000007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57150</xdr:colOff>
          <xdr:row>25</xdr:row>
          <xdr:rowOff>161925</xdr:rowOff>
        </xdr:from>
        <xdr:to>
          <xdr:col>8</xdr:col>
          <xdr:colOff>323850</xdr:colOff>
          <xdr:row>27</xdr:row>
          <xdr:rowOff>47625</xdr:rowOff>
        </xdr:to>
        <xdr:sp macro="" textlink="">
          <xdr:nvSpPr>
            <xdr:cNvPr id="1033" name="Check Box 9" hidden="1">
              <a:extLst>
                <a:ext uri="{63B3BB69-23CF-44E3-9099-C40C66FF867C}">
                  <a14:compatExt spid="_x0000_s1033"/>
                </a:ext>
                <a:ext uri="{FF2B5EF4-FFF2-40B4-BE49-F238E27FC236}">
                  <a16:creationId xmlns:a16="http://schemas.microsoft.com/office/drawing/2014/main" id="{00000000-0008-0000-0100-000009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57150</xdr:colOff>
          <xdr:row>26</xdr:row>
          <xdr:rowOff>161925</xdr:rowOff>
        </xdr:from>
        <xdr:to>
          <xdr:col>8</xdr:col>
          <xdr:colOff>323850</xdr:colOff>
          <xdr:row>28</xdr:row>
          <xdr:rowOff>47625</xdr:rowOff>
        </xdr:to>
        <xdr:sp macro="" textlink="">
          <xdr:nvSpPr>
            <xdr:cNvPr id="1034" name="Check Box 10" hidden="1">
              <a:extLst>
                <a:ext uri="{63B3BB69-23CF-44E3-9099-C40C66FF867C}">
                  <a14:compatExt spid="_x0000_s1034"/>
                </a:ext>
                <a:ext uri="{FF2B5EF4-FFF2-40B4-BE49-F238E27FC236}">
                  <a16:creationId xmlns:a16="http://schemas.microsoft.com/office/drawing/2014/main" id="{00000000-0008-0000-0100-00000A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57150</xdr:colOff>
          <xdr:row>27</xdr:row>
          <xdr:rowOff>161925</xdr:rowOff>
        </xdr:from>
        <xdr:to>
          <xdr:col>8</xdr:col>
          <xdr:colOff>323850</xdr:colOff>
          <xdr:row>29</xdr:row>
          <xdr:rowOff>47625</xdr:rowOff>
        </xdr:to>
        <xdr:sp macro="" textlink="">
          <xdr:nvSpPr>
            <xdr:cNvPr id="1035" name="Check Box 11" hidden="1">
              <a:extLst>
                <a:ext uri="{63B3BB69-23CF-44E3-9099-C40C66FF867C}">
                  <a14:compatExt spid="_x0000_s1035"/>
                </a:ext>
                <a:ext uri="{FF2B5EF4-FFF2-40B4-BE49-F238E27FC236}">
                  <a16:creationId xmlns:a16="http://schemas.microsoft.com/office/drawing/2014/main" id="{00000000-0008-0000-0100-00000B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57150</xdr:colOff>
          <xdr:row>28</xdr:row>
          <xdr:rowOff>161925</xdr:rowOff>
        </xdr:from>
        <xdr:to>
          <xdr:col>8</xdr:col>
          <xdr:colOff>323850</xdr:colOff>
          <xdr:row>30</xdr:row>
          <xdr:rowOff>47625</xdr:rowOff>
        </xdr:to>
        <xdr:sp macro="" textlink="">
          <xdr:nvSpPr>
            <xdr:cNvPr id="1036" name="Check Box 12" hidden="1">
              <a:extLst>
                <a:ext uri="{63B3BB69-23CF-44E3-9099-C40C66FF867C}">
                  <a14:compatExt spid="_x0000_s1036"/>
                </a:ext>
                <a:ext uri="{FF2B5EF4-FFF2-40B4-BE49-F238E27FC236}">
                  <a16:creationId xmlns:a16="http://schemas.microsoft.com/office/drawing/2014/main" id="{00000000-0008-0000-0100-00000C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57150</xdr:colOff>
          <xdr:row>29</xdr:row>
          <xdr:rowOff>161925</xdr:rowOff>
        </xdr:from>
        <xdr:to>
          <xdr:col>8</xdr:col>
          <xdr:colOff>323850</xdr:colOff>
          <xdr:row>31</xdr:row>
          <xdr:rowOff>47625</xdr:rowOff>
        </xdr:to>
        <xdr:sp macro="" textlink="">
          <xdr:nvSpPr>
            <xdr:cNvPr id="1037" name="Check Box 13" hidden="1">
              <a:extLst>
                <a:ext uri="{63B3BB69-23CF-44E3-9099-C40C66FF867C}">
                  <a14:compatExt spid="_x0000_s1037"/>
                </a:ext>
                <a:ext uri="{FF2B5EF4-FFF2-40B4-BE49-F238E27FC236}">
                  <a16:creationId xmlns:a16="http://schemas.microsoft.com/office/drawing/2014/main" id="{00000000-0008-0000-0100-00000D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57150</xdr:colOff>
          <xdr:row>30</xdr:row>
          <xdr:rowOff>161925</xdr:rowOff>
        </xdr:from>
        <xdr:to>
          <xdr:col>8</xdr:col>
          <xdr:colOff>323850</xdr:colOff>
          <xdr:row>32</xdr:row>
          <xdr:rowOff>47625</xdr:rowOff>
        </xdr:to>
        <xdr:sp macro="" textlink="">
          <xdr:nvSpPr>
            <xdr:cNvPr id="1038" name="Check Box 14" hidden="1">
              <a:extLst>
                <a:ext uri="{63B3BB69-23CF-44E3-9099-C40C66FF867C}">
                  <a14:compatExt spid="_x0000_s1038"/>
                </a:ext>
                <a:ext uri="{FF2B5EF4-FFF2-40B4-BE49-F238E27FC236}">
                  <a16:creationId xmlns:a16="http://schemas.microsoft.com/office/drawing/2014/main" id="{00000000-0008-0000-0100-00000E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57150</xdr:colOff>
          <xdr:row>31</xdr:row>
          <xdr:rowOff>161925</xdr:rowOff>
        </xdr:from>
        <xdr:to>
          <xdr:col>8</xdr:col>
          <xdr:colOff>323850</xdr:colOff>
          <xdr:row>33</xdr:row>
          <xdr:rowOff>47625</xdr:rowOff>
        </xdr:to>
        <xdr:sp macro="" textlink="">
          <xdr:nvSpPr>
            <xdr:cNvPr id="1039" name="Check Box 15" hidden="1">
              <a:extLst>
                <a:ext uri="{63B3BB69-23CF-44E3-9099-C40C66FF867C}">
                  <a14:compatExt spid="_x0000_s1039"/>
                </a:ext>
                <a:ext uri="{FF2B5EF4-FFF2-40B4-BE49-F238E27FC236}">
                  <a16:creationId xmlns:a16="http://schemas.microsoft.com/office/drawing/2014/main" id="{00000000-0008-0000-0100-00000F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57150</xdr:colOff>
          <xdr:row>32</xdr:row>
          <xdr:rowOff>161925</xdr:rowOff>
        </xdr:from>
        <xdr:to>
          <xdr:col>8</xdr:col>
          <xdr:colOff>323850</xdr:colOff>
          <xdr:row>34</xdr:row>
          <xdr:rowOff>47625</xdr:rowOff>
        </xdr:to>
        <xdr:sp macro="" textlink="">
          <xdr:nvSpPr>
            <xdr:cNvPr id="1040" name="Check Box 16" hidden="1">
              <a:extLst>
                <a:ext uri="{63B3BB69-23CF-44E3-9099-C40C66FF867C}">
                  <a14:compatExt spid="_x0000_s1040"/>
                </a:ext>
                <a:ext uri="{FF2B5EF4-FFF2-40B4-BE49-F238E27FC236}">
                  <a16:creationId xmlns:a16="http://schemas.microsoft.com/office/drawing/2014/main" id="{00000000-0008-0000-0100-000010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57150</xdr:colOff>
          <xdr:row>33</xdr:row>
          <xdr:rowOff>161925</xdr:rowOff>
        </xdr:from>
        <xdr:to>
          <xdr:col>8</xdr:col>
          <xdr:colOff>323850</xdr:colOff>
          <xdr:row>35</xdr:row>
          <xdr:rowOff>47625</xdr:rowOff>
        </xdr:to>
        <xdr:sp macro="" textlink="">
          <xdr:nvSpPr>
            <xdr:cNvPr id="1041" name="Check Box 17" hidden="1">
              <a:extLst>
                <a:ext uri="{63B3BB69-23CF-44E3-9099-C40C66FF867C}">
                  <a14:compatExt spid="_x0000_s1041"/>
                </a:ext>
                <a:ext uri="{FF2B5EF4-FFF2-40B4-BE49-F238E27FC236}">
                  <a16:creationId xmlns:a16="http://schemas.microsoft.com/office/drawing/2014/main" id="{00000000-0008-0000-0100-000011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57150</xdr:colOff>
          <xdr:row>34</xdr:row>
          <xdr:rowOff>161925</xdr:rowOff>
        </xdr:from>
        <xdr:to>
          <xdr:col>8</xdr:col>
          <xdr:colOff>323850</xdr:colOff>
          <xdr:row>36</xdr:row>
          <xdr:rowOff>47625</xdr:rowOff>
        </xdr:to>
        <xdr:sp macro="" textlink="">
          <xdr:nvSpPr>
            <xdr:cNvPr id="1042" name="Check Box 18" hidden="1">
              <a:extLst>
                <a:ext uri="{63B3BB69-23CF-44E3-9099-C40C66FF867C}">
                  <a14:compatExt spid="_x0000_s1042"/>
                </a:ext>
                <a:ext uri="{FF2B5EF4-FFF2-40B4-BE49-F238E27FC236}">
                  <a16:creationId xmlns:a16="http://schemas.microsoft.com/office/drawing/2014/main" id="{00000000-0008-0000-0100-000012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57150</xdr:colOff>
          <xdr:row>35</xdr:row>
          <xdr:rowOff>161925</xdr:rowOff>
        </xdr:from>
        <xdr:to>
          <xdr:col>8</xdr:col>
          <xdr:colOff>323850</xdr:colOff>
          <xdr:row>37</xdr:row>
          <xdr:rowOff>47625</xdr:rowOff>
        </xdr:to>
        <xdr:sp macro="" textlink="">
          <xdr:nvSpPr>
            <xdr:cNvPr id="1043" name="Check Box 19" hidden="1">
              <a:extLst>
                <a:ext uri="{63B3BB69-23CF-44E3-9099-C40C66FF867C}">
                  <a14:compatExt spid="_x0000_s1043"/>
                </a:ext>
                <a:ext uri="{FF2B5EF4-FFF2-40B4-BE49-F238E27FC236}">
                  <a16:creationId xmlns:a16="http://schemas.microsoft.com/office/drawing/2014/main" id="{00000000-0008-0000-0100-000013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87</xdr:row>
          <xdr:rowOff>161925</xdr:rowOff>
        </xdr:from>
        <xdr:to>
          <xdr:col>3</xdr:col>
          <xdr:colOff>0</xdr:colOff>
          <xdr:row>89</xdr:row>
          <xdr:rowOff>47625</xdr:rowOff>
        </xdr:to>
        <xdr:sp macro="" textlink="">
          <xdr:nvSpPr>
            <xdr:cNvPr id="1044" name="Check Box 20" hidden="1">
              <a:extLst>
                <a:ext uri="{63B3BB69-23CF-44E3-9099-C40C66FF867C}">
                  <a14:compatExt spid="_x0000_s1044"/>
                </a:ext>
                <a:ext uri="{FF2B5EF4-FFF2-40B4-BE49-F238E27FC236}">
                  <a16:creationId xmlns:a16="http://schemas.microsoft.com/office/drawing/2014/main" id="{00000000-0008-0000-0100-000014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88</xdr:row>
          <xdr:rowOff>161925</xdr:rowOff>
        </xdr:from>
        <xdr:to>
          <xdr:col>3</xdr:col>
          <xdr:colOff>0</xdr:colOff>
          <xdr:row>90</xdr:row>
          <xdr:rowOff>47625</xdr:rowOff>
        </xdr:to>
        <xdr:sp macro="" textlink="">
          <xdr:nvSpPr>
            <xdr:cNvPr id="1045" name="Check Box 21" hidden="1">
              <a:extLst>
                <a:ext uri="{63B3BB69-23CF-44E3-9099-C40C66FF867C}">
                  <a14:compatExt spid="_x0000_s1045"/>
                </a:ext>
                <a:ext uri="{FF2B5EF4-FFF2-40B4-BE49-F238E27FC236}">
                  <a16:creationId xmlns:a16="http://schemas.microsoft.com/office/drawing/2014/main" id="{00000000-0008-0000-0100-000015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89</xdr:row>
          <xdr:rowOff>161925</xdr:rowOff>
        </xdr:from>
        <xdr:to>
          <xdr:col>3</xdr:col>
          <xdr:colOff>0</xdr:colOff>
          <xdr:row>91</xdr:row>
          <xdr:rowOff>47625</xdr:rowOff>
        </xdr:to>
        <xdr:sp macro="" textlink="">
          <xdr:nvSpPr>
            <xdr:cNvPr id="1046" name="Check Box 22" hidden="1">
              <a:extLst>
                <a:ext uri="{63B3BB69-23CF-44E3-9099-C40C66FF867C}">
                  <a14:compatExt spid="_x0000_s1046"/>
                </a:ext>
                <a:ext uri="{FF2B5EF4-FFF2-40B4-BE49-F238E27FC236}">
                  <a16:creationId xmlns:a16="http://schemas.microsoft.com/office/drawing/2014/main" id="{00000000-0008-0000-0100-000016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97</xdr:row>
          <xdr:rowOff>161925</xdr:rowOff>
        </xdr:from>
        <xdr:to>
          <xdr:col>3</xdr:col>
          <xdr:colOff>0</xdr:colOff>
          <xdr:row>99</xdr:row>
          <xdr:rowOff>47625</xdr:rowOff>
        </xdr:to>
        <xdr:sp macro="" textlink="">
          <xdr:nvSpPr>
            <xdr:cNvPr id="1047" name="Check Box 23" hidden="1">
              <a:extLst>
                <a:ext uri="{63B3BB69-23CF-44E3-9099-C40C66FF867C}">
                  <a14:compatExt spid="_x0000_s1047"/>
                </a:ext>
                <a:ext uri="{FF2B5EF4-FFF2-40B4-BE49-F238E27FC236}">
                  <a16:creationId xmlns:a16="http://schemas.microsoft.com/office/drawing/2014/main" id="{00000000-0008-0000-0100-000017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98</xdr:row>
          <xdr:rowOff>161925</xdr:rowOff>
        </xdr:from>
        <xdr:to>
          <xdr:col>3</xdr:col>
          <xdr:colOff>0</xdr:colOff>
          <xdr:row>100</xdr:row>
          <xdr:rowOff>47625</xdr:rowOff>
        </xdr:to>
        <xdr:sp macro="" textlink="">
          <xdr:nvSpPr>
            <xdr:cNvPr id="1048" name="Check Box 24" hidden="1">
              <a:extLst>
                <a:ext uri="{63B3BB69-23CF-44E3-9099-C40C66FF867C}">
                  <a14:compatExt spid="_x0000_s1048"/>
                </a:ext>
                <a:ext uri="{FF2B5EF4-FFF2-40B4-BE49-F238E27FC236}">
                  <a16:creationId xmlns:a16="http://schemas.microsoft.com/office/drawing/2014/main" id="{00000000-0008-0000-0100-000018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112</xdr:row>
          <xdr:rowOff>161925</xdr:rowOff>
        </xdr:from>
        <xdr:to>
          <xdr:col>3</xdr:col>
          <xdr:colOff>0</xdr:colOff>
          <xdr:row>114</xdr:row>
          <xdr:rowOff>47625</xdr:rowOff>
        </xdr:to>
        <xdr:sp macro="" textlink="">
          <xdr:nvSpPr>
            <xdr:cNvPr id="1049" name="Check Box 25" hidden="1">
              <a:extLst>
                <a:ext uri="{63B3BB69-23CF-44E3-9099-C40C66FF867C}">
                  <a14:compatExt spid="_x0000_s1049"/>
                </a:ext>
                <a:ext uri="{FF2B5EF4-FFF2-40B4-BE49-F238E27FC236}">
                  <a16:creationId xmlns:a16="http://schemas.microsoft.com/office/drawing/2014/main" id="{00000000-0008-0000-0100-000019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5</xdr:col>
          <xdr:colOff>57150</xdr:colOff>
          <xdr:row>112</xdr:row>
          <xdr:rowOff>161925</xdr:rowOff>
        </xdr:from>
        <xdr:to>
          <xdr:col>5</xdr:col>
          <xdr:colOff>323850</xdr:colOff>
          <xdr:row>114</xdr:row>
          <xdr:rowOff>47625</xdr:rowOff>
        </xdr:to>
        <xdr:sp macro="" textlink="">
          <xdr:nvSpPr>
            <xdr:cNvPr id="1050" name="Check Box 26" hidden="1">
              <a:extLst>
                <a:ext uri="{63B3BB69-23CF-44E3-9099-C40C66FF867C}">
                  <a14:compatExt spid="_x0000_s1050"/>
                </a:ext>
                <a:ext uri="{FF2B5EF4-FFF2-40B4-BE49-F238E27FC236}">
                  <a16:creationId xmlns:a16="http://schemas.microsoft.com/office/drawing/2014/main" id="{00000000-0008-0000-0100-00001A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57150</xdr:colOff>
          <xdr:row>112</xdr:row>
          <xdr:rowOff>161925</xdr:rowOff>
        </xdr:from>
        <xdr:to>
          <xdr:col>8</xdr:col>
          <xdr:colOff>323850</xdr:colOff>
          <xdr:row>114</xdr:row>
          <xdr:rowOff>47625</xdr:rowOff>
        </xdr:to>
        <xdr:sp macro="" textlink="">
          <xdr:nvSpPr>
            <xdr:cNvPr id="1051" name="Check Box 27" hidden="1">
              <a:extLst>
                <a:ext uri="{63B3BB69-23CF-44E3-9099-C40C66FF867C}">
                  <a14:compatExt spid="_x0000_s1051"/>
                </a:ext>
                <a:ext uri="{FF2B5EF4-FFF2-40B4-BE49-F238E27FC236}">
                  <a16:creationId xmlns:a16="http://schemas.microsoft.com/office/drawing/2014/main" id="{00000000-0008-0000-0100-00001B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57150</xdr:colOff>
          <xdr:row>112</xdr:row>
          <xdr:rowOff>161925</xdr:rowOff>
        </xdr:from>
        <xdr:to>
          <xdr:col>11</xdr:col>
          <xdr:colOff>323850</xdr:colOff>
          <xdr:row>114</xdr:row>
          <xdr:rowOff>47625</xdr:rowOff>
        </xdr:to>
        <xdr:sp macro="" textlink="">
          <xdr:nvSpPr>
            <xdr:cNvPr id="1052" name="Check Box 28" hidden="1">
              <a:extLst>
                <a:ext uri="{63B3BB69-23CF-44E3-9099-C40C66FF867C}">
                  <a14:compatExt spid="_x0000_s1052"/>
                </a:ext>
                <a:ext uri="{FF2B5EF4-FFF2-40B4-BE49-F238E27FC236}">
                  <a16:creationId xmlns:a16="http://schemas.microsoft.com/office/drawing/2014/main" id="{00000000-0008-0000-0100-00001C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113</xdr:row>
          <xdr:rowOff>161925</xdr:rowOff>
        </xdr:from>
        <xdr:to>
          <xdr:col>3</xdr:col>
          <xdr:colOff>0</xdr:colOff>
          <xdr:row>115</xdr:row>
          <xdr:rowOff>47625</xdr:rowOff>
        </xdr:to>
        <xdr:sp macro="" textlink="">
          <xdr:nvSpPr>
            <xdr:cNvPr id="1053" name="Check Box 29" hidden="1">
              <a:extLst>
                <a:ext uri="{63B3BB69-23CF-44E3-9099-C40C66FF867C}">
                  <a14:compatExt spid="_x0000_s1053"/>
                </a:ext>
                <a:ext uri="{FF2B5EF4-FFF2-40B4-BE49-F238E27FC236}">
                  <a16:creationId xmlns:a16="http://schemas.microsoft.com/office/drawing/2014/main" id="{00000000-0008-0000-0100-00001D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26</xdr:row>
          <xdr:rowOff>161925</xdr:rowOff>
        </xdr:from>
        <xdr:to>
          <xdr:col>3</xdr:col>
          <xdr:colOff>0</xdr:colOff>
          <xdr:row>28</xdr:row>
          <xdr:rowOff>47625</xdr:rowOff>
        </xdr:to>
        <xdr:sp macro="" textlink="">
          <xdr:nvSpPr>
            <xdr:cNvPr id="1054" name="Check Box 30" hidden="1">
              <a:extLst>
                <a:ext uri="{63B3BB69-23CF-44E3-9099-C40C66FF867C}">
                  <a14:compatExt spid="_x0000_s1054"/>
                </a:ext>
                <a:ext uri="{FF2B5EF4-FFF2-40B4-BE49-F238E27FC236}">
                  <a16:creationId xmlns:a16="http://schemas.microsoft.com/office/drawing/2014/main" id="{00000000-0008-0000-0100-00001E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134</xdr:row>
          <xdr:rowOff>161925</xdr:rowOff>
        </xdr:from>
        <xdr:to>
          <xdr:col>3</xdr:col>
          <xdr:colOff>0</xdr:colOff>
          <xdr:row>136</xdr:row>
          <xdr:rowOff>47625</xdr:rowOff>
        </xdr:to>
        <xdr:sp macro="" textlink="">
          <xdr:nvSpPr>
            <xdr:cNvPr id="1058" name="Check Box 34" hidden="1">
              <a:extLst>
                <a:ext uri="{63B3BB69-23CF-44E3-9099-C40C66FF867C}">
                  <a14:compatExt spid="_x0000_s1058"/>
                </a:ext>
                <a:ext uri="{FF2B5EF4-FFF2-40B4-BE49-F238E27FC236}">
                  <a16:creationId xmlns:a16="http://schemas.microsoft.com/office/drawing/2014/main" id="{00000000-0008-0000-0100-000022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137</xdr:row>
          <xdr:rowOff>161925</xdr:rowOff>
        </xdr:from>
        <xdr:to>
          <xdr:col>3</xdr:col>
          <xdr:colOff>0</xdr:colOff>
          <xdr:row>139</xdr:row>
          <xdr:rowOff>47625</xdr:rowOff>
        </xdr:to>
        <xdr:sp macro="" textlink="">
          <xdr:nvSpPr>
            <xdr:cNvPr id="1059" name="Check Box 35" hidden="1">
              <a:extLst>
                <a:ext uri="{63B3BB69-23CF-44E3-9099-C40C66FF867C}">
                  <a14:compatExt spid="_x0000_s1059"/>
                </a:ext>
                <a:ext uri="{FF2B5EF4-FFF2-40B4-BE49-F238E27FC236}">
                  <a16:creationId xmlns:a16="http://schemas.microsoft.com/office/drawing/2014/main" id="{00000000-0008-0000-0100-000023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6</xdr:col>
          <xdr:colOff>57150</xdr:colOff>
          <xdr:row>137</xdr:row>
          <xdr:rowOff>161925</xdr:rowOff>
        </xdr:from>
        <xdr:to>
          <xdr:col>6</xdr:col>
          <xdr:colOff>323850</xdr:colOff>
          <xdr:row>139</xdr:row>
          <xdr:rowOff>47625</xdr:rowOff>
        </xdr:to>
        <xdr:sp macro="" textlink="">
          <xdr:nvSpPr>
            <xdr:cNvPr id="1060" name="Check Box 36" hidden="1">
              <a:extLst>
                <a:ext uri="{63B3BB69-23CF-44E3-9099-C40C66FF867C}">
                  <a14:compatExt spid="_x0000_s1060"/>
                </a:ext>
                <a:ext uri="{FF2B5EF4-FFF2-40B4-BE49-F238E27FC236}">
                  <a16:creationId xmlns:a16="http://schemas.microsoft.com/office/drawing/2014/main" id="{00000000-0008-0000-0100-000024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10</xdr:col>
          <xdr:colOff>57150</xdr:colOff>
          <xdr:row>137</xdr:row>
          <xdr:rowOff>161925</xdr:rowOff>
        </xdr:from>
        <xdr:to>
          <xdr:col>10</xdr:col>
          <xdr:colOff>323850</xdr:colOff>
          <xdr:row>139</xdr:row>
          <xdr:rowOff>47625</xdr:rowOff>
        </xdr:to>
        <xdr:sp macro="" textlink="">
          <xdr:nvSpPr>
            <xdr:cNvPr id="1061" name="Check Box 37" hidden="1">
              <a:extLst>
                <a:ext uri="{63B3BB69-23CF-44E3-9099-C40C66FF867C}">
                  <a14:compatExt spid="_x0000_s1061"/>
                </a:ext>
                <a:ext uri="{FF2B5EF4-FFF2-40B4-BE49-F238E27FC236}">
                  <a16:creationId xmlns:a16="http://schemas.microsoft.com/office/drawing/2014/main" id="{00000000-0008-0000-0100-000025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10</xdr:col>
          <xdr:colOff>57150</xdr:colOff>
          <xdr:row>137</xdr:row>
          <xdr:rowOff>161925</xdr:rowOff>
        </xdr:from>
        <xdr:to>
          <xdr:col>10</xdr:col>
          <xdr:colOff>323850</xdr:colOff>
          <xdr:row>139</xdr:row>
          <xdr:rowOff>47625</xdr:rowOff>
        </xdr:to>
        <xdr:sp macro="" textlink="">
          <xdr:nvSpPr>
            <xdr:cNvPr id="1062" name="Check Box 38" hidden="1">
              <a:extLst>
                <a:ext uri="{63B3BB69-23CF-44E3-9099-C40C66FF867C}">
                  <a14:compatExt spid="_x0000_s1062"/>
                </a:ext>
                <a:ext uri="{FF2B5EF4-FFF2-40B4-BE49-F238E27FC236}">
                  <a16:creationId xmlns:a16="http://schemas.microsoft.com/office/drawing/2014/main" id="{00000000-0008-0000-0100-000026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141</xdr:row>
          <xdr:rowOff>161925</xdr:rowOff>
        </xdr:from>
        <xdr:to>
          <xdr:col>3</xdr:col>
          <xdr:colOff>0</xdr:colOff>
          <xdr:row>143</xdr:row>
          <xdr:rowOff>47625</xdr:rowOff>
        </xdr:to>
        <xdr:sp macro="" textlink="">
          <xdr:nvSpPr>
            <xdr:cNvPr id="1063" name="Check Box 39" hidden="1">
              <a:extLst>
                <a:ext uri="{63B3BB69-23CF-44E3-9099-C40C66FF867C}">
                  <a14:compatExt spid="_x0000_s1063"/>
                </a:ext>
                <a:ext uri="{FF2B5EF4-FFF2-40B4-BE49-F238E27FC236}">
                  <a16:creationId xmlns:a16="http://schemas.microsoft.com/office/drawing/2014/main" id="{00000000-0008-0000-0100-000027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142</xdr:row>
          <xdr:rowOff>161925</xdr:rowOff>
        </xdr:from>
        <xdr:to>
          <xdr:col>3</xdr:col>
          <xdr:colOff>0</xdr:colOff>
          <xdr:row>144</xdr:row>
          <xdr:rowOff>47625</xdr:rowOff>
        </xdr:to>
        <xdr:sp macro="" textlink="">
          <xdr:nvSpPr>
            <xdr:cNvPr id="1064" name="Check Box 40" hidden="1">
              <a:extLst>
                <a:ext uri="{63B3BB69-23CF-44E3-9099-C40C66FF867C}">
                  <a14:compatExt spid="_x0000_s1064"/>
                </a:ext>
                <a:ext uri="{FF2B5EF4-FFF2-40B4-BE49-F238E27FC236}">
                  <a16:creationId xmlns:a16="http://schemas.microsoft.com/office/drawing/2014/main" id="{00000000-0008-0000-0100-000028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143</xdr:row>
          <xdr:rowOff>161925</xdr:rowOff>
        </xdr:from>
        <xdr:to>
          <xdr:col>3</xdr:col>
          <xdr:colOff>0</xdr:colOff>
          <xdr:row>145</xdr:row>
          <xdr:rowOff>47625</xdr:rowOff>
        </xdr:to>
        <xdr:sp macro="" textlink="">
          <xdr:nvSpPr>
            <xdr:cNvPr id="1065" name="Check Box 41" hidden="1">
              <a:extLst>
                <a:ext uri="{63B3BB69-23CF-44E3-9099-C40C66FF867C}">
                  <a14:compatExt spid="_x0000_s1065"/>
                </a:ext>
                <a:ext uri="{FF2B5EF4-FFF2-40B4-BE49-F238E27FC236}">
                  <a16:creationId xmlns:a16="http://schemas.microsoft.com/office/drawing/2014/main" id="{00000000-0008-0000-0100-000029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144</xdr:row>
          <xdr:rowOff>161925</xdr:rowOff>
        </xdr:from>
        <xdr:to>
          <xdr:col>3</xdr:col>
          <xdr:colOff>0</xdr:colOff>
          <xdr:row>146</xdr:row>
          <xdr:rowOff>47625</xdr:rowOff>
        </xdr:to>
        <xdr:sp macro="" textlink="">
          <xdr:nvSpPr>
            <xdr:cNvPr id="1066" name="Check Box 42" hidden="1">
              <a:extLst>
                <a:ext uri="{63B3BB69-23CF-44E3-9099-C40C66FF867C}">
                  <a14:compatExt spid="_x0000_s1066"/>
                </a:ext>
                <a:ext uri="{FF2B5EF4-FFF2-40B4-BE49-F238E27FC236}">
                  <a16:creationId xmlns:a16="http://schemas.microsoft.com/office/drawing/2014/main" id="{00000000-0008-0000-0100-00002A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57150</xdr:colOff>
          <xdr:row>146</xdr:row>
          <xdr:rowOff>161925</xdr:rowOff>
        </xdr:from>
        <xdr:to>
          <xdr:col>7</xdr:col>
          <xdr:colOff>323850</xdr:colOff>
          <xdr:row>148</xdr:row>
          <xdr:rowOff>47625</xdr:rowOff>
        </xdr:to>
        <xdr:sp macro="" textlink="">
          <xdr:nvSpPr>
            <xdr:cNvPr id="1067" name="Check Box 43" hidden="1">
              <a:extLst>
                <a:ext uri="{63B3BB69-23CF-44E3-9099-C40C66FF867C}">
                  <a14:compatExt spid="_x0000_s1067"/>
                </a:ext>
                <a:ext uri="{FF2B5EF4-FFF2-40B4-BE49-F238E27FC236}">
                  <a16:creationId xmlns:a16="http://schemas.microsoft.com/office/drawing/2014/main" id="{00000000-0008-0000-0100-00002B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152</xdr:row>
          <xdr:rowOff>161925</xdr:rowOff>
        </xdr:from>
        <xdr:to>
          <xdr:col>3</xdr:col>
          <xdr:colOff>0</xdr:colOff>
          <xdr:row>154</xdr:row>
          <xdr:rowOff>47625</xdr:rowOff>
        </xdr:to>
        <xdr:sp macro="" textlink="">
          <xdr:nvSpPr>
            <xdr:cNvPr id="1068" name="Check Box 44" hidden="1">
              <a:extLst>
                <a:ext uri="{63B3BB69-23CF-44E3-9099-C40C66FF867C}">
                  <a14:compatExt spid="_x0000_s1068"/>
                </a:ext>
                <a:ext uri="{FF2B5EF4-FFF2-40B4-BE49-F238E27FC236}">
                  <a16:creationId xmlns:a16="http://schemas.microsoft.com/office/drawing/2014/main" id="{00000000-0008-0000-0100-00002C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153</xdr:row>
          <xdr:rowOff>161925</xdr:rowOff>
        </xdr:from>
        <xdr:to>
          <xdr:col>3</xdr:col>
          <xdr:colOff>0</xdr:colOff>
          <xdr:row>155</xdr:row>
          <xdr:rowOff>47625</xdr:rowOff>
        </xdr:to>
        <xdr:sp macro="" textlink="">
          <xdr:nvSpPr>
            <xdr:cNvPr id="1069" name="Check Box 45" hidden="1">
              <a:extLst>
                <a:ext uri="{63B3BB69-23CF-44E3-9099-C40C66FF867C}">
                  <a14:compatExt spid="_x0000_s1069"/>
                </a:ext>
                <a:ext uri="{FF2B5EF4-FFF2-40B4-BE49-F238E27FC236}">
                  <a16:creationId xmlns:a16="http://schemas.microsoft.com/office/drawing/2014/main" id="{00000000-0008-0000-0100-00002D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159</xdr:row>
          <xdr:rowOff>161925</xdr:rowOff>
        </xdr:from>
        <xdr:to>
          <xdr:col>3</xdr:col>
          <xdr:colOff>0</xdr:colOff>
          <xdr:row>161</xdr:row>
          <xdr:rowOff>47625</xdr:rowOff>
        </xdr:to>
        <xdr:sp macro="" textlink="">
          <xdr:nvSpPr>
            <xdr:cNvPr id="1070" name="Check Box 46" hidden="1">
              <a:extLst>
                <a:ext uri="{63B3BB69-23CF-44E3-9099-C40C66FF867C}">
                  <a14:compatExt spid="_x0000_s1070"/>
                </a:ext>
                <a:ext uri="{FF2B5EF4-FFF2-40B4-BE49-F238E27FC236}">
                  <a16:creationId xmlns:a16="http://schemas.microsoft.com/office/drawing/2014/main" id="{00000000-0008-0000-0100-00002E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161</xdr:row>
          <xdr:rowOff>161925</xdr:rowOff>
        </xdr:from>
        <xdr:to>
          <xdr:col>3</xdr:col>
          <xdr:colOff>0</xdr:colOff>
          <xdr:row>163</xdr:row>
          <xdr:rowOff>47625</xdr:rowOff>
        </xdr:to>
        <xdr:sp macro="" textlink="">
          <xdr:nvSpPr>
            <xdr:cNvPr id="1071" name="Check Box 47" hidden="1">
              <a:extLst>
                <a:ext uri="{63B3BB69-23CF-44E3-9099-C40C66FF867C}">
                  <a14:compatExt spid="_x0000_s1071"/>
                </a:ext>
                <a:ext uri="{FF2B5EF4-FFF2-40B4-BE49-F238E27FC236}">
                  <a16:creationId xmlns:a16="http://schemas.microsoft.com/office/drawing/2014/main" id="{00000000-0008-0000-0100-00002F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163</xdr:row>
          <xdr:rowOff>161925</xdr:rowOff>
        </xdr:from>
        <xdr:to>
          <xdr:col>3</xdr:col>
          <xdr:colOff>0</xdr:colOff>
          <xdr:row>165</xdr:row>
          <xdr:rowOff>47625</xdr:rowOff>
        </xdr:to>
        <xdr:sp macro="" textlink="">
          <xdr:nvSpPr>
            <xdr:cNvPr id="1072" name="Check Box 48" hidden="1">
              <a:extLst>
                <a:ext uri="{63B3BB69-23CF-44E3-9099-C40C66FF867C}">
                  <a14:compatExt spid="_x0000_s1072"/>
                </a:ext>
                <a:ext uri="{FF2B5EF4-FFF2-40B4-BE49-F238E27FC236}">
                  <a16:creationId xmlns:a16="http://schemas.microsoft.com/office/drawing/2014/main" id="{00000000-0008-0000-0100-000030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164</xdr:row>
          <xdr:rowOff>161925</xdr:rowOff>
        </xdr:from>
        <xdr:to>
          <xdr:col>3</xdr:col>
          <xdr:colOff>0</xdr:colOff>
          <xdr:row>166</xdr:row>
          <xdr:rowOff>47625</xdr:rowOff>
        </xdr:to>
        <xdr:sp macro="" textlink="">
          <xdr:nvSpPr>
            <xdr:cNvPr id="1073" name="Check Box 49" hidden="1">
              <a:extLst>
                <a:ext uri="{63B3BB69-23CF-44E3-9099-C40C66FF867C}">
                  <a14:compatExt spid="_x0000_s1073"/>
                </a:ext>
                <a:ext uri="{FF2B5EF4-FFF2-40B4-BE49-F238E27FC236}">
                  <a16:creationId xmlns:a16="http://schemas.microsoft.com/office/drawing/2014/main" id="{00000000-0008-0000-0100-000031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166</xdr:row>
          <xdr:rowOff>161925</xdr:rowOff>
        </xdr:from>
        <xdr:to>
          <xdr:col>3</xdr:col>
          <xdr:colOff>0</xdr:colOff>
          <xdr:row>168</xdr:row>
          <xdr:rowOff>47625</xdr:rowOff>
        </xdr:to>
        <xdr:sp macro="" textlink="">
          <xdr:nvSpPr>
            <xdr:cNvPr id="1074" name="Check Box 50" hidden="1">
              <a:extLst>
                <a:ext uri="{63B3BB69-23CF-44E3-9099-C40C66FF867C}">
                  <a14:compatExt spid="_x0000_s1074"/>
                </a:ext>
                <a:ext uri="{FF2B5EF4-FFF2-40B4-BE49-F238E27FC236}">
                  <a16:creationId xmlns:a16="http://schemas.microsoft.com/office/drawing/2014/main" id="{00000000-0008-0000-0100-000032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168</xdr:row>
          <xdr:rowOff>161925</xdr:rowOff>
        </xdr:from>
        <xdr:to>
          <xdr:col>3</xdr:col>
          <xdr:colOff>0</xdr:colOff>
          <xdr:row>170</xdr:row>
          <xdr:rowOff>47625</xdr:rowOff>
        </xdr:to>
        <xdr:sp macro="" textlink="">
          <xdr:nvSpPr>
            <xdr:cNvPr id="1075" name="Check Box 51" hidden="1">
              <a:extLst>
                <a:ext uri="{63B3BB69-23CF-44E3-9099-C40C66FF867C}">
                  <a14:compatExt spid="_x0000_s1075"/>
                </a:ext>
                <a:ext uri="{FF2B5EF4-FFF2-40B4-BE49-F238E27FC236}">
                  <a16:creationId xmlns:a16="http://schemas.microsoft.com/office/drawing/2014/main" id="{00000000-0008-0000-0100-000033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173</xdr:row>
          <xdr:rowOff>161925</xdr:rowOff>
        </xdr:from>
        <xdr:to>
          <xdr:col>3</xdr:col>
          <xdr:colOff>0</xdr:colOff>
          <xdr:row>175</xdr:row>
          <xdr:rowOff>47625</xdr:rowOff>
        </xdr:to>
        <xdr:sp macro="" textlink="">
          <xdr:nvSpPr>
            <xdr:cNvPr id="1076" name="Check Box 52" hidden="1">
              <a:extLst>
                <a:ext uri="{63B3BB69-23CF-44E3-9099-C40C66FF867C}">
                  <a14:compatExt spid="_x0000_s1076"/>
                </a:ext>
                <a:ext uri="{FF2B5EF4-FFF2-40B4-BE49-F238E27FC236}">
                  <a16:creationId xmlns:a16="http://schemas.microsoft.com/office/drawing/2014/main" id="{00000000-0008-0000-0100-000034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175</xdr:row>
          <xdr:rowOff>161925</xdr:rowOff>
        </xdr:from>
        <xdr:to>
          <xdr:col>3</xdr:col>
          <xdr:colOff>0</xdr:colOff>
          <xdr:row>177</xdr:row>
          <xdr:rowOff>47625</xdr:rowOff>
        </xdr:to>
        <xdr:sp macro="" textlink="">
          <xdr:nvSpPr>
            <xdr:cNvPr id="1077" name="Check Box 53" hidden="1">
              <a:extLst>
                <a:ext uri="{63B3BB69-23CF-44E3-9099-C40C66FF867C}">
                  <a14:compatExt spid="_x0000_s1077"/>
                </a:ext>
                <a:ext uri="{FF2B5EF4-FFF2-40B4-BE49-F238E27FC236}">
                  <a16:creationId xmlns:a16="http://schemas.microsoft.com/office/drawing/2014/main" id="{00000000-0008-0000-0100-000035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177</xdr:row>
          <xdr:rowOff>161925</xdr:rowOff>
        </xdr:from>
        <xdr:to>
          <xdr:col>3</xdr:col>
          <xdr:colOff>0</xdr:colOff>
          <xdr:row>179</xdr:row>
          <xdr:rowOff>47625</xdr:rowOff>
        </xdr:to>
        <xdr:sp macro="" textlink="">
          <xdr:nvSpPr>
            <xdr:cNvPr id="1078" name="Check Box 54" hidden="1">
              <a:extLst>
                <a:ext uri="{63B3BB69-23CF-44E3-9099-C40C66FF867C}">
                  <a14:compatExt spid="_x0000_s1078"/>
                </a:ext>
                <a:ext uri="{FF2B5EF4-FFF2-40B4-BE49-F238E27FC236}">
                  <a16:creationId xmlns:a16="http://schemas.microsoft.com/office/drawing/2014/main" id="{00000000-0008-0000-0100-000036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178</xdr:row>
          <xdr:rowOff>161925</xdr:rowOff>
        </xdr:from>
        <xdr:to>
          <xdr:col>3</xdr:col>
          <xdr:colOff>0</xdr:colOff>
          <xdr:row>180</xdr:row>
          <xdr:rowOff>47625</xdr:rowOff>
        </xdr:to>
        <xdr:sp macro="" textlink="">
          <xdr:nvSpPr>
            <xdr:cNvPr id="1079" name="Check Box 55" hidden="1">
              <a:extLst>
                <a:ext uri="{63B3BB69-23CF-44E3-9099-C40C66FF867C}">
                  <a14:compatExt spid="_x0000_s1079"/>
                </a:ext>
                <a:ext uri="{FF2B5EF4-FFF2-40B4-BE49-F238E27FC236}">
                  <a16:creationId xmlns:a16="http://schemas.microsoft.com/office/drawing/2014/main" id="{00000000-0008-0000-0100-000037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180</xdr:row>
          <xdr:rowOff>161925</xdr:rowOff>
        </xdr:from>
        <xdr:to>
          <xdr:col>3</xdr:col>
          <xdr:colOff>0</xdr:colOff>
          <xdr:row>182</xdr:row>
          <xdr:rowOff>47625</xdr:rowOff>
        </xdr:to>
        <xdr:sp macro="" textlink="">
          <xdr:nvSpPr>
            <xdr:cNvPr id="1080" name="Check Box 56" hidden="1">
              <a:extLst>
                <a:ext uri="{63B3BB69-23CF-44E3-9099-C40C66FF867C}">
                  <a14:compatExt spid="_x0000_s1080"/>
                </a:ext>
                <a:ext uri="{FF2B5EF4-FFF2-40B4-BE49-F238E27FC236}">
                  <a16:creationId xmlns:a16="http://schemas.microsoft.com/office/drawing/2014/main" id="{00000000-0008-0000-0100-000038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182</xdr:row>
          <xdr:rowOff>161925</xdr:rowOff>
        </xdr:from>
        <xdr:to>
          <xdr:col>3</xdr:col>
          <xdr:colOff>0</xdr:colOff>
          <xdr:row>184</xdr:row>
          <xdr:rowOff>47625</xdr:rowOff>
        </xdr:to>
        <xdr:sp macro="" textlink="">
          <xdr:nvSpPr>
            <xdr:cNvPr id="1081" name="Check Box 57" hidden="1">
              <a:extLst>
                <a:ext uri="{63B3BB69-23CF-44E3-9099-C40C66FF867C}">
                  <a14:compatExt spid="_x0000_s1081"/>
                </a:ext>
                <a:ext uri="{FF2B5EF4-FFF2-40B4-BE49-F238E27FC236}">
                  <a16:creationId xmlns:a16="http://schemas.microsoft.com/office/drawing/2014/main" id="{00000000-0008-0000-0100-000039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183</xdr:row>
          <xdr:rowOff>161925</xdr:rowOff>
        </xdr:from>
        <xdr:to>
          <xdr:col>3</xdr:col>
          <xdr:colOff>0</xdr:colOff>
          <xdr:row>185</xdr:row>
          <xdr:rowOff>47625</xdr:rowOff>
        </xdr:to>
        <xdr:sp macro="" textlink="">
          <xdr:nvSpPr>
            <xdr:cNvPr id="1082" name="Check Box 58" hidden="1">
              <a:extLst>
                <a:ext uri="{63B3BB69-23CF-44E3-9099-C40C66FF867C}">
                  <a14:compatExt spid="_x0000_s1082"/>
                </a:ext>
                <a:ext uri="{FF2B5EF4-FFF2-40B4-BE49-F238E27FC236}">
                  <a16:creationId xmlns:a16="http://schemas.microsoft.com/office/drawing/2014/main" id="{00000000-0008-0000-0100-00003A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190</xdr:row>
          <xdr:rowOff>161925</xdr:rowOff>
        </xdr:from>
        <xdr:to>
          <xdr:col>3</xdr:col>
          <xdr:colOff>0</xdr:colOff>
          <xdr:row>192</xdr:row>
          <xdr:rowOff>47625</xdr:rowOff>
        </xdr:to>
        <xdr:sp macro="" textlink="">
          <xdr:nvSpPr>
            <xdr:cNvPr id="1083" name="Check Box 59" hidden="1">
              <a:extLst>
                <a:ext uri="{63B3BB69-23CF-44E3-9099-C40C66FF867C}">
                  <a14:compatExt spid="_x0000_s1083"/>
                </a:ext>
                <a:ext uri="{FF2B5EF4-FFF2-40B4-BE49-F238E27FC236}">
                  <a16:creationId xmlns:a16="http://schemas.microsoft.com/office/drawing/2014/main" id="{00000000-0008-0000-0100-00003B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192</xdr:row>
          <xdr:rowOff>161925</xdr:rowOff>
        </xdr:from>
        <xdr:to>
          <xdr:col>3</xdr:col>
          <xdr:colOff>0</xdr:colOff>
          <xdr:row>194</xdr:row>
          <xdr:rowOff>47625</xdr:rowOff>
        </xdr:to>
        <xdr:sp macro="" textlink="">
          <xdr:nvSpPr>
            <xdr:cNvPr id="1084" name="Check Box 60" hidden="1">
              <a:extLst>
                <a:ext uri="{63B3BB69-23CF-44E3-9099-C40C66FF867C}">
                  <a14:compatExt spid="_x0000_s1084"/>
                </a:ext>
                <a:ext uri="{FF2B5EF4-FFF2-40B4-BE49-F238E27FC236}">
                  <a16:creationId xmlns:a16="http://schemas.microsoft.com/office/drawing/2014/main" id="{00000000-0008-0000-0100-00003C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194</xdr:row>
          <xdr:rowOff>161925</xdr:rowOff>
        </xdr:from>
        <xdr:to>
          <xdr:col>3</xdr:col>
          <xdr:colOff>0</xdr:colOff>
          <xdr:row>196</xdr:row>
          <xdr:rowOff>47625</xdr:rowOff>
        </xdr:to>
        <xdr:sp macro="" textlink="">
          <xdr:nvSpPr>
            <xdr:cNvPr id="1085" name="Check Box 61" hidden="1">
              <a:extLst>
                <a:ext uri="{63B3BB69-23CF-44E3-9099-C40C66FF867C}">
                  <a14:compatExt spid="_x0000_s1085"/>
                </a:ext>
                <a:ext uri="{FF2B5EF4-FFF2-40B4-BE49-F238E27FC236}">
                  <a16:creationId xmlns:a16="http://schemas.microsoft.com/office/drawing/2014/main" id="{00000000-0008-0000-0100-00003D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196</xdr:row>
          <xdr:rowOff>161925</xdr:rowOff>
        </xdr:from>
        <xdr:to>
          <xdr:col>3</xdr:col>
          <xdr:colOff>0</xdr:colOff>
          <xdr:row>198</xdr:row>
          <xdr:rowOff>47625</xdr:rowOff>
        </xdr:to>
        <xdr:sp macro="" textlink="">
          <xdr:nvSpPr>
            <xdr:cNvPr id="1086" name="Check Box 62" hidden="1">
              <a:extLst>
                <a:ext uri="{63B3BB69-23CF-44E3-9099-C40C66FF867C}">
                  <a14:compatExt spid="_x0000_s1086"/>
                </a:ext>
                <a:ext uri="{FF2B5EF4-FFF2-40B4-BE49-F238E27FC236}">
                  <a16:creationId xmlns:a16="http://schemas.microsoft.com/office/drawing/2014/main" id="{00000000-0008-0000-0100-00003E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198</xdr:row>
          <xdr:rowOff>161925</xdr:rowOff>
        </xdr:from>
        <xdr:to>
          <xdr:col>3</xdr:col>
          <xdr:colOff>0</xdr:colOff>
          <xdr:row>200</xdr:row>
          <xdr:rowOff>47625</xdr:rowOff>
        </xdr:to>
        <xdr:sp macro="" textlink="">
          <xdr:nvSpPr>
            <xdr:cNvPr id="1087" name="Check Box 63" hidden="1">
              <a:extLst>
                <a:ext uri="{63B3BB69-23CF-44E3-9099-C40C66FF867C}">
                  <a14:compatExt spid="_x0000_s1087"/>
                </a:ext>
                <a:ext uri="{FF2B5EF4-FFF2-40B4-BE49-F238E27FC236}">
                  <a16:creationId xmlns:a16="http://schemas.microsoft.com/office/drawing/2014/main" id="{00000000-0008-0000-0100-00003F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200</xdr:row>
          <xdr:rowOff>161925</xdr:rowOff>
        </xdr:from>
        <xdr:to>
          <xdr:col>3</xdr:col>
          <xdr:colOff>0</xdr:colOff>
          <xdr:row>202</xdr:row>
          <xdr:rowOff>47625</xdr:rowOff>
        </xdr:to>
        <xdr:sp macro="" textlink="">
          <xdr:nvSpPr>
            <xdr:cNvPr id="1088" name="Check Box 64" hidden="1">
              <a:extLst>
                <a:ext uri="{63B3BB69-23CF-44E3-9099-C40C66FF867C}">
                  <a14:compatExt spid="_x0000_s1088"/>
                </a:ext>
                <a:ext uri="{FF2B5EF4-FFF2-40B4-BE49-F238E27FC236}">
                  <a16:creationId xmlns:a16="http://schemas.microsoft.com/office/drawing/2014/main" id="{00000000-0008-0000-0100-000040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204</xdr:row>
          <xdr:rowOff>161925</xdr:rowOff>
        </xdr:from>
        <xdr:to>
          <xdr:col>3</xdr:col>
          <xdr:colOff>0</xdr:colOff>
          <xdr:row>206</xdr:row>
          <xdr:rowOff>47625</xdr:rowOff>
        </xdr:to>
        <xdr:sp macro="" textlink="">
          <xdr:nvSpPr>
            <xdr:cNvPr id="1089" name="Check Box 65" hidden="1">
              <a:extLst>
                <a:ext uri="{63B3BB69-23CF-44E3-9099-C40C66FF867C}">
                  <a14:compatExt spid="_x0000_s1089"/>
                </a:ext>
                <a:ext uri="{FF2B5EF4-FFF2-40B4-BE49-F238E27FC236}">
                  <a16:creationId xmlns:a16="http://schemas.microsoft.com/office/drawing/2014/main" id="{00000000-0008-0000-0100-000041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206</xdr:row>
          <xdr:rowOff>161925</xdr:rowOff>
        </xdr:from>
        <xdr:to>
          <xdr:col>3</xdr:col>
          <xdr:colOff>0</xdr:colOff>
          <xdr:row>208</xdr:row>
          <xdr:rowOff>47625</xdr:rowOff>
        </xdr:to>
        <xdr:sp macro="" textlink="">
          <xdr:nvSpPr>
            <xdr:cNvPr id="1090" name="Check Box 66" hidden="1">
              <a:extLst>
                <a:ext uri="{63B3BB69-23CF-44E3-9099-C40C66FF867C}">
                  <a14:compatExt spid="_x0000_s1090"/>
                </a:ext>
                <a:ext uri="{FF2B5EF4-FFF2-40B4-BE49-F238E27FC236}">
                  <a16:creationId xmlns:a16="http://schemas.microsoft.com/office/drawing/2014/main" id="{00000000-0008-0000-0100-000042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307</xdr:row>
          <xdr:rowOff>161925</xdr:rowOff>
        </xdr:from>
        <xdr:to>
          <xdr:col>3</xdr:col>
          <xdr:colOff>0</xdr:colOff>
          <xdr:row>309</xdr:row>
          <xdr:rowOff>47625</xdr:rowOff>
        </xdr:to>
        <xdr:sp macro="" textlink="">
          <xdr:nvSpPr>
            <xdr:cNvPr id="1091" name="Check Box 67" hidden="1">
              <a:extLst>
                <a:ext uri="{63B3BB69-23CF-44E3-9099-C40C66FF867C}">
                  <a14:compatExt spid="_x0000_s1091"/>
                </a:ext>
                <a:ext uri="{FF2B5EF4-FFF2-40B4-BE49-F238E27FC236}">
                  <a16:creationId xmlns:a16="http://schemas.microsoft.com/office/drawing/2014/main" id="{00000000-0008-0000-0100-000043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309</xdr:row>
          <xdr:rowOff>161925</xdr:rowOff>
        </xdr:from>
        <xdr:to>
          <xdr:col>3</xdr:col>
          <xdr:colOff>0</xdr:colOff>
          <xdr:row>311</xdr:row>
          <xdr:rowOff>47625</xdr:rowOff>
        </xdr:to>
        <xdr:sp macro="" textlink="">
          <xdr:nvSpPr>
            <xdr:cNvPr id="1092" name="Check Box 68" hidden="1">
              <a:extLst>
                <a:ext uri="{63B3BB69-23CF-44E3-9099-C40C66FF867C}">
                  <a14:compatExt spid="_x0000_s1092"/>
                </a:ext>
                <a:ext uri="{FF2B5EF4-FFF2-40B4-BE49-F238E27FC236}">
                  <a16:creationId xmlns:a16="http://schemas.microsoft.com/office/drawing/2014/main" id="{00000000-0008-0000-0100-000044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311</xdr:row>
          <xdr:rowOff>161925</xdr:rowOff>
        </xdr:from>
        <xdr:to>
          <xdr:col>3</xdr:col>
          <xdr:colOff>0</xdr:colOff>
          <xdr:row>313</xdr:row>
          <xdr:rowOff>47625</xdr:rowOff>
        </xdr:to>
        <xdr:sp macro="" textlink="">
          <xdr:nvSpPr>
            <xdr:cNvPr id="1093" name="Check Box 69" hidden="1">
              <a:extLst>
                <a:ext uri="{63B3BB69-23CF-44E3-9099-C40C66FF867C}">
                  <a14:compatExt spid="_x0000_s1093"/>
                </a:ext>
                <a:ext uri="{FF2B5EF4-FFF2-40B4-BE49-F238E27FC236}">
                  <a16:creationId xmlns:a16="http://schemas.microsoft.com/office/drawing/2014/main" id="{00000000-0008-0000-0100-000045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320</xdr:row>
          <xdr:rowOff>161925</xdr:rowOff>
        </xdr:from>
        <xdr:to>
          <xdr:col>3</xdr:col>
          <xdr:colOff>0</xdr:colOff>
          <xdr:row>322</xdr:row>
          <xdr:rowOff>47625</xdr:rowOff>
        </xdr:to>
        <xdr:sp macro="" textlink="">
          <xdr:nvSpPr>
            <xdr:cNvPr id="1094" name="Check Box 70" hidden="1">
              <a:extLst>
                <a:ext uri="{63B3BB69-23CF-44E3-9099-C40C66FF867C}">
                  <a14:compatExt spid="_x0000_s1094"/>
                </a:ext>
                <a:ext uri="{FF2B5EF4-FFF2-40B4-BE49-F238E27FC236}">
                  <a16:creationId xmlns:a16="http://schemas.microsoft.com/office/drawing/2014/main" id="{00000000-0008-0000-0100-000046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321</xdr:row>
          <xdr:rowOff>161925</xdr:rowOff>
        </xdr:from>
        <xdr:to>
          <xdr:col>3</xdr:col>
          <xdr:colOff>0</xdr:colOff>
          <xdr:row>323</xdr:row>
          <xdr:rowOff>47625</xdr:rowOff>
        </xdr:to>
        <xdr:sp macro="" textlink="">
          <xdr:nvSpPr>
            <xdr:cNvPr id="1095" name="Check Box 71" hidden="1">
              <a:extLst>
                <a:ext uri="{63B3BB69-23CF-44E3-9099-C40C66FF867C}">
                  <a14:compatExt spid="_x0000_s1095"/>
                </a:ext>
                <a:ext uri="{FF2B5EF4-FFF2-40B4-BE49-F238E27FC236}">
                  <a16:creationId xmlns:a16="http://schemas.microsoft.com/office/drawing/2014/main" id="{00000000-0008-0000-0100-000047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405</xdr:row>
          <xdr:rowOff>161925</xdr:rowOff>
        </xdr:from>
        <xdr:to>
          <xdr:col>3</xdr:col>
          <xdr:colOff>0</xdr:colOff>
          <xdr:row>407</xdr:row>
          <xdr:rowOff>47625</xdr:rowOff>
        </xdr:to>
        <xdr:sp macro="" textlink="">
          <xdr:nvSpPr>
            <xdr:cNvPr id="1096" name="Check Box 72" hidden="1">
              <a:extLst>
                <a:ext uri="{63B3BB69-23CF-44E3-9099-C40C66FF867C}">
                  <a14:compatExt spid="_x0000_s1096"/>
                </a:ext>
                <a:ext uri="{FF2B5EF4-FFF2-40B4-BE49-F238E27FC236}">
                  <a16:creationId xmlns:a16="http://schemas.microsoft.com/office/drawing/2014/main" id="{00000000-0008-0000-0100-000048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406</xdr:row>
          <xdr:rowOff>161925</xdr:rowOff>
        </xdr:from>
        <xdr:to>
          <xdr:col>3</xdr:col>
          <xdr:colOff>0</xdr:colOff>
          <xdr:row>408</xdr:row>
          <xdr:rowOff>47625</xdr:rowOff>
        </xdr:to>
        <xdr:sp macro="" textlink="">
          <xdr:nvSpPr>
            <xdr:cNvPr id="1097" name="Check Box 73" hidden="1">
              <a:extLst>
                <a:ext uri="{63B3BB69-23CF-44E3-9099-C40C66FF867C}">
                  <a14:compatExt spid="_x0000_s1097"/>
                </a:ext>
                <a:ext uri="{FF2B5EF4-FFF2-40B4-BE49-F238E27FC236}">
                  <a16:creationId xmlns:a16="http://schemas.microsoft.com/office/drawing/2014/main" id="{00000000-0008-0000-0100-000049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407</xdr:row>
          <xdr:rowOff>161925</xdr:rowOff>
        </xdr:from>
        <xdr:to>
          <xdr:col>3</xdr:col>
          <xdr:colOff>0</xdr:colOff>
          <xdr:row>409</xdr:row>
          <xdr:rowOff>47625</xdr:rowOff>
        </xdr:to>
        <xdr:sp macro="" textlink="">
          <xdr:nvSpPr>
            <xdr:cNvPr id="1098" name="Check Box 74" hidden="1">
              <a:extLst>
                <a:ext uri="{63B3BB69-23CF-44E3-9099-C40C66FF867C}">
                  <a14:compatExt spid="_x0000_s1098"/>
                </a:ext>
                <a:ext uri="{FF2B5EF4-FFF2-40B4-BE49-F238E27FC236}">
                  <a16:creationId xmlns:a16="http://schemas.microsoft.com/office/drawing/2014/main" id="{00000000-0008-0000-0100-00004A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409</xdr:row>
          <xdr:rowOff>161925</xdr:rowOff>
        </xdr:from>
        <xdr:to>
          <xdr:col>3</xdr:col>
          <xdr:colOff>0</xdr:colOff>
          <xdr:row>411</xdr:row>
          <xdr:rowOff>47625</xdr:rowOff>
        </xdr:to>
        <xdr:sp macro="" textlink="">
          <xdr:nvSpPr>
            <xdr:cNvPr id="1099" name="Check Box 75" hidden="1">
              <a:extLst>
                <a:ext uri="{63B3BB69-23CF-44E3-9099-C40C66FF867C}">
                  <a14:compatExt spid="_x0000_s1099"/>
                </a:ext>
                <a:ext uri="{FF2B5EF4-FFF2-40B4-BE49-F238E27FC236}">
                  <a16:creationId xmlns:a16="http://schemas.microsoft.com/office/drawing/2014/main" id="{00000000-0008-0000-0100-00004B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416</xdr:row>
          <xdr:rowOff>161925</xdr:rowOff>
        </xdr:from>
        <xdr:to>
          <xdr:col>3</xdr:col>
          <xdr:colOff>0</xdr:colOff>
          <xdr:row>418</xdr:row>
          <xdr:rowOff>47625</xdr:rowOff>
        </xdr:to>
        <xdr:sp macro="" textlink="">
          <xdr:nvSpPr>
            <xdr:cNvPr id="1100" name="Check Box 76" hidden="1">
              <a:extLst>
                <a:ext uri="{63B3BB69-23CF-44E3-9099-C40C66FF867C}">
                  <a14:compatExt spid="_x0000_s1100"/>
                </a:ext>
                <a:ext uri="{FF2B5EF4-FFF2-40B4-BE49-F238E27FC236}">
                  <a16:creationId xmlns:a16="http://schemas.microsoft.com/office/drawing/2014/main" id="{00000000-0008-0000-0100-00004C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417</xdr:row>
          <xdr:rowOff>161925</xdr:rowOff>
        </xdr:from>
        <xdr:to>
          <xdr:col>3</xdr:col>
          <xdr:colOff>0</xdr:colOff>
          <xdr:row>419</xdr:row>
          <xdr:rowOff>47625</xdr:rowOff>
        </xdr:to>
        <xdr:sp macro="" textlink="">
          <xdr:nvSpPr>
            <xdr:cNvPr id="1101" name="Check Box 77" hidden="1">
              <a:extLst>
                <a:ext uri="{63B3BB69-23CF-44E3-9099-C40C66FF867C}">
                  <a14:compatExt spid="_x0000_s1101"/>
                </a:ext>
                <a:ext uri="{FF2B5EF4-FFF2-40B4-BE49-F238E27FC236}">
                  <a16:creationId xmlns:a16="http://schemas.microsoft.com/office/drawing/2014/main" id="{00000000-0008-0000-0100-00004D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418</xdr:row>
          <xdr:rowOff>161925</xdr:rowOff>
        </xdr:from>
        <xdr:to>
          <xdr:col>3</xdr:col>
          <xdr:colOff>0</xdr:colOff>
          <xdr:row>420</xdr:row>
          <xdr:rowOff>47625</xdr:rowOff>
        </xdr:to>
        <xdr:sp macro="" textlink="">
          <xdr:nvSpPr>
            <xdr:cNvPr id="1102" name="Check Box 78" hidden="1">
              <a:extLst>
                <a:ext uri="{63B3BB69-23CF-44E3-9099-C40C66FF867C}">
                  <a14:compatExt spid="_x0000_s1102"/>
                </a:ext>
                <a:ext uri="{FF2B5EF4-FFF2-40B4-BE49-F238E27FC236}">
                  <a16:creationId xmlns:a16="http://schemas.microsoft.com/office/drawing/2014/main" id="{00000000-0008-0000-0100-00004E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476</xdr:row>
          <xdr:rowOff>161925</xdr:rowOff>
        </xdr:from>
        <xdr:to>
          <xdr:col>3</xdr:col>
          <xdr:colOff>0</xdr:colOff>
          <xdr:row>478</xdr:row>
          <xdr:rowOff>47625</xdr:rowOff>
        </xdr:to>
        <xdr:sp macro="" textlink="">
          <xdr:nvSpPr>
            <xdr:cNvPr id="1103" name="Check Box 79" hidden="1">
              <a:extLst>
                <a:ext uri="{63B3BB69-23CF-44E3-9099-C40C66FF867C}">
                  <a14:compatExt spid="_x0000_s1103"/>
                </a:ext>
                <a:ext uri="{FF2B5EF4-FFF2-40B4-BE49-F238E27FC236}">
                  <a16:creationId xmlns:a16="http://schemas.microsoft.com/office/drawing/2014/main" id="{00000000-0008-0000-0100-00004F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480</xdr:row>
          <xdr:rowOff>161925</xdr:rowOff>
        </xdr:from>
        <xdr:to>
          <xdr:col>3</xdr:col>
          <xdr:colOff>0</xdr:colOff>
          <xdr:row>482</xdr:row>
          <xdr:rowOff>47625</xdr:rowOff>
        </xdr:to>
        <xdr:sp macro="" textlink="">
          <xdr:nvSpPr>
            <xdr:cNvPr id="1104" name="Check Box 80" hidden="1">
              <a:extLst>
                <a:ext uri="{63B3BB69-23CF-44E3-9099-C40C66FF867C}">
                  <a14:compatExt spid="_x0000_s1104"/>
                </a:ext>
                <a:ext uri="{FF2B5EF4-FFF2-40B4-BE49-F238E27FC236}">
                  <a16:creationId xmlns:a16="http://schemas.microsoft.com/office/drawing/2014/main" id="{00000000-0008-0000-0100-000050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484</xdr:row>
          <xdr:rowOff>161925</xdr:rowOff>
        </xdr:from>
        <xdr:to>
          <xdr:col>3</xdr:col>
          <xdr:colOff>0</xdr:colOff>
          <xdr:row>486</xdr:row>
          <xdr:rowOff>47625</xdr:rowOff>
        </xdr:to>
        <xdr:sp macro="" textlink="">
          <xdr:nvSpPr>
            <xdr:cNvPr id="1105" name="Check Box 81" hidden="1">
              <a:extLst>
                <a:ext uri="{63B3BB69-23CF-44E3-9099-C40C66FF867C}">
                  <a14:compatExt spid="_x0000_s1105"/>
                </a:ext>
                <a:ext uri="{FF2B5EF4-FFF2-40B4-BE49-F238E27FC236}">
                  <a16:creationId xmlns:a16="http://schemas.microsoft.com/office/drawing/2014/main" id="{00000000-0008-0000-0100-000051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478</xdr:row>
          <xdr:rowOff>161925</xdr:rowOff>
        </xdr:from>
        <xdr:to>
          <xdr:col>3</xdr:col>
          <xdr:colOff>0</xdr:colOff>
          <xdr:row>480</xdr:row>
          <xdr:rowOff>47625</xdr:rowOff>
        </xdr:to>
        <xdr:sp macro="" textlink="">
          <xdr:nvSpPr>
            <xdr:cNvPr id="1106" name="Check Box 82" hidden="1">
              <a:extLst>
                <a:ext uri="{63B3BB69-23CF-44E3-9099-C40C66FF867C}">
                  <a14:compatExt spid="_x0000_s1106"/>
                </a:ext>
                <a:ext uri="{FF2B5EF4-FFF2-40B4-BE49-F238E27FC236}">
                  <a16:creationId xmlns:a16="http://schemas.microsoft.com/office/drawing/2014/main" id="{00000000-0008-0000-0100-000052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478</xdr:row>
          <xdr:rowOff>161925</xdr:rowOff>
        </xdr:from>
        <xdr:to>
          <xdr:col>3</xdr:col>
          <xdr:colOff>0</xdr:colOff>
          <xdr:row>480</xdr:row>
          <xdr:rowOff>47625</xdr:rowOff>
        </xdr:to>
        <xdr:sp macro="" textlink="">
          <xdr:nvSpPr>
            <xdr:cNvPr id="1107" name="Check Box 83" hidden="1">
              <a:extLst>
                <a:ext uri="{63B3BB69-23CF-44E3-9099-C40C66FF867C}">
                  <a14:compatExt spid="_x0000_s1107"/>
                </a:ext>
                <a:ext uri="{FF2B5EF4-FFF2-40B4-BE49-F238E27FC236}">
                  <a16:creationId xmlns:a16="http://schemas.microsoft.com/office/drawing/2014/main" id="{00000000-0008-0000-0100-000053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486</xdr:row>
          <xdr:rowOff>161925</xdr:rowOff>
        </xdr:from>
        <xdr:to>
          <xdr:col>3</xdr:col>
          <xdr:colOff>0</xdr:colOff>
          <xdr:row>488</xdr:row>
          <xdr:rowOff>47625</xdr:rowOff>
        </xdr:to>
        <xdr:sp macro="" textlink="">
          <xdr:nvSpPr>
            <xdr:cNvPr id="1108" name="Check Box 84" hidden="1">
              <a:extLst>
                <a:ext uri="{63B3BB69-23CF-44E3-9099-C40C66FF867C}">
                  <a14:compatExt spid="_x0000_s1108"/>
                </a:ext>
                <a:ext uri="{FF2B5EF4-FFF2-40B4-BE49-F238E27FC236}">
                  <a16:creationId xmlns:a16="http://schemas.microsoft.com/office/drawing/2014/main" id="{00000000-0008-0000-0100-000054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487</xdr:row>
          <xdr:rowOff>161925</xdr:rowOff>
        </xdr:from>
        <xdr:to>
          <xdr:col>3</xdr:col>
          <xdr:colOff>0</xdr:colOff>
          <xdr:row>489</xdr:row>
          <xdr:rowOff>47625</xdr:rowOff>
        </xdr:to>
        <xdr:sp macro="" textlink="">
          <xdr:nvSpPr>
            <xdr:cNvPr id="1109" name="Check Box 85" hidden="1">
              <a:extLst>
                <a:ext uri="{63B3BB69-23CF-44E3-9099-C40C66FF867C}">
                  <a14:compatExt spid="_x0000_s1109"/>
                </a:ext>
                <a:ext uri="{FF2B5EF4-FFF2-40B4-BE49-F238E27FC236}">
                  <a16:creationId xmlns:a16="http://schemas.microsoft.com/office/drawing/2014/main" id="{00000000-0008-0000-0100-000055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57150</xdr:colOff>
          <xdr:row>488</xdr:row>
          <xdr:rowOff>161925</xdr:rowOff>
        </xdr:from>
        <xdr:to>
          <xdr:col>3</xdr:col>
          <xdr:colOff>0</xdr:colOff>
          <xdr:row>490</xdr:row>
          <xdr:rowOff>47625</xdr:rowOff>
        </xdr:to>
        <xdr:sp macro="" textlink="">
          <xdr:nvSpPr>
            <xdr:cNvPr id="1110" name="Check Box 86" hidden="1">
              <a:extLst>
                <a:ext uri="{63B3BB69-23CF-44E3-9099-C40C66FF867C}">
                  <a14:compatExt spid="_x0000_s1110"/>
                </a:ext>
                <a:ext uri="{FF2B5EF4-FFF2-40B4-BE49-F238E27FC236}">
                  <a16:creationId xmlns:a16="http://schemas.microsoft.com/office/drawing/2014/main" id="{00000000-0008-0000-0100-000056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0</xdr:colOff>
      <xdr:row>0</xdr:row>
      <xdr:rowOff>0</xdr:rowOff>
    </xdr:to>
    <xdr:sp macro="" textlink="">
      <xdr:nvSpPr>
        <xdr:cNvPr id="1357" name="AutoShape 1">
          <a:extLst>
            <a:ext uri="{FF2B5EF4-FFF2-40B4-BE49-F238E27FC236}">
              <a16:creationId xmlns:a16="http://schemas.microsoft.com/office/drawing/2014/main" id="{00000000-0008-0000-0300-00004D050000}"/>
            </a:ext>
          </a:extLst>
        </xdr:cNvPr>
        <xdr:cNvSpPr>
          <a:spLocks noChangeArrowheads="1"/>
        </xdr:cNvSpPr>
      </xdr:nvSpPr>
      <xdr:spPr bwMode="auto">
        <a:xfrm>
          <a:off x="0" y="0"/>
          <a:ext cx="0" cy="0"/>
        </a:xfrm>
        <a:prstGeom prst="bracketPair">
          <a:avLst>
            <a:gd name="adj" fmla="val 16667"/>
          </a:avLst>
        </a:prstGeom>
        <a:noFill/>
        <a:ln w="9525">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solidFill>
                <a:srgbClr xmlns:mc="http://schemas.openxmlformats.org/markup-compatibility/2006" val="FFFFFF" mc:Ignorable="a14" a14:legacySpreadsheetColorIndex="9"/>
              </a:solidFill>
            </a14:hiddenFill>
          </a:ext>
        </a:extLst>
      </xdr:spPr>
    </xdr:sp>
    <xdr:clientData/>
  </xdr:twoCellAnchor>
  <xdr:twoCellAnchor>
    <xdr:from>
      <xdr:col>0</xdr:col>
      <xdr:colOff>0</xdr:colOff>
      <xdr:row>0</xdr:row>
      <xdr:rowOff>0</xdr:rowOff>
    </xdr:from>
    <xdr:to>
      <xdr:col>0</xdr:col>
      <xdr:colOff>0</xdr:colOff>
      <xdr:row>0</xdr:row>
      <xdr:rowOff>0</xdr:rowOff>
    </xdr:to>
    <xdr:sp macro="" textlink="">
      <xdr:nvSpPr>
        <xdr:cNvPr id="1358" name="Line 2">
          <a:extLst>
            <a:ext uri="{FF2B5EF4-FFF2-40B4-BE49-F238E27FC236}">
              <a16:creationId xmlns:a16="http://schemas.microsoft.com/office/drawing/2014/main" id="{00000000-0008-0000-0300-00004E050000}"/>
            </a:ext>
          </a:extLst>
        </xdr:cNvPr>
        <xdr:cNvSpPr>
          <a:spLocks noChangeShapeType="1"/>
        </xdr:cNvSpPr>
      </xdr:nvSpPr>
      <xdr:spPr bwMode="auto">
        <a:xfrm>
          <a:off x="0" y="0"/>
          <a:ext cx="0" cy="0"/>
        </a:xfrm>
        <a:prstGeom prst="line">
          <a:avLst/>
        </a:prstGeom>
        <a:noFill/>
        <a:ln w="9525">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xdr:spPr>
    </xdr:sp>
    <xdr:clientData/>
  </xdr:twoCellAnchor>
  <xdr:twoCellAnchor>
    <xdr:from>
      <xdr:col>0</xdr:col>
      <xdr:colOff>0</xdr:colOff>
      <xdr:row>0</xdr:row>
      <xdr:rowOff>0</xdr:rowOff>
    </xdr:from>
    <xdr:to>
      <xdr:col>0</xdr:col>
      <xdr:colOff>0</xdr:colOff>
      <xdr:row>0</xdr:row>
      <xdr:rowOff>0</xdr:rowOff>
    </xdr:to>
    <xdr:sp macro="" textlink="">
      <xdr:nvSpPr>
        <xdr:cNvPr id="1359" name="AutoShape 3">
          <a:extLst>
            <a:ext uri="{FF2B5EF4-FFF2-40B4-BE49-F238E27FC236}">
              <a16:creationId xmlns:a16="http://schemas.microsoft.com/office/drawing/2014/main" id="{00000000-0008-0000-0300-00004F050000}"/>
            </a:ext>
          </a:extLst>
        </xdr:cNvPr>
        <xdr:cNvSpPr>
          <a:spLocks noChangeArrowheads="1"/>
        </xdr:cNvSpPr>
      </xdr:nvSpPr>
      <xdr:spPr bwMode="auto">
        <a:xfrm>
          <a:off x="0" y="0"/>
          <a:ext cx="0" cy="0"/>
        </a:xfrm>
        <a:prstGeom prst="bracketPair">
          <a:avLst>
            <a:gd name="adj" fmla="val 16667"/>
          </a:avLst>
        </a:prstGeom>
        <a:noFill/>
        <a:ln w="9525">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solidFill>
                <a:srgbClr xmlns:mc="http://schemas.openxmlformats.org/markup-compatibility/2006" val="FFFFFF" mc:Ignorable="a14" a14:legacySpreadsheetColorIndex="9"/>
              </a:solidFill>
            </a14:hiddenFill>
          </a:ext>
        </a:extLst>
      </xdr:spPr>
    </xdr:sp>
    <xdr:clientData/>
  </xdr:twoCellAnchor>
  <xdr:twoCellAnchor>
    <xdr:from>
      <xdr:col>0</xdr:col>
      <xdr:colOff>0</xdr:colOff>
      <xdr:row>0</xdr:row>
      <xdr:rowOff>0</xdr:rowOff>
    </xdr:from>
    <xdr:to>
      <xdr:col>0</xdr:col>
      <xdr:colOff>0</xdr:colOff>
      <xdr:row>0</xdr:row>
      <xdr:rowOff>0</xdr:rowOff>
    </xdr:to>
    <xdr:sp macro="" textlink="">
      <xdr:nvSpPr>
        <xdr:cNvPr id="1360" name="Line 16">
          <a:extLst>
            <a:ext uri="{FF2B5EF4-FFF2-40B4-BE49-F238E27FC236}">
              <a16:creationId xmlns:a16="http://schemas.microsoft.com/office/drawing/2014/main" id="{00000000-0008-0000-0300-000050050000}"/>
            </a:ext>
          </a:extLst>
        </xdr:cNvPr>
        <xdr:cNvSpPr>
          <a:spLocks noChangeShapeType="1"/>
        </xdr:cNvSpPr>
      </xdr:nvSpPr>
      <xdr:spPr bwMode="auto">
        <a:xfrm>
          <a:off x="0" y="0"/>
          <a:ext cx="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0</xdr:col>
      <xdr:colOff>0</xdr:colOff>
      <xdr:row>0</xdr:row>
      <xdr:rowOff>0</xdr:rowOff>
    </xdr:from>
    <xdr:to>
      <xdr:col>0</xdr:col>
      <xdr:colOff>0</xdr:colOff>
      <xdr:row>0</xdr:row>
      <xdr:rowOff>0</xdr:rowOff>
    </xdr:to>
    <xdr:sp macro="" textlink="">
      <xdr:nvSpPr>
        <xdr:cNvPr id="1361" name="Line 15">
          <a:extLst>
            <a:ext uri="{FF2B5EF4-FFF2-40B4-BE49-F238E27FC236}">
              <a16:creationId xmlns:a16="http://schemas.microsoft.com/office/drawing/2014/main" id="{00000000-0008-0000-0300-000051050000}"/>
            </a:ext>
          </a:extLst>
        </xdr:cNvPr>
        <xdr:cNvSpPr>
          <a:spLocks noChangeShapeType="1"/>
        </xdr:cNvSpPr>
      </xdr:nvSpPr>
      <xdr:spPr bwMode="auto">
        <a:xfrm>
          <a:off x="0" y="0"/>
          <a:ext cx="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0</xdr:col>
      <xdr:colOff>0</xdr:colOff>
      <xdr:row>0</xdr:row>
      <xdr:rowOff>0</xdr:rowOff>
    </xdr:from>
    <xdr:to>
      <xdr:col>0</xdr:col>
      <xdr:colOff>0</xdr:colOff>
      <xdr:row>0</xdr:row>
      <xdr:rowOff>0</xdr:rowOff>
    </xdr:to>
    <xdr:sp macro="" textlink="">
      <xdr:nvSpPr>
        <xdr:cNvPr id="1362" name="Line 14">
          <a:extLst>
            <a:ext uri="{FF2B5EF4-FFF2-40B4-BE49-F238E27FC236}">
              <a16:creationId xmlns:a16="http://schemas.microsoft.com/office/drawing/2014/main" id="{00000000-0008-0000-0300-000052050000}"/>
            </a:ext>
          </a:extLst>
        </xdr:cNvPr>
        <xdr:cNvSpPr>
          <a:spLocks noChangeShapeType="1"/>
        </xdr:cNvSpPr>
      </xdr:nvSpPr>
      <xdr:spPr bwMode="auto">
        <a:xfrm>
          <a:off x="0" y="0"/>
          <a:ext cx="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0</xdr:col>
      <xdr:colOff>0</xdr:colOff>
      <xdr:row>0</xdr:row>
      <xdr:rowOff>0</xdr:rowOff>
    </xdr:from>
    <xdr:to>
      <xdr:col>0</xdr:col>
      <xdr:colOff>0</xdr:colOff>
      <xdr:row>0</xdr:row>
      <xdr:rowOff>0</xdr:rowOff>
    </xdr:to>
    <xdr:sp macro="" textlink="">
      <xdr:nvSpPr>
        <xdr:cNvPr id="1363" name="Line 13">
          <a:extLst>
            <a:ext uri="{FF2B5EF4-FFF2-40B4-BE49-F238E27FC236}">
              <a16:creationId xmlns:a16="http://schemas.microsoft.com/office/drawing/2014/main" id="{00000000-0008-0000-0300-000053050000}"/>
            </a:ext>
          </a:extLst>
        </xdr:cNvPr>
        <xdr:cNvSpPr>
          <a:spLocks noChangeShapeType="1"/>
        </xdr:cNvSpPr>
      </xdr:nvSpPr>
      <xdr:spPr bwMode="auto">
        <a:xfrm>
          <a:off x="0" y="0"/>
          <a:ext cx="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0</xdr:col>
      <xdr:colOff>0</xdr:colOff>
      <xdr:row>0</xdr:row>
      <xdr:rowOff>0</xdr:rowOff>
    </xdr:from>
    <xdr:to>
      <xdr:col>0</xdr:col>
      <xdr:colOff>0</xdr:colOff>
      <xdr:row>0</xdr:row>
      <xdr:rowOff>0</xdr:rowOff>
    </xdr:to>
    <xdr:sp macro="" textlink="">
      <xdr:nvSpPr>
        <xdr:cNvPr id="1364" name="Line 12">
          <a:extLst>
            <a:ext uri="{FF2B5EF4-FFF2-40B4-BE49-F238E27FC236}">
              <a16:creationId xmlns:a16="http://schemas.microsoft.com/office/drawing/2014/main" id="{00000000-0008-0000-0300-000054050000}"/>
            </a:ext>
          </a:extLst>
        </xdr:cNvPr>
        <xdr:cNvSpPr>
          <a:spLocks noChangeShapeType="1"/>
        </xdr:cNvSpPr>
      </xdr:nvSpPr>
      <xdr:spPr bwMode="auto">
        <a:xfrm>
          <a:off x="0" y="0"/>
          <a:ext cx="0" cy="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0</xdr:col>
      <xdr:colOff>0</xdr:colOff>
      <xdr:row>61</xdr:row>
      <xdr:rowOff>0</xdr:rowOff>
    </xdr:from>
    <xdr:to>
      <xdr:col>0</xdr:col>
      <xdr:colOff>0</xdr:colOff>
      <xdr:row>61</xdr:row>
      <xdr:rowOff>0</xdr:rowOff>
    </xdr:to>
    <xdr:sp macro="" textlink="">
      <xdr:nvSpPr>
        <xdr:cNvPr id="1365" name="Line 11">
          <a:extLst>
            <a:ext uri="{FF2B5EF4-FFF2-40B4-BE49-F238E27FC236}">
              <a16:creationId xmlns:a16="http://schemas.microsoft.com/office/drawing/2014/main" id="{00000000-0008-0000-0300-000055050000}"/>
            </a:ext>
          </a:extLst>
        </xdr:cNvPr>
        <xdr:cNvSpPr>
          <a:spLocks noChangeShapeType="1"/>
        </xdr:cNvSpPr>
      </xdr:nvSpPr>
      <xdr:spPr bwMode="auto">
        <a:xfrm>
          <a:off x="0" y="14020800"/>
          <a:ext cx="0" cy="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0</xdr:colOff>
      <xdr:row>0</xdr:row>
      <xdr:rowOff>0</xdr:rowOff>
    </xdr:to>
    <xdr:sp macro="" textlink="">
      <xdr:nvSpPr>
        <xdr:cNvPr id="6190" name="AutoShape 1">
          <a:extLst>
            <a:ext uri="{FF2B5EF4-FFF2-40B4-BE49-F238E27FC236}">
              <a16:creationId xmlns:a16="http://schemas.microsoft.com/office/drawing/2014/main" id="{00000000-0008-0000-0400-00002E180000}"/>
            </a:ext>
          </a:extLst>
        </xdr:cNvPr>
        <xdr:cNvSpPr>
          <a:spLocks noChangeArrowheads="1"/>
        </xdr:cNvSpPr>
      </xdr:nvSpPr>
      <xdr:spPr bwMode="auto">
        <a:xfrm>
          <a:off x="0" y="0"/>
          <a:ext cx="0" cy="0"/>
        </a:xfrm>
        <a:prstGeom prst="bracketPair">
          <a:avLst>
            <a:gd name="adj" fmla="val 16667"/>
          </a:avLst>
        </a:prstGeom>
        <a:noFill/>
        <a:ln w="9525">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solidFill>
                <a:srgbClr xmlns:mc="http://schemas.openxmlformats.org/markup-compatibility/2006" val="FFFFFF" mc:Ignorable="a14" a14:legacySpreadsheetColorIndex="9"/>
              </a:solidFill>
            </a14:hiddenFill>
          </a:ext>
        </a:extLst>
      </xdr:spPr>
    </xdr:sp>
    <xdr:clientData/>
  </xdr:twoCellAnchor>
  <xdr:twoCellAnchor>
    <xdr:from>
      <xdr:col>0</xdr:col>
      <xdr:colOff>0</xdr:colOff>
      <xdr:row>0</xdr:row>
      <xdr:rowOff>0</xdr:rowOff>
    </xdr:from>
    <xdr:to>
      <xdr:col>0</xdr:col>
      <xdr:colOff>0</xdr:colOff>
      <xdr:row>0</xdr:row>
      <xdr:rowOff>0</xdr:rowOff>
    </xdr:to>
    <xdr:sp macro="" textlink="">
      <xdr:nvSpPr>
        <xdr:cNvPr id="6191" name="Line 2">
          <a:extLst>
            <a:ext uri="{FF2B5EF4-FFF2-40B4-BE49-F238E27FC236}">
              <a16:creationId xmlns:a16="http://schemas.microsoft.com/office/drawing/2014/main" id="{00000000-0008-0000-0400-00002F180000}"/>
            </a:ext>
          </a:extLst>
        </xdr:cNvPr>
        <xdr:cNvSpPr>
          <a:spLocks noChangeShapeType="1"/>
        </xdr:cNvSpPr>
      </xdr:nvSpPr>
      <xdr:spPr bwMode="auto">
        <a:xfrm>
          <a:off x="0" y="0"/>
          <a:ext cx="0" cy="0"/>
        </a:xfrm>
        <a:prstGeom prst="line">
          <a:avLst/>
        </a:prstGeom>
        <a:noFill/>
        <a:ln w="9525">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xdr:spPr>
    </xdr:sp>
    <xdr:clientData/>
  </xdr:twoCellAnchor>
  <xdr:twoCellAnchor>
    <xdr:from>
      <xdr:col>0</xdr:col>
      <xdr:colOff>0</xdr:colOff>
      <xdr:row>0</xdr:row>
      <xdr:rowOff>0</xdr:rowOff>
    </xdr:from>
    <xdr:to>
      <xdr:col>0</xdr:col>
      <xdr:colOff>0</xdr:colOff>
      <xdr:row>0</xdr:row>
      <xdr:rowOff>0</xdr:rowOff>
    </xdr:to>
    <xdr:sp macro="" textlink="">
      <xdr:nvSpPr>
        <xdr:cNvPr id="6192" name="AutoShape 3">
          <a:extLst>
            <a:ext uri="{FF2B5EF4-FFF2-40B4-BE49-F238E27FC236}">
              <a16:creationId xmlns:a16="http://schemas.microsoft.com/office/drawing/2014/main" id="{00000000-0008-0000-0400-000030180000}"/>
            </a:ext>
          </a:extLst>
        </xdr:cNvPr>
        <xdr:cNvSpPr>
          <a:spLocks noChangeArrowheads="1"/>
        </xdr:cNvSpPr>
      </xdr:nvSpPr>
      <xdr:spPr bwMode="auto">
        <a:xfrm>
          <a:off x="0" y="0"/>
          <a:ext cx="0" cy="0"/>
        </a:xfrm>
        <a:prstGeom prst="bracketPair">
          <a:avLst>
            <a:gd name="adj" fmla="val 16667"/>
          </a:avLst>
        </a:prstGeom>
        <a:noFill/>
        <a:ln w="9525">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solidFill>
                <a:srgbClr xmlns:mc="http://schemas.openxmlformats.org/markup-compatibility/2006" val="FFFFFF" mc:Ignorable="a14" a14:legacySpreadsheetColorIndex="9"/>
              </a:solidFill>
            </a14:hiddenFill>
          </a:ext>
        </a:extLst>
      </xdr:spPr>
    </xdr:sp>
    <xdr:clientData/>
  </xdr:twoCellAnchor>
  <xdr:twoCellAnchor>
    <xdr:from>
      <xdr:col>0</xdr:col>
      <xdr:colOff>0</xdr:colOff>
      <xdr:row>0</xdr:row>
      <xdr:rowOff>0</xdr:rowOff>
    </xdr:from>
    <xdr:to>
      <xdr:col>0</xdr:col>
      <xdr:colOff>0</xdr:colOff>
      <xdr:row>0</xdr:row>
      <xdr:rowOff>0</xdr:rowOff>
    </xdr:to>
    <xdr:sp macro="" textlink="">
      <xdr:nvSpPr>
        <xdr:cNvPr id="6193" name="Line 16">
          <a:extLst>
            <a:ext uri="{FF2B5EF4-FFF2-40B4-BE49-F238E27FC236}">
              <a16:creationId xmlns:a16="http://schemas.microsoft.com/office/drawing/2014/main" id="{00000000-0008-0000-0400-000031180000}"/>
            </a:ext>
          </a:extLst>
        </xdr:cNvPr>
        <xdr:cNvSpPr>
          <a:spLocks noChangeShapeType="1"/>
        </xdr:cNvSpPr>
      </xdr:nvSpPr>
      <xdr:spPr bwMode="auto">
        <a:xfrm>
          <a:off x="0" y="0"/>
          <a:ext cx="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0</xdr:col>
      <xdr:colOff>0</xdr:colOff>
      <xdr:row>0</xdr:row>
      <xdr:rowOff>0</xdr:rowOff>
    </xdr:from>
    <xdr:to>
      <xdr:col>0</xdr:col>
      <xdr:colOff>0</xdr:colOff>
      <xdr:row>0</xdr:row>
      <xdr:rowOff>0</xdr:rowOff>
    </xdr:to>
    <xdr:sp macro="" textlink="">
      <xdr:nvSpPr>
        <xdr:cNvPr id="6194" name="Line 15">
          <a:extLst>
            <a:ext uri="{FF2B5EF4-FFF2-40B4-BE49-F238E27FC236}">
              <a16:creationId xmlns:a16="http://schemas.microsoft.com/office/drawing/2014/main" id="{00000000-0008-0000-0400-000032180000}"/>
            </a:ext>
          </a:extLst>
        </xdr:cNvPr>
        <xdr:cNvSpPr>
          <a:spLocks noChangeShapeType="1"/>
        </xdr:cNvSpPr>
      </xdr:nvSpPr>
      <xdr:spPr bwMode="auto">
        <a:xfrm>
          <a:off x="0" y="0"/>
          <a:ext cx="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0</xdr:col>
      <xdr:colOff>0</xdr:colOff>
      <xdr:row>0</xdr:row>
      <xdr:rowOff>0</xdr:rowOff>
    </xdr:from>
    <xdr:to>
      <xdr:col>0</xdr:col>
      <xdr:colOff>0</xdr:colOff>
      <xdr:row>0</xdr:row>
      <xdr:rowOff>0</xdr:rowOff>
    </xdr:to>
    <xdr:sp macro="" textlink="">
      <xdr:nvSpPr>
        <xdr:cNvPr id="6195" name="Line 14">
          <a:extLst>
            <a:ext uri="{FF2B5EF4-FFF2-40B4-BE49-F238E27FC236}">
              <a16:creationId xmlns:a16="http://schemas.microsoft.com/office/drawing/2014/main" id="{00000000-0008-0000-0400-000033180000}"/>
            </a:ext>
          </a:extLst>
        </xdr:cNvPr>
        <xdr:cNvSpPr>
          <a:spLocks noChangeShapeType="1"/>
        </xdr:cNvSpPr>
      </xdr:nvSpPr>
      <xdr:spPr bwMode="auto">
        <a:xfrm>
          <a:off x="0" y="0"/>
          <a:ext cx="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0</xdr:col>
      <xdr:colOff>0</xdr:colOff>
      <xdr:row>0</xdr:row>
      <xdr:rowOff>0</xdr:rowOff>
    </xdr:from>
    <xdr:to>
      <xdr:col>0</xdr:col>
      <xdr:colOff>0</xdr:colOff>
      <xdr:row>0</xdr:row>
      <xdr:rowOff>0</xdr:rowOff>
    </xdr:to>
    <xdr:sp macro="" textlink="">
      <xdr:nvSpPr>
        <xdr:cNvPr id="6196" name="Line 13">
          <a:extLst>
            <a:ext uri="{FF2B5EF4-FFF2-40B4-BE49-F238E27FC236}">
              <a16:creationId xmlns:a16="http://schemas.microsoft.com/office/drawing/2014/main" id="{00000000-0008-0000-0400-000034180000}"/>
            </a:ext>
          </a:extLst>
        </xdr:cNvPr>
        <xdr:cNvSpPr>
          <a:spLocks noChangeShapeType="1"/>
        </xdr:cNvSpPr>
      </xdr:nvSpPr>
      <xdr:spPr bwMode="auto">
        <a:xfrm>
          <a:off x="0" y="0"/>
          <a:ext cx="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0</xdr:col>
      <xdr:colOff>0</xdr:colOff>
      <xdr:row>0</xdr:row>
      <xdr:rowOff>0</xdr:rowOff>
    </xdr:from>
    <xdr:to>
      <xdr:col>0</xdr:col>
      <xdr:colOff>0</xdr:colOff>
      <xdr:row>0</xdr:row>
      <xdr:rowOff>0</xdr:rowOff>
    </xdr:to>
    <xdr:sp macro="" textlink="">
      <xdr:nvSpPr>
        <xdr:cNvPr id="6197" name="Line 12">
          <a:extLst>
            <a:ext uri="{FF2B5EF4-FFF2-40B4-BE49-F238E27FC236}">
              <a16:creationId xmlns:a16="http://schemas.microsoft.com/office/drawing/2014/main" id="{00000000-0008-0000-0400-000035180000}"/>
            </a:ext>
          </a:extLst>
        </xdr:cNvPr>
        <xdr:cNvSpPr>
          <a:spLocks noChangeShapeType="1"/>
        </xdr:cNvSpPr>
      </xdr:nvSpPr>
      <xdr:spPr bwMode="auto">
        <a:xfrm>
          <a:off x="0" y="0"/>
          <a:ext cx="0" cy="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0</xdr:col>
      <xdr:colOff>0</xdr:colOff>
      <xdr:row>44</xdr:row>
      <xdr:rowOff>0</xdr:rowOff>
    </xdr:from>
    <xdr:to>
      <xdr:col>0</xdr:col>
      <xdr:colOff>0</xdr:colOff>
      <xdr:row>44</xdr:row>
      <xdr:rowOff>0</xdr:rowOff>
    </xdr:to>
    <xdr:sp macro="" textlink="">
      <xdr:nvSpPr>
        <xdr:cNvPr id="6198" name="Line 11">
          <a:extLst>
            <a:ext uri="{FF2B5EF4-FFF2-40B4-BE49-F238E27FC236}">
              <a16:creationId xmlns:a16="http://schemas.microsoft.com/office/drawing/2014/main" id="{00000000-0008-0000-0400-000036180000}"/>
            </a:ext>
          </a:extLst>
        </xdr:cNvPr>
        <xdr:cNvSpPr>
          <a:spLocks noChangeShapeType="1"/>
        </xdr:cNvSpPr>
      </xdr:nvSpPr>
      <xdr:spPr bwMode="auto">
        <a:xfrm>
          <a:off x="0" y="7886700"/>
          <a:ext cx="0" cy="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xdr:spPr>
    </xdr:sp>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3" Type="http://schemas.openxmlformats.org/officeDocument/2006/relationships/ctrlProp" Target="../ctrlProps/ctrlProp10.xml"/><Relationship Id="rId18" Type="http://schemas.openxmlformats.org/officeDocument/2006/relationships/ctrlProp" Target="../ctrlProps/ctrlProp15.xml"/><Relationship Id="rId26" Type="http://schemas.openxmlformats.org/officeDocument/2006/relationships/ctrlProp" Target="../ctrlProps/ctrlProp23.xml"/><Relationship Id="rId39" Type="http://schemas.openxmlformats.org/officeDocument/2006/relationships/ctrlProp" Target="../ctrlProps/ctrlProp36.xml"/><Relationship Id="rId21" Type="http://schemas.openxmlformats.org/officeDocument/2006/relationships/ctrlProp" Target="../ctrlProps/ctrlProp18.xml"/><Relationship Id="rId34" Type="http://schemas.openxmlformats.org/officeDocument/2006/relationships/ctrlProp" Target="../ctrlProps/ctrlProp31.xml"/><Relationship Id="rId42" Type="http://schemas.openxmlformats.org/officeDocument/2006/relationships/ctrlProp" Target="../ctrlProps/ctrlProp39.xml"/><Relationship Id="rId47" Type="http://schemas.openxmlformats.org/officeDocument/2006/relationships/ctrlProp" Target="../ctrlProps/ctrlProp44.xml"/><Relationship Id="rId50" Type="http://schemas.openxmlformats.org/officeDocument/2006/relationships/ctrlProp" Target="../ctrlProps/ctrlProp47.xml"/><Relationship Id="rId55" Type="http://schemas.openxmlformats.org/officeDocument/2006/relationships/ctrlProp" Target="../ctrlProps/ctrlProp52.xml"/><Relationship Id="rId63" Type="http://schemas.openxmlformats.org/officeDocument/2006/relationships/ctrlProp" Target="../ctrlProps/ctrlProp60.xml"/><Relationship Id="rId68" Type="http://schemas.openxmlformats.org/officeDocument/2006/relationships/ctrlProp" Target="../ctrlProps/ctrlProp65.xml"/><Relationship Id="rId76" Type="http://schemas.openxmlformats.org/officeDocument/2006/relationships/ctrlProp" Target="../ctrlProps/ctrlProp73.xml"/><Relationship Id="rId84" Type="http://schemas.openxmlformats.org/officeDocument/2006/relationships/ctrlProp" Target="../ctrlProps/ctrlProp81.xml"/><Relationship Id="rId7" Type="http://schemas.openxmlformats.org/officeDocument/2006/relationships/ctrlProp" Target="../ctrlProps/ctrlProp4.xml"/><Relationship Id="rId71" Type="http://schemas.openxmlformats.org/officeDocument/2006/relationships/ctrlProp" Target="../ctrlProps/ctrlProp68.xml"/><Relationship Id="rId2" Type="http://schemas.openxmlformats.org/officeDocument/2006/relationships/drawing" Target="../drawings/drawing1.xml"/><Relationship Id="rId16" Type="http://schemas.openxmlformats.org/officeDocument/2006/relationships/ctrlProp" Target="../ctrlProps/ctrlProp13.xml"/><Relationship Id="rId29" Type="http://schemas.openxmlformats.org/officeDocument/2006/relationships/ctrlProp" Target="../ctrlProps/ctrlProp26.xml"/><Relationship Id="rId11" Type="http://schemas.openxmlformats.org/officeDocument/2006/relationships/ctrlProp" Target="../ctrlProps/ctrlProp8.xml"/><Relationship Id="rId24" Type="http://schemas.openxmlformats.org/officeDocument/2006/relationships/ctrlProp" Target="../ctrlProps/ctrlProp21.xml"/><Relationship Id="rId32" Type="http://schemas.openxmlformats.org/officeDocument/2006/relationships/ctrlProp" Target="../ctrlProps/ctrlProp29.xml"/><Relationship Id="rId37" Type="http://schemas.openxmlformats.org/officeDocument/2006/relationships/ctrlProp" Target="../ctrlProps/ctrlProp34.xml"/><Relationship Id="rId40" Type="http://schemas.openxmlformats.org/officeDocument/2006/relationships/ctrlProp" Target="../ctrlProps/ctrlProp37.xml"/><Relationship Id="rId45" Type="http://schemas.openxmlformats.org/officeDocument/2006/relationships/ctrlProp" Target="../ctrlProps/ctrlProp42.xml"/><Relationship Id="rId53" Type="http://schemas.openxmlformats.org/officeDocument/2006/relationships/ctrlProp" Target="../ctrlProps/ctrlProp50.xml"/><Relationship Id="rId58" Type="http://schemas.openxmlformats.org/officeDocument/2006/relationships/ctrlProp" Target="../ctrlProps/ctrlProp55.xml"/><Relationship Id="rId66" Type="http://schemas.openxmlformats.org/officeDocument/2006/relationships/ctrlProp" Target="../ctrlProps/ctrlProp63.xml"/><Relationship Id="rId74" Type="http://schemas.openxmlformats.org/officeDocument/2006/relationships/ctrlProp" Target="../ctrlProps/ctrlProp71.xml"/><Relationship Id="rId79" Type="http://schemas.openxmlformats.org/officeDocument/2006/relationships/ctrlProp" Target="../ctrlProps/ctrlProp76.xml"/><Relationship Id="rId5" Type="http://schemas.openxmlformats.org/officeDocument/2006/relationships/ctrlProp" Target="../ctrlProps/ctrlProp2.xml"/><Relationship Id="rId61" Type="http://schemas.openxmlformats.org/officeDocument/2006/relationships/ctrlProp" Target="../ctrlProps/ctrlProp58.xml"/><Relationship Id="rId82" Type="http://schemas.openxmlformats.org/officeDocument/2006/relationships/ctrlProp" Target="../ctrlProps/ctrlProp79.xml"/><Relationship Id="rId10" Type="http://schemas.openxmlformats.org/officeDocument/2006/relationships/ctrlProp" Target="../ctrlProps/ctrlProp7.xml"/><Relationship Id="rId19" Type="http://schemas.openxmlformats.org/officeDocument/2006/relationships/ctrlProp" Target="../ctrlProps/ctrlProp16.xml"/><Relationship Id="rId31" Type="http://schemas.openxmlformats.org/officeDocument/2006/relationships/ctrlProp" Target="../ctrlProps/ctrlProp28.xml"/><Relationship Id="rId44" Type="http://schemas.openxmlformats.org/officeDocument/2006/relationships/ctrlProp" Target="../ctrlProps/ctrlProp41.xml"/><Relationship Id="rId52" Type="http://schemas.openxmlformats.org/officeDocument/2006/relationships/ctrlProp" Target="../ctrlProps/ctrlProp49.xml"/><Relationship Id="rId60" Type="http://schemas.openxmlformats.org/officeDocument/2006/relationships/ctrlProp" Target="../ctrlProps/ctrlProp57.xml"/><Relationship Id="rId65" Type="http://schemas.openxmlformats.org/officeDocument/2006/relationships/ctrlProp" Target="../ctrlProps/ctrlProp62.xml"/><Relationship Id="rId73" Type="http://schemas.openxmlformats.org/officeDocument/2006/relationships/ctrlProp" Target="../ctrlProps/ctrlProp70.xml"/><Relationship Id="rId78" Type="http://schemas.openxmlformats.org/officeDocument/2006/relationships/ctrlProp" Target="../ctrlProps/ctrlProp75.xml"/><Relationship Id="rId81" Type="http://schemas.openxmlformats.org/officeDocument/2006/relationships/ctrlProp" Target="../ctrlProps/ctrlProp78.xml"/><Relationship Id="rId4" Type="http://schemas.openxmlformats.org/officeDocument/2006/relationships/ctrlProp" Target="../ctrlProps/ctrlProp1.xml"/><Relationship Id="rId9" Type="http://schemas.openxmlformats.org/officeDocument/2006/relationships/ctrlProp" Target="../ctrlProps/ctrlProp6.xml"/><Relationship Id="rId14" Type="http://schemas.openxmlformats.org/officeDocument/2006/relationships/ctrlProp" Target="../ctrlProps/ctrlProp11.xml"/><Relationship Id="rId22" Type="http://schemas.openxmlformats.org/officeDocument/2006/relationships/ctrlProp" Target="../ctrlProps/ctrlProp19.xml"/><Relationship Id="rId27" Type="http://schemas.openxmlformats.org/officeDocument/2006/relationships/ctrlProp" Target="../ctrlProps/ctrlProp24.xml"/><Relationship Id="rId30" Type="http://schemas.openxmlformats.org/officeDocument/2006/relationships/ctrlProp" Target="../ctrlProps/ctrlProp27.xml"/><Relationship Id="rId35" Type="http://schemas.openxmlformats.org/officeDocument/2006/relationships/ctrlProp" Target="../ctrlProps/ctrlProp32.xml"/><Relationship Id="rId43" Type="http://schemas.openxmlformats.org/officeDocument/2006/relationships/ctrlProp" Target="../ctrlProps/ctrlProp40.xml"/><Relationship Id="rId48" Type="http://schemas.openxmlformats.org/officeDocument/2006/relationships/ctrlProp" Target="../ctrlProps/ctrlProp45.xml"/><Relationship Id="rId56" Type="http://schemas.openxmlformats.org/officeDocument/2006/relationships/ctrlProp" Target="../ctrlProps/ctrlProp53.xml"/><Relationship Id="rId64" Type="http://schemas.openxmlformats.org/officeDocument/2006/relationships/ctrlProp" Target="../ctrlProps/ctrlProp61.xml"/><Relationship Id="rId69" Type="http://schemas.openxmlformats.org/officeDocument/2006/relationships/ctrlProp" Target="../ctrlProps/ctrlProp66.xml"/><Relationship Id="rId77" Type="http://schemas.openxmlformats.org/officeDocument/2006/relationships/ctrlProp" Target="../ctrlProps/ctrlProp74.xml"/><Relationship Id="rId8" Type="http://schemas.openxmlformats.org/officeDocument/2006/relationships/ctrlProp" Target="../ctrlProps/ctrlProp5.xml"/><Relationship Id="rId51" Type="http://schemas.openxmlformats.org/officeDocument/2006/relationships/ctrlProp" Target="../ctrlProps/ctrlProp48.xml"/><Relationship Id="rId72" Type="http://schemas.openxmlformats.org/officeDocument/2006/relationships/ctrlProp" Target="../ctrlProps/ctrlProp69.xml"/><Relationship Id="rId80" Type="http://schemas.openxmlformats.org/officeDocument/2006/relationships/ctrlProp" Target="../ctrlProps/ctrlProp77.xml"/><Relationship Id="rId3" Type="http://schemas.openxmlformats.org/officeDocument/2006/relationships/vmlDrawing" Target="../drawings/vmlDrawing1.vml"/><Relationship Id="rId12" Type="http://schemas.openxmlformats.org/officeDocument/2006/relationships/ctrlProp" Target="../ctrlProps/ctrlProp9.xml"/><Relationship Id="rId17" Type="http://schemas.openxmlformats.org/officeDocument/2006/relationships/ctrlProp" Target="../ctrlProps/ctrlProp14.xml"/><Relationship Id="rId25" Type="http://schemas.openxmlformats.org/officeDocument/2006/relationships/ctrlProp" Target="../ctrlProps/ctrlProp22.xml"/><Relationship Id="rId33" Type="http://schemas.openxmlformats.org/officeDocument/2006/relationships/ctrlProp" Target="../ctrlProps/ctrlProp30.xml"/><Relationship Id="rId38" Type="http://schemas.openxmlformats.org/officeDocument/2006/relationships/ctrlProp" Target="../ctrlProps/ctrlProp35.xml"/><Relationship Id="rId46" Type="http://schemas.openxmlformats.org/officeDocument/2006/relationships/ctrlProp" Target="../ctrlProps/ctrlProp43.xml"/><Relationship Id="rId59" Type="http://schemas.openxmlformats.org/officeDocument/2006/relationships/ctrlProp" Target="../ctrlProps/ctrlProp56.xml"/><Relationship Id="rId67" Type="http://schemas.openxmlformats.org/officeDocument/2006/relationships/ctrlProp" Target="../ctrlProps/ctrlProp64.xml"/><Relationship Id="rId20" Type="http://schemas.openxmlformats.org/officeDocument/2006/relationships/ctrlProp" Target="../ctrlProps/ctrlProp17.xml"/><Relationship Id="rId41" Type="http://schemas.openxmlformats.org/officeDocument/2006/relationships/ctrlProp" Target="../ctrlProps/ctrlProp38.xml"/><Relationship Id="rId54" Type="http://schemas.openxmlformats.org/officeDocument/2006/relationships/ctrlProp" Target="../ctrlProps/ctrlProp51.xml"/><Relationship Id="rId62" Type="http://schemas.openxmlformats.org/officeDocument/2006/relationships/ctrlProp" Target="../ctrlProps/ctrlProp59.xml"/><Relationship Id="rId70" Type="http://schemas.openxmlformats.org/officeDocument/2006/relationships/ctrlProp" Target="../ctrlProps/ctrlProp67.xml"/><Relationship Id="rId75" Type="http://schemas.openxmlformats.org/officeDocument/2006/relationships/ctrlProp" Target="../ctrlProps/ctrlProp72.xml"/><Relationship Id="rId83" Type="http://schemas.openxmlformats.org/officeDocument/2006/relationships/ctrlProp" Target="../ctrlProps/ctrlProp80.xml"/><Relationship Id="rId1" Type="http://schemas.openxmlformats.org/officeDocument/2006/relationships/printerSettings" Target="../printerSettings/printerSettings2.bin"/><Relationship Id="rId6" Type="http://schemas.openxmlformats.org/officeDocument/2006/relationships/ctrlProp" Target="../ctrlProps/ctrlProp3.xml"/><Relationship Id="rId15" Type="http://schemas.openxmlformats.org/officeDocument/2006/relationships/ctrlProp" Target="../ctrlProps/ctrlProp12.xml"/><Relationship Id="rId23" Type="http://schemas.openxmlformats.org/officeDocument/2006/relationships/ctrlProp" Target="../ctrlProps/ctrlProp20.xml"/><Relationship Id="rId28" Type="http://schemas.openxmlformats.org/officeDocument/2006/relationships/ctrlProp" Target="../ctrlProps/ctrlProp25.xml"/><Relationship Id="rId36" Type="http://schemas.openxmlformats.org/officeDocument/2006/relationships/ctrlProp" Target="../ctrlProps/ctrlProp33.xml"/><Relationship Id="rId49" Type="http://schemas.openxmlformats.org/officeDocument/2006/relationships/ctrlProp" Target="../ctrlProps/ctrlProp46.xml"/><Relationship Id="rId57" Type="http://schemas.openxmlformats.org/officeDocument/2006/relationships/ctrlProp" Target="../ctrlProps/ctrlProp54.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AJ37"/>
  <sheetViews>
    <sheetView tabSelected="1" view="pageBreakPreview" zoomScale="115" zoomScaleNormal="75" zoomScaleSheetLayoutView="115" workbookViewId="0"/>
  </sheetViews>
  <sheetFormatPr defaultColWidth="9" defaultRowHeight="13.5" x14ac:dyDescent="0.15"/>
  <cols>
    <col min="1" max="3" width="3.875" style="38" customWidth="1"/>
    <col min="4" max="4" width="7.875" style="38" customWidth="1"/>
    <col min="5" max="27" width="3.875" style="38" customWidth="1"/>
    <col min="28" max="28" width="6.625" style="38" customWidth="1"/>
    <col min="29" max="33" width="3.875" style="38" customWidth="1"/>
    <col min="34" max="34" width="1.875" style="38" customWidth="1"/>
    <col min="35" max="36" width="3.125" style="38" customWidth="1"/>
    <col min="37" max="16384" width="9" style="22"/>
  </cols>
  <sheetData>
    <row r="1" spans="1:36" ht="24.2" customHeight="1" x14ac:dyDescent="0.15">
      <c r="AB1" s="266"/>
      <c r="AC1" s="267"/>
      <c r="AD1" s="267"/>
      <c r="AE1" s="267"/>
      <c r="AF1" s="267"/>
      <c r="AG1" s="267"/>
      <c r="AH1" s="267"/>
      <c r="AI1" s="267"/>
    </row>
    <row r="2" spans="1:36" ht="36" customHeight="1" x14ac:dyDescent="0.15">
      <c r="D2" s="39"/>
      <c r="E2" s="273" t="s">
        <v>552</v>
      </c>
      <c r="F2" s="274"/>
      <c r="G2" s="274"/>
      <c r="H2" s="274"/>
      <c r="I2" s="274"/>
      <c r="J2" s="274"/>
      <c r="K2" s="274"/>
      <c r="L2" s="274"/>
      <c r="M2" s="274"/>
      <c r="N2" s="274"/>
      <c r="O2" s="274"/>
      <c r="P2" s="274"/>
      <c r="Q2" s="274"/>
      <c r="R2" s="274"/>
      <c r="S2" s="274"/>
      <c r="T2" s="274"/>
      <c r="U2" s="274"/>
      <c r="V2" s="274"/>
      <c r="W2" s="274"/>
      <c r="X2" s="274"/>
      <c r="Y2" s="274"/>
      <c r="Z2" s="274"/>
      <c r="AA2" s="274"/>
      <c r="AB2" s="274"/>
      <c r="AC2" s="39"/>
      <c r="AD2" s="39"/>
      <c r="AE2" s="39"/>
    </row>
    <row r="3" spans="1:36" ht="0.75" hidden="1" customHeight="1" x14ac:dyDescent="0.15"/>
    <row r="4" spans="1:36" s="41" customFormat="1" ht="53.45" customHeight="1" x14ac:dyDescent="0.25">
      <c r="A4" s="40"/>
      <c r="B4" s="40"/>
      <c r="D4" s="40"/>
      <c r="E4" s="276" t="s">
        <v>133</v>
      </c>
      <c r="F4" s="276"/>
      <c r="G4" s="276"/>
      <c r="H4" s="276"/>
      <c r="I4" s="276"/>
      <c r="J4" s="276"/>
      <c r="K4" s="276"/>
      <c r="L4" s="276"/>
      <c r="M4" s="276"/>
      <c r="N4" s="276"/>
      <c r="O4" s="276"/>
      <c r="P4" s="276"/>
      <c r="Q4" s="276"/>
      <c r="R4" s="276"/>
      <c r="S4" s="276"/>
      <c r="T4" s="276"/>
      <c r="U4" s="276"/>
      <c r="V4" s="276"/>
      <c r="W4" s="276"/>
      <c r="X4" s="276"/>
      <c r="Y4" s="276"/>
      <c r="Z4" s="276"/>
      <c r="AA4" s="276"/>
      <c r="AB4" s="276"/>
      <c r="AC4" s="40"/>
      <c r="AD4" s="40"/>
      <c r="AE4" s="40"/>
      <c r="AF4" s="40"/>
      <c r="AG4" s="40"/>
      <c r="AH4" s="40"/>
      <c r="AI4" s="40"/>
      <c r="AJ4" s="42"/>
    </row>
    <row r="5" spans="1:36" ht="15.2" customHeight="1" x14ac:dyDescent="0.15"/>
    <row r="6" spans="1:36" ht="15.2" customHeight="1" x14ac:dyDescent="0.15"/>
    <row r="7" spans="1:36" ht="15.2" customHeight="1" x14ac:dyDescent="0.15">
      <c r="E7" s="43"/>
      <c r="F7" s="43"/>
      <c r="G7" s="43"/>
      <c r="H7" s="43"/>
      <c r="I7" s="43"/>
      <c r="J7" s="43"/>
      <c r="K7" s="43"/>
      <c r="L7" s="43"/>
      <c r="M7" s="43"/>
      <c r="N7" s="43"/>
      <c r="O7" s="43"/>
      <c r="P7" s="43"/>
      <c r="Q7" s="43"/>
      <c r="R7" s="43"/>
      <c r="S7" s="43"/>
      <c r="T7" s="43"/>
      <c r="U7" s="43"/>
      <c r="V7" s="43"/>
      <c r="W7" s="43"/>
      <c r="X7" s="43"/>
      <c r="Y7" s="43"/>
      <c r="Z7" s="43"/>
      <c r="AA7" s="43"/>
      <c r="AB7" s="43"/>
    </row>
    <row r="8" spans="1:36" s="43" customFormat="1" ht="20.25" customHeight="1" x14ac:dyDescent="0.15">
      <c r="E8" s="275" t="s">
        <v>115</v>
      </c>
      <c r="F8" s="275"/>
      <c r="G8" s="275"/>
      <c r="H8" s="275"/>
      <c r="I8" s="275"/>
      <c r="J8" s="275"/>
      <c r="K8" s="280"/>
      <c r="L8" s="281"/>
      <c r="M8" s="281"/>
      <c r="N8" s="281"/>
      <c r="O8" s="281"/>
      <c r="P8" s="281"/>
      <c r="Q8" s="281"/>
      <c r="R8" s="281"/>
      <c r="S8" s="281"/>
      <c r="T8" s="281"/>
      <c r="U8" s="281"/>
      <c r="V8" s="281"/>
      <c r="W8" s="281"/>
      <c r="X8" s="281"/>
      <c r="Y8" s="281"/>
      <c r="Z8" s="281"/>
      <c r="AA8" s="281"/>
      <c r="AB8" s="281"/>
    </row>
    <row r="9" spans="1:36" s="43" customFormat="1" ht="20.25" customHeight="1" x14ac:dyDescent="0.15">
      <c r="E9" s="256"/>
      <c r="F9" s="256"/>
      <c r="G9" s="256"/>
      <c r="H9" s="256"/>
      <c r="I9" s="256"/>
      <c r="J9" s="256"/>
      <c r="K9" s="282"/>
      <c r="L9" s="282"/>
      <c r="M9" s="282"/>
      <c r="N9" s="282"/>
      <c r="O9" s="282"/>
      <c r="P9" s="282"/>
      <c r="Q9" s="282"/>
      <c r="R9" s="282"/>
      <c r="S9" s="282"/>
      <c r="T9" s="282"/>
      <c r="U9" s="282"/>
      <c r="V9" s="282"/>
      <c r="W9" s="282"/>
      <c r="X9" s="282"/>
      <c r="Y9" s="282"/>
      <c r="Z9" s="282"/>
      <c r="AA9" s="282"/>
      <c r="AB9" s="282"/>
    </row>
    <row r="10" spans="1:36" s="43" customFormat="1" ht="20.25" customHeight="1" x14ac:dyDescent="0.15">
      <c r="E10" s="268" t="s">
        <v>116</v>
      </c>
      <c r="F10" s="268"/>
      <c r="G10" s="268"/>
      <c r="H10" s="268"/>
      <c r="I10" s="268"/>
      <c r="J10" s="268"/>
      <c r="K10" s="269"/>
      <c r="L10" s="269"/>
      <c r="M10" s="269"/>
      <c r="N10" s="269"/>
      <c r="O10" s="269"/>
      <c r="P10" s="269"/>
      <c r="Q10" s="269"/>
      <c r="R10" s="269"/>
      <c r="S10" s="269"/>
      <c r="T10" s="269"/>
      <c r="U10" s="269"/>
      <c r="V10" s="269"/>
      <c r="W10" s="269"/>
      <c r="X10" s="269"/>
      <c r="Y10" s="269"/>
      <c r="Z10" s="269"/>
      <c r="AA10" s="269"/>
      <c r="AB10" s="269"/>
    </row>
    <row r="11" spans="1:36" s="43" customFormat="1" ht="20.25" customHeight="1" x14ac:dyDescent="0.15">
      <c r="E11" s="268"/>
      <c r="F11" s="268"/>
      <c r="G11" s="268"/>
      <c r="H11" s="268"/>
      <c r="I11" s="268"/>
      <c r="J11" s="268"/>
      <c r="K11" s="269"/>
      <c r="L11" s="269"/>
      <c r="M11" s="269"/>
      <c r="N11" s="269"/>
      <c r="O11" s="269"/>
      <c r="P11" s="269"/>
      <c r="Q11" s="269"/>
      <c r="R11" s="269"/>
      <c r="S11" s="269"/>
      <c r="T11" s="269"/>
      <c r="U11" s="269"/>
      <c r="V11" s="269"/>
      <c r="W11" s="269"/>
      <c r="X11" s="269"/>
      <c r="Y11" s="269"/>
      <c r="Z11" s="269"/>
      <c r="AA11" s="269"/>
      <c r="AB11" s="269"/>
    </row>
    <row r="12" spans="1:36" s="43" customFormat="1" ht="20.25" customHeight="1" x14ac:dyDescent="0.15">
      <c r="E12" s="268"/>
      <c r="F12" s="268"/>
      <c r="G12" s="268"/>
      <c r="H12" s="268"/>
      <c r="I12" s="268"/>
      <c r="J12" s="268"/>
      <c r="K12" s="269"/>
      <c r="L12" s="269"/>
      <c r="M12" s="269"/>
      <c r="N12" s="269"/>
      <c r="O12" s="269"/>
      <c r="P12" s="269"/>
      <c r="Q12" s="269"/>
      <c r="R12" s="269"/>
      <c r="S12" s="269"/>
      <c r="T12" s="269"/>
      <c r="U12" s="269"/>
      <c r="V12" s="269"/>
      <c r="W12" s="269"/>
      <c r="X12" s="269"/>
      <c r="Y12" s="269"/>
      <c r="Z12" s="269"/>
      <c r="AA12" s="269"/>
      <c r="AB12" s="269"/>
    </row>
    <row r="13" spans="1:36" s="43" customFormat="1" ht="20.25" customHeight="1" x14ac:dyDescent="0.15">
      <c r="E13" s="255" t="s">
        <v>117</v>
      </c>
      <c r="F13" s="255"/>
      <c r="G13" s="255"/>
      <c r="H13" s="255"/>
      <c r="I13" s="255"/>
      <c r="J13" s="255"/>
      <c r="K13" s="277"/>
      <c r="L13" s="278"/>
      <c r="M13" s="278"/>
      <c r="N13" s="278"/>
      <c r="O13" s="278"/>
      <c r="P13" s="278"/>
      <c r="Q13" s="278"/>
      <c r="R13" s="278"/>
      <c r="S13" s="278"/>
      <c r="T13" s="278"/>
      <c r="U13" s="278"/>
      <c r="V13" s="278"/>
      <c r="W13" s="278"/>
      <c r="X13" s="278"/>
      <c r="Y13" s="278"/>
      <c r="Z13" s="278"/>
      <c r="AA13" s="278"/>
      <c r="AB13" s="278"/>
    </row>
    <row r="14" spans="1:36" s="43" customFormat="1" ht="20.25" customHeight="1" x14ac:dyDescent="0.15">
      <c r="E14" s="255"/>
      <c r="F14" s="255"/>
      <c r="G14" s="255"/>
      <c r="H14" s="255"/>
      <c r="I14" s="255"/>
      <c r="J14" s="255"/>
      <c r="K14" s="279"/>
      <c r="L14" s="279"/>
      <c r="M14" s="279"/>
      <c r="N14" s="279"/>
      <c r="O14" s="279"/>
      <c r="P14" s="279"/>
      <c r="Q14" s="279"/>
      <c r="R14" s="279"/>
      <c r="S14" s="279"/>
      <c r="T14" s="279"/>
      <c r="U14" s="279"/>
      <c r="V14" s="279"/>
      <c r="W14" s="279"/>
      <c r="X14" s="279"/>
      <c r="Y14" s="279"/>
      <c r="Z14" s="279"/>
      <c r="AA14" s="279"/>
      <c r="AB14" s="279"/>
    </row>
    <row r="15" spans="1:36" s="43" customFormat="1" ht="27" customHeight="1" x14ac:dyDescent="0.15">
      <c r="E15" s="256" t="s">
        <v>51</v>
      </c>
      <c r="F15" s="256"/>
      <c r="G15" s="256"/>
      <c r="H15" s="256"/>
      <c r="I15" s="256"/>
      <c r="J15" s="256"/>
      <c r="K15" s="257" t="s">
        <v>53</v>
      </c>
      <c r="L15" s="258"/>
      <c r="M15" s="258"/>
      <c r="N15" s="259"/>
      <c r="O15" s="258"/>
      <c r="P15" s="258"/>
      <c r="Q15" s="258"/>
      <c r="R15" s="258"/>
      <c r="S15" s="258"/>
      <c r="T15" s="258"/>
      <c r="U15" s="258"/>
      <c r="V15" s="258"/>
      <c r="W15" s="258"/>
      <c r="X15" s="258"/>
      <c r="Y15" s="258"/>
      <c r="Z15" s="258"/>
      <c r="AA15" s="258"/>
      <c r="AB15" s="260"/>
    </row>
    <row r="16" spans="1:36" s="43" customFormat="1" ht="27" customHeight="1" x14ac:dyDescent="0.15">
      <c r="E16" s="255"/>
      <c r="F16" s="255"/>
      <c r="G16" s="255"/>
      <c r="H16" s="255"/>
      <c r="I16" s="255"/>
      <c r="J16" s="255"/>
      <c r="K16" s="257" t="s">
        <v>52</v>
      </c>
      <c r="L16" s="258"/>
      <c r="M16" s="258"/>
      <c r="N16" s="270"/>
      <c r="O16" s="271"/>
      <c r="P16" s="271"/>
      <c r="Q16" s="271"/>
      <c r="R16" s="271"/>
      <c r="S16" s="271"/>
      <c r="T16" s="271"/>
      <c r="U16" s="271"/>
      <c r="V16" s="271"/>
      <c r="W16" s="271"/>
      <c r="X16" s="271"/>
      <c r="Y16" s="271"/>
      <c r="Z16" s="271"/>
      <c r="AA16" s="271"/>
      <c r="AB16" s="272"/>
    </row>
    <row r="17" spans="1:30" s="43" customFormat="1" ht="20.25" customHeight="1" x14ac:dyDescent="0.15">
      <c r="E17" s="255" t="s">
        <v>118</v>
      </c>
      <c r="F17" s="255"/>
      <c r="G17" s="255"/>
      <c r="H17" s="255"/>
      <c r="I17" s="255"/>
      <c r="J17" s="255"/>
      <c r="K17" s="283"/>
      <c r="L17" s="263"/>
      <c r="M17" s="263"/>
      <c r="N17" s="263"/>
      <c r="O17" s="261"/>
      <c r="P17" s="263"/>
      <c r="Q17" s="263"/>
      <c r="R17" s="261" t="s">
        <v>383</v>
      </c>
      <c r="S17" s="261"/>
      <c r="T17" s="263"/>
      <c r="U17" s="263"/>
      <c r="V17" s="261" t="s">
        <v>384</v>
      </c>
      <c r="W17" s="261"/>
      <c r="X17" s="263"/>
      <c r="Y17" s="263"/>
      <c r="Z17" s="263"/>
      <c r="AA17" s="261" t="s">
        <v>385</v>
      </c>
      <c r="AB17" s="264"/>
      <c r="AC17" s="44"/>
      <c r="AD17" s="44"/>
    </row>
    <row r="18" spans="1:30" s="43" customFormat="1" ht="20.25" customHeight="1" x14ac:dyDescent="0.15">
      <c r="E18" s="255"/>
      <c r="F18" s="255"/>
      <c r="G18" s="255"/>
      <c r="H18" s="255"/>
      <c r="I18" s="255"/>
      <c r="J18" s="255"/>
      <c r="K18" s="284"/>
      <c r="L18" s="262"/>
      <c r="M18" s="262"/>
      <c r="N18" s="262"/>
      <c r="O18" s="262"/>
      <c r="P18" s="262"/>
      <c r="Q18" s="262"/>
      <c r="R18" s="262"/>
      <c r="S18" s="262"/>
      <c r="T18" s="262"/>
      <c r="U18" s="262"/>
      <c r="V18" s="262"/>
      <c r="W18" s="262"/>
      <c r="X18" s="262"/>
      <c r="Y18" s="262"/>
      <c r="Z18" s="262"/>
      <c r="AA18" s="262"/>
      <c r="AB18" s="265"/>
      <c r="AC18" s="44"/>
      <c r="AD18" s="44"/>
    </row>
    <row r="19" spans="1:30" s="43" customFormat="1" ht="19.350000000000001" customHeight="1" x14ac:dyDescent="0.15">
      <c r="E19" s="45"/>
      <c r="F19" s="45"/>
      <c r="G19" s="45"/>
      <c r="H19" s="45"/>
      <c r="I19" s="45"/>
      <c r="J19" s="45"/>
      <c r="K19" s="45"/>
      <c r="L19" s="45"/>
      <c r="M19" s="45"/>
      <c r="N19" s="45"/>
      <c r="O19" s="45"/>
      <c r="P19" s="45"/>
      <c r="Q19" s="45"/>
      <c r="R19" s="45"/>
      <c r="S19" s="45"/>
      <c r="T19" s="45"/>
      <c r="U19" s="45"/>
      <c r="V19" s="45"/>
      <c r="W19" s="45"/>
      <c r="X19" s="45"/>
      <c r="Y19" s="45"/>
      <c r="Z19" s="45"/>
      <c r="AA19" s="45"/>
      <c r="AB19" s="45"/>
      <c r="AC19" s="44"/>
      <c r="AD19" s="44"/>
    </row>
    <row r="20" spans="1:30" ht="15" x14ac:dyDescent="0.15">
      <c r="A20" s="46"/>
      <c r="B20" s="46"/>
      <c r="C20" s="47"/>
      <c r="D20" s="48"/>
      <c r="E20" s="49" t="s">
        <v>380</v>
      </c>
    </row>
    <row r="21" spans="1:30" ht="15" x14ac:dyDescent="0.15">
      <c r="A21" s="46"/>
      <c r="B21" s="46"/>
      <c r="C21" s="47"/>
      <c r="D21" s="48"/>
      <c r="E21" s="255" t="s">
        <v>381</v>
      </c>
      <c r="F21" s="255"/>
      <c r="G21" s="255"/>
      <c r="H21" s="255"/>
      <c r="I21" s="255"/>
      <c r="J21" s="255"/>
      <c r="K21" s="283"/>
      <c r="L21" s="263"/>
      <c r="M21" s="263"/>
      <c r="N21" s="263"/>
      <c r="O21" s="261"/>
      <c r="P21" s="263"/>
      <c r="Q21" s="263"/>
      <c r="R21" s="261" t="s">
        <v>383</v>
      </c>
      <c r="S21" s="261"/>
      <c r="T21" s="263"/>
      <c r="U21" s="263"/>
      <c r="V21" s="261" t="s">
        <v>384</v>
      </c>
      <c r="W21" s="261"/>
      <c r="X21" s="263"/>
      <c r="Y21" s="263"/>
      <c r="Z21" s="263"/>
      <c r="AA21" s="261" t="s">
        <v>385</v>
      </c>
      <c r="AB21" s="264"/>
    </row>
    <row r="22" spans="1:30" ht="15" x14ac:dyDescent="0.15">
      <c r="A22" s="46"/>
      <c r="B22" s="46"/>
      <c r="C22" s="47"/>
      <c r="D22" s="48"/>
      <c r="E22" s="255"/>
      <c r="F22" s="255"/>
      <c r="G22" s="255"/>
      <c r="H22" s="255"/>
      <c r="I22" s="255"/>
      <c r="J22" s="255"/>
      <c r="K22" s="284"/>
      <c r="L22" s="262"/>
      <c r="M22" s="262"/>
      <c r="N22" s="262"/>
      <c r="O22" s="262"/>
      <c r="P22" s="262"/>
      <c r="Q22" s="262"/>
      <c r="R22" s="262"/>
      <c r="S22" s="262"/>
      <c r="T22" s="262"/>
      <c r="U22" s="262"/>
      <c r="V22" s="262"/>
      <c r="W22" s="262"/>
      <c r="X22" s="262"/>
      <c r="Y22" s="262"/>
      <c r="Z22" s="262"/>
      <c r="AA22" s="262"/>
      <c r="AB22" s="265"/>
    </row>
    <row r="23" spans="1:30" ht="15" x14ac:dyDescent="0.15">
      <c r="A23" s="46"/>
      <c r="B23" s="46"/>
      <c r="C23" s="47"/>
      <c r="D23" s="48"/>
      <c r="E23" s="255" t="s">
        <v>382</v>
      </c>
      <c r="F23" s="255"/>
      <c r="G23" s="255"/>
      <c r="H23" s="255"/>
      <c r="I23" s="255"/>
      <c r="J23" s="255"/>
      <c r="K23" s="285"/>
      <c r="L23" s="286"/>
      <c r="M23" s="286"/>
      <c r="N23" s="286"/>
      <c r="O23" s="286"/>
      <c r="P23" s="286"/>
      <c r="Q23" s="286"/>
      <c r="R23" s="286"/>
      <c r="S23" s="286"/>
      <c r="T23" s="286"/>
      <c r="U23" s="286"/>
      <c r="V23" s="286"/>
      <c r="W23" s="286"/>
      <c r="X23" s="286"/>
      <c r="Y23" s="286"/>
      <c r="Z23" s="286"/>
      <c r="AA23" s="286"/>
      <c r="AB23" s="287"/>
    </row>
    <row r="24" spans="1:30" ht="15" x14ac:dyDescent="0.15">
      <c r="A24" s="46"/>
      <c r="B24" s="46"/>
      <c r="C24" s="47"/>
      <c r="D24" s="48"/>
      <c r="E24" s="255"/>
      <c r="F24" s="255"/>
      <c r="G24" s="255"/>
      <c r="H24" s="255"/>
      <c r="I24" s="255"/>
      <c r="J24" s="255"/>
      <c r="K24" s="288"/>
      <c r="L24" s="289"/>
      <c r="M24" s="289"/>
      <c r="N24" s="289"/>
      <c r="O24" s="289"/>
      <c r="P24" s="289"/>
      <c r="Q24" s="289"/>
      <c r="R24" s="289"/>
      <c r="S24" s="289"/>
      <c r="T24" s="289"/>
      <c r="U24" s="289"/>
      <c r="V24" s="289"/>
      <c r="W24" s="289"/>
      <c r="X24" s="289"/>
      <c r="Y24" s="289"/>
      <c r="Z24" s="289"/>
      <c r="AA24" s="289"/>
      <c r="AB24" s="290"/>
    </row>
    <row r="25" spans="1:30" ht="15" x14ac:dyDescent="0.15">
      <c r="A25" s="46"/>
      <c r="B25" s="46"/>
      <c r="C25" s="47"/>
      <c r="D25" s="48"/>
    </row>
    <row r="26" spans="1:30" ht="15" x14ac:dyDescent="0.15">
      <c r="A26" s="46"/>
      <c r="B26" s="46"/>
      <c r="C26" s="47"/>
      <c r="D26" s="48"/>
    </row>
    <row r="27" spans="1:30" ht="15" x14ac:dyDescent="0.15">
      <c r="A27" s="46"/>
      <c r="B27" s="46"/>
      <c r="C27" s="47"/>
      <c r="D27" s="48"/>
    </row>
    <row r="28" spans="1:30" ht="15" x14ac:dyDescent="0.15">
      <c r="A28" s="46"/>
      <c r="B28" s="46"/>
      <c r="C28" s="47"/>
      <c r="D28" s="48"/>
    </row>
    <row r="29" spans="1:30" ht="15" x14ac:dyDescent="0.15">
      <c r="A29" s="47"/>
      <c r="B29" s="47"/>
      <c r="C29" s="47"/>
      <c r="D29" s="48"/>
    </row>
    <row r="30" spans="1:30" ht="15" x14ac:dyDescent="0.15">
      <c r="A30" s="47"/>
      <c r="B30" s="47"/>
      <c r="C30" s="47"/>
      <c r="D30" s="48"/>
    </row>
    <row r="31" spans="1:30" ht="15" x14ac:dyDescent="0.15">
      <c r="A31" s="47"/>
      <c r="B31" s="47"/>
      <c r="C31" s="47"/>
      <c r="D31" s="48"/>
    </row>
    <row r="32" spans="1:30" ht="15" x14ac:dyDescent="0.15">
      <c r="A32" s="47"/>
      <c r="B32" s="47"/>
      <c r="C32" s="47"/>
      <c r="D32" s="48"/>
    </row>
    <row r="33" spans="1:4" ht="15" x14ac:dyDescent="0.15">
      <c r="A33" s="47"/>
      <c r="B33" s="47"/>
      <c r="C33" s="47"/>
      <c r="D33" s="48"/>
    </row>
    <row r="34" spans="1:4" ht="15" x14ac:dyDescent="0.15">
      <c r="A34" s="47"/>
      <c r="B34" s="47"/>
      <c r="C34" s="47"/>
      <c r="D34" s="48"/>
    </row>
    <row r="35" spans="1:4" ht="15" x14ac:dyDescent="0.15">
      <c r="A35" s="47"/>
      <c r="B35" s="47"/>
      <c r="C35" s="47"/>
      <c r="D35" s="48"/>
    </row>
    <row r="36" spans="1:4" ht="15" x14ac:dyDescent="0.15">
      <c r="A36" s="47"/>
      <c r="B36" s="47"/>
      <c r="C36" s="47"/>
      <c r="D36" s="48"/>
    </row>
    <row r="37" spans="1:4" ht="15" x14ac:dyDescent="0.15">
      <c r="A37" s="47"/>
      <c r="B37" s="47"/>
      <c r="C37" s="47"/>
      <c r="D37" s="48"/>
    </row>
  </sheetData>
  <mergeCells count="34">
    <mergeCell ref="AB21:AB22"/>
    <mergeCell ref="E21:J22"/>
    <mergeCell ref="E23:J24"/>
    <mergeCell ref="R17:R18"/>
    <mergeCell ref="V17:V18"/>
    <mergeCell ref="K17:N18"/>
    <mergeCell ref="O17:Q18"/>
    <mergeCell ref="S17:U18"/>
    <mergeCell ref="K23:AB24"/>
    <mergeCell ref="K21:N22"/>
    <mergeCell ref="O21:Q22"/>
    <mergeCell ref="R21:R22"/>
    <mergeCell ref="S21:U22"/>
    <mergeCell ref="V21:V22"/>
    <mergeCell ref="W21:Z22"/>
    <mergeCell ref="AA21:AA22"/>
    <mergeCell ref="AB1:AI1"/>
    <mergeCell ref="E10:J12"/>
    <mergeCell ref="K16:M16"/>
    <mergeCell ref="K10:AB12"/>
    <mergeCell ref="N16:AB16"/>
    <mergeCell ref="E2:AB2"/>
    <mergeCell ref="E8:J9"/>
    <mergeCell ref="E13:J14"/>
    <mergeCell ref="E4:AB4"/>
    <mergeCell ref="K13:AB14"/>
    <mergeCell ref="K8:AB9"/>
    <mergeCell ref="E17:J18"/>
    <mergeCell ref="E15:J16"/>
    <mergeCell ref="K15:M15"/>
    <mergeCell ref="N15:AB15"/>
    <mergeCell ref="AA17:AA18"/>
    <mergeCell ref="W17:Z18"/>
    <mergeCell ref="AB17:AB18"/>
  </mergeCells>
  <phoneticPr fontId="1"/>
  <pageMargins left="0.74803149606299213" right="0.86614173228346458" top="0.82677165354330717" bottom="0.98425196850393704" header="0.51181102362204722" footer="0.51181102362204722"/>
  <pageSetup paperSize="9" orientation="landscape" r:id="rId1"/>
  <headerFooter alignWithMargins="0">
    <oddHeader>&amp;R&amp;16⑤-(2)</oddHeader>
  </headerFooter>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AE544"/>
  <sheetViews>
    <sheetView view="pageBreakPreview" zoomScaleNormal="70" zoomScaleSheetLayoutView="100" workbookViewId="0">
      <selection activeCell="Q4" sqref="Q4:R4"/>
    </sheetView>
  </sheetViews>
  <sheetFormatPr defaultColWidth="9" defaultRowHeight="17.45" customHeight="1" x14ac:dyDescent="0.15"/>
  <cols>
    <col min="1" max="1" width="15.375" style="28" customWidth="1"/>
    <col min="2" max="2" width="3.875" style="57" customWidth="1"/>
    <col min="3" max="3" width="4.25" style="226" customWidth="1"/>
    <col min="4" max="14" width="5" style="226" customWidth="1"/>
    <col min="15" max="15" width="3.75" style="226" customWidth="1"/>
    <col min="16" max="16" width="3.25" style="28" customWidth="1"/>
    <col min="17" max="18" width="6.875" style="80" customWidth="1"/>
    <col min="19" max="19" width="13.875" style="28" customWidth="1"/>
    <col min="20" max="20" width="23.625" style="28" customWidth="1"/>
    <col min="21" max="21" width="7" style="28" customWidth="1"/>
    <col min="22" max="22" width="9" style="59"/>
    <col min="23" max="16384" width="9" style="33"/>
  </cols>
  <sheetData>
    <row r="1" spans="1:28" ht="15.2" customHeight="1" x14ac:dyDescent="0.15">
      <c r="A1" s="377" t="s">
        <v>97</v>
      </c>
      <c r="B1" s="377" t="s">
        <v>98</v>
      </c>
      <c r="C1" s="401"/>
      <c r="D1" s="401"/>
      <c r="E1" s="401"/>
      <c r="F1" s="401"/>
      <c r="G1" s="401"/>
      <c r="H1" s="401"/>
      <c r="I1" s="401"/>
      <c r="J1" s="401"/>
      <c r="K1" s="401"/>
      <c r="L1" s="401"/>
      <c r="M1" s="401"/>
      <c r="N1" s="401"/>
      <c r="O1" s="401"/>
      <c r="P1" s="401"/>
      <c r="Q1" s="381" t="s">
        <v>113</v>
      </c>
      <c r="R1" s="382"/>
      <c r="S1" s="389" t="s">
        <v>99</v>
      </c>
      <c r="T1" s="385" t="s">
        <v>100</v>
      </c>
      <c r="U1" s="385" t="s">
        <v>335</v>
      </c>
    </row>
    <row r="2" spans="1:28" ht="15.2" customHeight="1" x14ac:dyDescent="0.15">
      <c r="A2" s="395"/>
      <c r="B2" s="395"/>
      <c r="C2" s="402"/>
      <c r="D2" s="402"/>
      <c r="E2" s="402"/>
      <c r="F2" s="402"/>
      <c r="G2" s="402"/>
      <c r="H2" s="402"/>
      <c r="I2" s="402"/>
      <c r="J2" s="402"/>
      <c r="K2" s="402"/>
      <c r="L2" s="402"/>
      <c r="M2" s="402"/>
      <c r="N2" s="402"/>
      <c r="O2" s="402"/>
      <c r="P2" s="402"/>
      <c r="Q2" s="60" t="s">
        <v>74</v>
      </c>
      <c r="R2" s="61" t="s">
        <v>75</v>
      </c>
      <c r="S2" s="387"/>
      <c r="T2" s="387"/>
      <c r="U2" s="386"/>
      <c r="X2" s="62"/>
    </row>
    <row r="3" spans="1:28" s="32" customFormat="1" ht="15.2" customHeight="1" x14ac:dyDescent="0.15">
      <c r="A3" s="396" t="s">
        <v>151</v>
      </c>
      <c r="B3" s="79"/>
      <c r="C3" s="403"/>
      <c r="D3" s="403"/>
      <c r="E3" s="403"/>
      <c r="F3" s="403"/>
      <c r="G3" s="403"/>
      <c r="H3" s="403"/>
      <c r="I3" s="403"/>
      <c r="J3" s="403"/>
      <c r="K3" s="403"/>
      <c r="L3" s="403"/>
      <c r="M3" s="403"/>
      <c r="N3" s="403"/>
      <c r="O3" s="403"/>
      <c r="P3" s="404"/>
      <c r="Q3" s="36"/>
      <c r="R3" s="36"/>
      <c r="S3" s="158"/>
      <c r="T3" s="159"/>
      <c r="U3" s="157"/>
      <c r="V3" s="63"/>
      <c r="X3" s="33"/>
      <c r="Y3" s="33"/>
      <c r="Z3" s="33"/>
      <c r="AA3" s="33"/>
      <c r="AB3" s="33"/>
    </row>
    <row r="4" spans="1:28" s="32" customFormat="1" ht="15.2" customHeight="1" x14ac:dyDescent="0.15">
      <c r="A4" s="397"/>
      <c r="B4" s="55">
        <v>1</v>
      </c>
      <c r="C4" s="305" t="s">
        <v>103</v>
      </c>
      <c r="D4" s="305"/>
      <c r="E4" s="305"/>
      <c r="F4" s="305"/>
      <c r="G4" s="305"/>
      <c r="H4" s="305"/>
      <c r="I4" s="305"/>
      <c r="J4" s="305"/>
      <c r="K4" s="305"/>
      <c r="L4" s="305"/>
      <c r="M4" s="305"/>
      <c r="N4" s="305"/>
      <c r="O4" s="305"/>
      <c r="P4" s="306"/>
      <c r="Q4" s="291" t="s">
        <v>722</v>
      </c>
      <c r="R4" s="292"/>
      <c r="S4" s="160"/>
      <c r="T4" s="161" t="s">
        <v>279</v>
      </c>
      <c r="U4" s="73"/>
      <c r="V4" s="63"/>
      <c r="X4" s="33"/>
      <c r="Y4" s="33"/>
      <c r="Z4" s="33"/>
      <c r="AA4" s="33"/>
      <c r="AB4" s="33"/>
    </row>
    <row r="5" spans="1:28" s="32" customFormat="1" ht="15.2" customHeight="1" x14ac:dyDescent="0.15">
      <c r="A5" s="138" t="s">
        <v>13</v>
      </c>
      <c r="B5" s="55"/>
      <c r="C5" s="293"/>
      <c r="D5" s="293"/>
      <c r="E5" s="293"/>
      <c r="F5" s="293"/>
      <c r="G5" s="293"/>
      <c r="H5" s="293"/>
      <c r="I5" s="293"/>
      <c r="J5" s="293"/>
      <c r="K5" s="293"/>
      <c r="L5" s="293"/>
      <c r="M5" s="293"/>
      <c r="N5" s="293"/>
      <c r="O5" s="293"/>
      <c r="P5" s="294"/>
      <c r="Q5" s="29"/>
      <c r="R5" s="29"/>
      <c r="S5" s="160"/>
      <c r="T5" s="162" t="s">
        <v>299</v>
      </c>
      <c r="U5" s="73"/>
      <c r="V5" s="63"/>
      <c r="X5" s="33"/>
      <c r="Y5" s="33"/>
      <c r="Z5" s="33"/>
      <c r="AA5" s="33"/>
      <c r="AB5" s="33"/>
    </row>
    <row r="6" spans="1:28" s="32" customFormat="1" ht="15.2" customHeight="1" x14ac:dyDescent="0.15">
      <c r="A6" s="64"/>
      <c r="B6" s="55">
        <v>2</v>
      </c>
      <c r="C6" s="299" t="s">
        <v>204</v>
      </c>
      <c r="D6" s="299"/>
      <c r="E6" s="299"/>
      <c r="F6" s="299"/>
      <c r="G6" s="299"/>
      <c r="H6" s="299"/>
      <c r="I6" s="299"/>
      <c r="J6" s="299"/>
      <c r="K6" s="299"/>
      <c r="L6" s="299"/>
      <c r="M6" s="299"/>
      <c r="N6" s="299"/>
      <c r="O6" s="299"/>
      <c r="P6" s="300"/>
      <c r="Q6" s="291" t="s">
        <v>722</v>
      </c>
      <c r="R6" s="292"/>
      <c r="S6" s="375" t="s">
        <v>193</v>
      </c>
      <c r="T6" s="162" t="s">
        <v>280</v>
      </c>
      <c r="U6" s="73"/>
      <c r="V6" s="63"/>
      <c r="X6" s="33"/>
      <c r="Y6" s="33"/>
      <c r="Z6" s="33"/>
      <c r="AA6" s="33"/>
      <c r="AB6" s="33"/>
    </row>
    <row r="7" spans="1:28" s="32" customFormat="1" ht="15.2" customHeight="1" x14ac:dyDescent="0.15">
      <c r="A7" s="64"/>
      <c r="B7" s="55"/>
      <c r="C7" s="299"/>
      <c r="D7" s="299"/>
      <c r="E7" s="299"/>
      <c r="F7" s="299"/>
      <c r="G7" s="299"/>
      <c r="H7" s="299"/>
      <c r="I7" s="299"/>
      <c r="J7" s="299"/>
      <c r="K7" s="299"/>
      <c r="L7" s="299"/>
      <c r="M7" s="299"/>
      <c r="N7" s="299"/>
      <c r="O7" s="299"/>
      <c r="P7" s="300"/>
      <c r="Q7" s="25"/>
      <c r="R7" s="29"/>
      <c r="S7" s="375"/>
      <c r="T7" s="162"/>
      <c r="U7" s="73"/>
      <c r="V7" s="63"/>
      <c r="X7" s="33"/>
      <c r="Y7" s="33"/>
      <c r="Z7" s="33"/>
      <c r="AA7" s="33"/>
      <c r="AB7" s="33"/>
    </row>
    <row r="8" spans="1:28" s="32" customFormat="1" ht="15.2" customHeight="1" x14ac:dyDescent="0.15">
      <c r="A8" s="140"/>
      <c r="B8" s="55"/>
      <c r="C8" s="299"/>
      <c r="D8" s="299"/>
      <c r="E8" s="299"/>
      <c r="F8" s="299"/>
      <c r="G8" s="299"/>
      <c r="H8" s="299"/>
      <c r="I8" s="299"/>
      <c r="J8" s="299"/>
      <c r="K8" s="299"/>
      <c r="L8" s="299"/>
      <c r="M8" s="299"/>
      <c r="N8" s="299"/>
      <c r="O8" s="299"/>
      <c r="P8" s="300"/>
      <c r="Q8" s="29"/>
      <c r="R8" s="29"/>
      <c r="S8" s="375"/>
      <c r="T8" s="162"/>
      <c r="U8" s="73"/>
      <c r="V8" s="63"/>
      <c r="X8" s="33"/>
      <c r="Y8" s="33"/>
      <c r="Z8" s="33"/>
      <c r="AA8" s="33"/>
      <c r="AB8" s="33"/>
    </row>
    <row r="9" spans="1:28" s="32" customFormat="1" ht="15.2" customHeight="1" x14ac:dyDescent="0.15">
      <c r="A9" s="138"/>
      <c r="B9" s="55"/>
      <c r="C9" s="293"/>
      <c r="D9" s="293"/>
      <c r="E9" s="293"/>
      <c r="F9" s="293"/>
      <c r="G9" s="293"/>
      <c r="H9" s="293"/>
      <c r="I9" s="293"/>
      <c r="J9" s="293"/>
      <c r="K9" s="293"/>
      <c r="L9" s="293"/>
      <c r="M9" s="293"/>
      <c r="N9" s="293"/>
      <c r="O9" s="293"/>
      <c r="P9" s="294"/>
      <c r="Q9" s="29"/>
      <c r="R9" s="29"/>
      <c r="S9" s="161"/>
      <c r="T9" s="160"/>
      <c r="U9" s="73"/>
      <c r="V9" s="63"/>
      <c r="X9" s="33"/>
      <c r="Y9" s="33"/>
      <c r="Z9" s="33"/>
      <c r="AA9" s="33"/>
      <c r="AB9" s="33"/>
    </row>
    <row r="10" spans="1:28" s="32" customFormat="1" ht="15.2" customHeight="1" x14ac:dyDescent="0.15">
      <c r="A10" s="138"/>
      <c r="B10" s="55">
        <v>3</v>
      </c>
      <c r="C10" s="299" t="s">
        <v>14</v>
      </c>
      <c r="D10" s="299"/>
      <c r="E10" s="299"/>
      <c r="F10" s="299"/>
      <c r="G10" s="299"/>
      <c r="H10" s="299"/>
      <c r="I10" s="299"/>
      <c r="J10" s="299"/>
      <c r="K10" s="299"/>
      <c r="L10" s="299"/>
      <c r="M10" s="299"/>
      <c r="N10" s="299"/>
      <c r="O10" s="299"/>
      <c r="P10" s="300"/>
      <c r="Q10" s="291" t="s">
        <v>722</v>
      </c>
      <c r="R10" s="292"/>
      <c r="S10" s="373" t="s">
        <v>264</v>
      </c>
      <c r="T10" s="162" t="s">
        <v>281</v>
      </c>
      <c r="U10" s="73"/>
      <c r="V10" s="63"/>
      <c r="X10" s="33"/>
      <c r="Y10" s="33"/>
      <c r="Z10" s="33"/>
      <c r="AA10" s="33"/>
      <c r="AB10" s="33"/>
    </row>
    <row r="11" spans="1:28" s="32" customFormat="1" ht="15.2" customHeight="1" x14ac:dyDescent="0.15">
      <c r="A11" s="138"/>
      <c r="B11" s="55"/>
      <c r="C11" s="293"/>
      <c r="D11" s="293"/>
      <c r="E11" s="293"/>
      <c r="F11" s="293"/>
      <c r="G11" s="293"/>
      <c r="H11" s="293"/>
      <c r="I11" s="293"/>
      <c r="J11" s="293"/>
      <c r="K11" s="293"/>
      <c r="L11" s="293"/>
      <c r="M11" s="293"/>
      <c r="N11" s="293"/>
      <c r="O11" s="293"/>
      <c r="P11" s="294"/>
      <c r="Q11" s="29"/>
      <c r="R11" s="29"/>
      <c r="S11" s="373"/>
      <c r="T11" s="162"/>
      <c r="U11" s="73"/>
      <c r="V11" s="63"/>
      <c r="X11" s="33"/>
      <c r="Y11" s="33"/>
      <c r="Z11" s="33"/>
      <c r="AA11" s="33"/>
      <c r="AB11" s="33"/>
    </row>
    <row r="12" spans="1:28" s="32" customFormat="1" ht="15.2" customHeight="1" x14ac:dyDescent="0.15">
      <c r="A12" s="138"/>
      <c r="B12" s="55">
        <v>4</v>
      </c>
      <c r="C12" s="305" t="s">
        <v>104</v>
      </c>
      <c r="D12" s="305"/>
      <c r="E12" s="305"/>
      <c r="F12" s="305"/>
      <c r="G12" s="305"/>
      <c r="H12" s="305"/>
      <c r="I12" s="305"/>
      <c r="J12" s="305"/>
      <c r="K12" s="305"/>
      <c r="L12" s="305"/>
      <c r="M12" s="305"/>
      <c r="N12" s="305"/>
      <c r="O12" s="305"/>
      <c r="P12" s="306"/>
      <c r="Q12" s="291" t="s">
        <v>722</v>
      </c>
      <c r="R12" s="292"/>
      <c r="S12" s="160" t="s">
        <v>205</v>
      </c>
      <c r="T12" s="160"/>
      <c r="U12" s="73"/>
      <c r="V12" s="63"/>
      <c r="X12" s="33"/>
      <c r="Y12" s="33"/>
      <c r="Z12" s="33"/>
      <c r="AA12" s="33"/>
      <c r="AB12" s="33"/>
    </row>
    <row r="13" spans="1:28" s="32" customFormat="1" ht="15.2" customHeight="1" x14ac:dyDescent="0.15">
      <c r="A13" s="138"/>
      <c r="B13" s="55"/>
      <c r="C13" s="293"/>
      <c r="D13" s="293"/>
      <c r="E13" s="293"/>
      <c r="F13" s="293"/>
      <c r="G13" s="293"/>
      <c r="H13" s="293"/>
      <c r="I13" s="293"/>
      <c r="J13" s="293"/>
      <c r="K13" s="293"/>
      <c r="L13" s="293"/>
      <c r="M13" s="293"/>
      <c r="N13" s="293"/>
      <c r="O13" s="293"/>
      <c r="P13" s="294"/>
      <c r="Q13" s="25"/>
      <c r="R13" s="29"/>
      <c r="S13" s="160"/>
      <c r="T13" s="160"/>
      <c r="U13" s="73"/>
      <c r="V13" s="63"/>
      <c r="X13" s="33"/>
      <c r="Y13" s="33"/>
      <c r="Z13" s="33"/>
      <c r="AA13" s="33"/>
      <c r="AB13" s="33"/>
    </row>
    <row r="14" spans="1:28" s="32" customFormat="1" ht="15.2" customHeight="1" x14ac:dyDescent="0.15">
      <c r="A14" s="138"/>
      <c r="B14" s="55">
        <v>5</v>
      </c>
      <c r="C14" s="299" t="s">
        <v>160</v>
      </c>
      <c r="D14" s="299"/>
      <c r="E14" s="299"/>
      <c r="F14" s="299"/>
      <c r="G14" s="299"/>
      <c r="H14" s="299"/>
      <c r="I14" s="299"/>
      <c r="J14" s="299"/>
      <c r="K14" s="299"/>
      <c r="L14" s="299"/>
      <c r="M14" s="299"/>
      <c r="N14" s="299"/>
      <c r="O14" s="299"/>
      <c r="P14" s="300"/>
      <c r="Q14" s="291" t="s">
        <v>722</v>
      </c>
      <c r="R14" s="292"/>
      <c r="S14" s="160" t="s">
        <v>206</v>
      </c>
      <c r="T14" s="162" t="s">
        <v>282</v>
      </c>
      <c r="U14" s="73"/>
      <c r="V14" s="63"/>
      <c r="X14" s="33"/>
      <c r="Y14" s="33"/>
      <c r="Z14" s="33"/>
      <c r="AA14" s="33"/>
      <c r="AB14" s="33"/>
    </row>
    <row r="15" spans="1:28" s="32" customFormat="1" ht="15.2" customHeight="1" x14ac:dyDescent="0.15">
      <c r="A15" s="138"/>
      <c r="B15" s="55"/>
      <c r="C15" s="299"/>
      <c r="D15" s="299"/>
      <c r="E15" s="299"/>
      <c r="F15" s="299"/>
      <c r="G15" s="299"/>
      <c r="H15" s="299"/>
      <c r="I15" s="299"/>
      <c r="J15" s="299"/>
      <c r="K15" s="299"/>
      <c r="L15" s="299"/>
      <c r="M15" s="299"/>
      <c r="N15" s="299"/>
      <c r="O15" s="299"/>
      <c r="P15" s="300"/>
      <c r="Q15" s="29"/>
      <c r="R15" s="29"/>
      <c r="S15" s="160"/>
      <c r="T15" s="162"/>
      <c r="U15" s="73"/>
      <c r="V15" s="63"/>
      <c r="X15" s="33"/>
      <c r="Y15" s="33"/>
      <c r="Z15" s="33"/>
      <c r="AA15" s="33"/>
      <c r="AB15" s="33"/>
    </row>
    <row r="16" spans="1:28" s="32" customFormat="1" ht="15.2" customHeight="1" x14ac:dyDescent="0.15">
      <c r="A16" s="138"/>
      <c r="B16" s="55"/>
      <c r="C16" s="293"/>
      <c r="D16" s="293"/>
      <c r="E16" s="293"/>
      <c r="F16" s="293"/>
      <c r="G16" s="293"/>
      <c r="H16" s="293"/>
      <c r="I16" s="293"/>
      <c r="J16" s="293"/>
      <c r="K16" s="293"/>
      <c r="L16" s="293"/>
      <c r="M16" s="293"/>
      <c r="N16" s="293"/>
      <c r="O16" s="293"/>
      <c r="P16" s="294"/>
      <c r="Q16" s="29"/>
      <c r="R16" s="29"/>
      <c r="S16" s="160"/>
      <c r="T16" s="160"/>
      <c r="U16" s="73"/>
      <c r="V16" s="63"/>
      <c r="X16" s="33"/>
      <c r="Y16" s="33"/>
      <c r="Z16" s="33"/>
      <c r="AA16" s="33"/>
      <c r="AB16" s="33"/>
    </row>
    <row r="17" spans="1:28" s="32" customFormat="1" ht="15.2" customHeight="1" x14ac:dyDescent="0.15">
      <c r="A17" s="138"/>
      <c r="B17" s="55">
        <v>6</v>
      </c>
      <c r="C17" s="299" t="s">
        <v>161</v>
      </c>
      <c r="D17" s="299"/>
      <c r="E17" s="299"/>
      <c r="F17" s="299"/>
      <c r="G17" s="299"/>
      <c r="H17" s="299"/>
      <c r="I17" s="299"/>
      <c r="J17" s="299"/>
      <c r="K17" s="299"/>
      <c r="L17" s="299"/>
      <c r="M17" s="299"/>
      <c r="N17" s="299"/>
      <c r="O17" s="299"/>
      <c r="P17" s="300"/>
      <c r="Q17" s="291" t="s">
        <v>722</v>
      </c>
      <c r="R17" s="292"/>
      <c r="S17" s="163" t="s">
        <v>207</v>
      </c>
      <c r="T17" s="162" t="s">
        <v>416</v>
      </c>
      <c r="U17" s="73"/>
      <c r="V17" s="63"/>
      <c r="X17" s="33"/>
      <c r="Y17" s="33"/>
      <c r="Z17" s="33"/>
      <c r="AA17" s="33"/>
      <c r="AB17" s="33"/>
    </row>
    <row r="18" spans="1:28" s="32" customFormat="1" ht="15.2" customHeight="1" x14ac:dyDescent="0.15">
      <c r="A18" s="138"/>
      <c r="B18" s="55"/>
      <c r="C18" s="299"/>
      <c r="D18" s="299"/>
      <c r="E18" s="299"/>
      <c r="F18" s="299"/>
      <c r="G18" s="299"/>
      <c r="H18" s="299"/>
      <c r="I18" s="299"/>
      <c r="J18" s="299"/>
      <c r="K18" s="299"/>
      <c r="L18" s="299"/>
      <c r="M18" s="299"/>
      <c r="N18" s="299"/>
      <c r="O18" s="299"/>
      <c r="P18" s="300"/>
      <c r="Q18" s="29"/>
      <c r="R18" s="29"/>
      <c r="S18" s="160"/>
      <c r="T18" s="162"/>
      <c r="U18" s="73"/>
      <c r="V18" s="63"/>
      <c r="X18" s="33"/>
      <c r="Y18" s="33"/>
      <c r="Z18" s="33"/>
      <c r="AA18" s="33"/>
      <c r="AB18" s="33"/>
    </row>
    <row r="19" spans="1:28" s="32" customFormat="1" ht="15.2" customHeight="1" x14ac:dyDescent="0.15">
      <c r="A19" s="138"/>
      <c r="B19" s="55"/>
      <c r="C19" s="299"/>
      <c r="D19" s="299"/>
      <c r="E19" s="299"/>
      <c r="F19" s="299"/>
      <c r="G19" s="299"/>
      <c r="H19" s="299"/>
      <c r="I19" s="299"/>
      <c r="J19" s="299"/>
      <c r="K19" s="299"/>
      <c r="L19" s="299"/>
      <c r="M19" s="299"/>
      <c r="N19" s="299"/>
      <c r="O19" s="299"/>
      <c r="P19" s="300"/>
      <c r="Q19" s="29"/>
      <c r="R19" s="29"/>
      <c r="S19" s="160"/>
      <c r="T19" s="160"/>
      <c r="U19" s="73"/>
      <c r="V19" s="63"/>
      <c r="X19" s="33"/>
      <c r="Y19" s="33"/>
      <c r="Z19" s="33"/>
      <c r="AA19" s="33"/>
      <c r="AB19" s="33"/>
    </row>
    <row r="20" spans="1:28" s="32" customFormat="1" ht="15.2" customHeight="1" x14ac:dyDescent="0.15">
      <c r="A20" s="138"/>
      <c r="B20" s="55"/>
      <c r="C20" s="293"/>
      <c r="D20" s="293"/>
      <c r="E20" s="293"/>
      <c r="F20" s="293"/>
      <c r="G20" s="293"/>
      <c r="H20" s="293"/>
      <c r="I20" s="293"/>
      <c r="J20" s="293"/>
      <c r="K20" s="293"/>
      <c r="L20" s="293"/>
      <c r="M20" s="293"/>
      <c r="N20" s="293"/>
      <c r="O20" s="293"/>
      <c r="P20" s="294"/>
      <c r="Q20" s="29"/>
      <c r="R20" s="29"/>
      <c r="S20" s="160"/>
      <c r="T20" s="160"/>
      <c r="U20" s="73"/>
      <c r="V20" s="63"/>
      <c r="X20" s="33"/>
      <c r="Y20" s="33"/>
      <c r="Z20" s="33"/>
      <c r="AA20" s="33"/>
      <c r="AB20" s="33"/>
    </row>
    <row r="21" spans="1:28" s="32" customFormat="1" ht="15.2" customHeight="1" x14ac:dyDescent="0.15">
      <c r="A21" s="138"/>
      <c r="B21" s="55">
        <v>7</v>
      </c>
      <c r="C21" s="305" t="s">
        <v>105</v>
      </c>
      <c r="D21" s="305"/>
      <c r="E21" s="305"/>
      <c r="F21" s="305"/>
      <c r="G21" s="305"/>
      <c r="H21" s="305"/>
      <c r="I21" s="305"/>
      <c r="J21" s="305"/>
      <c r="K21" s="305"/>
      <c r="L21" s="305"/>
      <c r="M21" s="305"/>
      <c r="N21" s="305"/>
      <c r="O21" s="305"/>
      <c r="P21" s="306"/>
      <c r="Q21" s="291" t="s">
        <v>722</v>
      </c>
      <c r="R21" s="292"/>
      <c r="S21" s="163" t="s">
        <v>208</v>
      </c>
      <c r="T21" s="162" t="s">
        <v>415</v>
      </c>
      <c r="U21" s="73"/>
      <c r="V21" s="63"/>
      <c r="X21" s="33"/>
      <c r="Y21" s="33"/>
      <c r="Z21" s="33"/>
      <c r="AA21" s="33"/>
      <c r="AB21" s="33"/>
    </row>
    <row r="22" spans="1:28" s="32" customFormat="1" ht="15.2" customHeight="1" x14ac:dyDescent="0.15">
      <c r="A22" s="51"/>
      <c r="B22" s="72"/>
      <c r="C22" s="297"/>
      <c r="D22" s="297"/>
      <c r="E22" s="297"/>
      <c r="F22" s="297"/>
      <c r="G22" s="297"/>
      <c r="H22" s="297"/>
      <c r="I22" s="297"/>
      <c r="J22" s="297"/>
      <c r="K22" s="297"/>
      <c r="L22" s="297"/>
      <c r="M22" s="297"/>
      <c r="N22" s="297"/>
      <c r="O22" s="297"/>
      <c r="P22" s="298"/>
      <c r="Q22" s="26"/>
      <c r="R22" s="67"/>
      <c r="S22" s="164"/>
      <c r="T22" s="165"/>
      <c r="U22" s="166"/>
      <c r="V22" s="63"/>
      <c r="X22" s="33"/>
      <c r="Y22" s="33"/>
      <c r="Z22" s="33"/>
      <c r="AA22" s="33"/>
      <c r="AB22" s="33"/>
    </row>
    <row r="23" spans="1:28" s="32" customFormat="1" ht="15.2" customHeight="1" x14ac:dyDescent="0.15">
      <c r="A23" s="398" t="s">
        <v>152</v>
      </c>
      <c r="B23" s="79">
        <v>1</v>
      </c>
      <c r="C23" s="371" t="s">
        <v>106</v>
      </c>
      <c r="D23" s="371"/>
      <c r="E23" s="371"/>
      <c r="F23" s="371"/>
      <c r="G23" s="371"/>
      <c r="H23" s="371"/>
      <c r="I23" s="371"/>
      <c r="J23" s="371"/>
      <c r="K23" s="371"/>
      <c r="L23" s="371"/>
      <c r="M23" s="371"/>
      <c r="N23" s="371"/>
      <c r="O23" s="371"/>
      <c r="P23" s="372"/>
      <c r="Q23" s="291" t="s">
        <v>722</v>
      </c>
      <c r="R23" s="292"/>
      <c r="S23" s="167" t="s">
        <v>206</v>
      </c>
      <c r="T23" s="168" t="s">
        <v>283</v>
      </c>
      <c r="U23" s="157"/>
      <c r="V23" s="63"/>
      <c r="X23" s="33"/>
      <c r="Y23" s="33"/>
      <c r="Z23" s="33"/>
      <c r="AA23" s="33"/>
      <c r="AB23" s="33"/>
    </row>
    <row r="24" spans="1:28" s="32" customFormat="1" ht="15.2" customHeight="1" x14ac:dyDescent="0.15">
      <c r="A24" s="379"/>
      <c r="B24" s="55" t="s">
        <v>162</v>
      </c>
      <c r="C24" s="321" t="s">
        <v>258</v>
      </c>
      <c r="D24" s="321"/>
      <c r="E24" s="321"/>
      <c r="F24" s="321"/>
      <c r="G24" s="321"/>
      <c r="H24" s="321"/>
      <c r="I24" s="321"/>
      <c r="J24" s="321"/>
      <c r="K24" s="321"/>
      <c r="L24" s="321"/>
      <c r="M24" s="321"/>
      <c r="N24" s="321"/>
      <c r="O24" s="321"/>
      <c r="P24" s="322"/>
      <c r="Q24" s="291" t="s">
        <v>722</v>
      </c>
      <c r="R24" s="292"/>
      <c r="S24" s="24"/>
      <c r="T24" s="161" t="s">
        <v>284</v>
      </c>
      <c r="U24" s="73"/>
      <c r="V24" s="63"/>
      <c r="X24" s="33"/>
      <c r="Y24" s="33"/>
      <c r="Z24" s="33"/>
      <c r="AA24" s="33"/>
      <c r="AB24" s="33"/>
    </row>
    <row r="25" spans="1:28" s="32" customFormat="1" ht="15.2" customHeight="1" x14ac:dyDescent="0.15">
      <c r="A25" s="138"/>
      <c r="B25" s="55"/>
      <c r="C25" s="321" t="s">
        <v>343</v>
      </c>
      <c r="D25" s="321"/>
      <c r="E25" s="321"/>
      <c r="F25" s="321"/>
      <c r="G25" s="321"/>
      <c r="H25" s="321"/>
      <c r="I25" s="321"/>
      <c r="J25" s="321"/>
      <c r="K25" s="321"/>
      <c r="L25" s="321"/>
      <c r="M25" s="321"/>
      <c r="N25" s="321"/>
      <c r="O25" s="321"/>
      <c r="P25" s="322"/>
      <c r="Q25" s="25"/>
      <c r="R25" s="25"/>
      <c r="S25" s="24"/>
      <c r="T25" s="169" t="s">
        <v>414</v>
      </c>
      <c r="U25" s="73"/>
      <c r="V25" s="63"/>
      <c r="X25" s="33"/>
      <c r="Y25" s="33"/>
      <c r="Z25" s="33"/>
      <c r="AA25" s="33"/>
      <c r="AB25" s="33"/>
    </row>
    <row r="26" spans="1:28" s="32" customFormat="1" ht="15.2" customHeight="1" x14ac:dyDescent="0.15">
      <c r="A26" s="138"/>
      <c r="B26" s="55"/>
      <c r="C26" s="326" t="s">
        <v>621</v>
      </c>
      <c r="D26" s="326"/>
      <c r="E26" s="326"/>
      <c r="F26" s="326"/>
      <c r="G26" s="70"/>
      <c r="H26" s="70"/>
      <c r="I26" s="326" t="s">
        <v>622</v>
      </c>
      <c r="J26" s="326"/>
      <c r="K26" s="326"/>
      <c r="L26" s="326"/>
      <c r="M26" s="326"/>
      <c r="N26" s="326"/>
      <c r="O26" s="80"/>
      <c r="P26" s="243"/>
      <c r="Q26" s="25"/>
      <c r="R26" s="25"/>
      <c r="S26" s="24"/>
      <c r="T26" s="162"/>
      <c r="U26" s="73"/>
      <c r="V26" s="63"/>
      <c r="X26" s="33"/>
      <c r="Y26" s="33"/>
      <c r="Z26" s="33"/>
      <c r="AA26" s="33"/>
      <c r="AB26" s="33"/>
    </row>
    <row r="27" spans="1:28" s="32" customFormat="1" ht="15.2" customHeight="1" x14ac:dyDescent="0.15">
      <c r="A27" s="138"/>
      <c r="B27" s="236"/>
      <c r="C27" s="242"/>
      <c r="D27" s="226" t="s">
        <v>607</v>
      </c>
      <c r="E27" s="226"/>
      <c r="F27" s="226"/>
      <c r="G27" s="226"/>
      <c r="H27" s="226"/>
      <c r="I27" s="242"/>
      <c r="J27" s="226" t="s">
        <v>609</v>
      </c>
      <c r="K27" s="226"/>
      <c r="L27" s="226"/>
      <c r="M27" s="226"/>
      <c r="N27" s="226"/>
      <c r="O27" s="226"/>
      <c r="P27" s="27"/>
      <c r="Q27" s="25"/>
      <c r="R27" s="25"/>
      <c r="S27" s="24"/>
      <c r="T27" s="24"/>
      <c r="U27" s="73"/>
      <c r="V27" s="63"/>
      <c r="X27" s="33"/>
      <c r="Y27" s="33"/>
      <c r="Z27" s="33"/>
      <c r="AA27" s="33"/>
      <c r="AB27" s="33"/>
    </row>
    <row r="28" spans="1:28" s="32" customFormat="1" ht="15.2" customHeight="1" x14ac:dyDescent="0.15">
      <c r="A28" s="138"/>
      <c r="B28" s="236"/>
      <c r="C28" s="242"/>
      <c r="D28" s="226" t="s">
        <v>610</v>
      </c>
      <c r="E28" s="226"/>
      <c r="F28" s="226"/>
      <c r="G28" s="226"/>
      <c r="H28" s="226"/>
      <c r="I28" s="242"/>
      <c r="J28" s="226" t="s">
        <v>608</v>
      </c>
      <c r="K28" s="226"/>
      <c r="L28" s="226"/>
      <c r="M28" s="226"/>
      <c r="N28" s="226"/>
      <c r="O28" s="226"/>
      <c r="P28" s="27"/>
      <c r="Q28" s="25"/>
      <c r="R28" s="25"/>
      <c r="S28" s="24"/>
      <c r="T28" s="160"/>
      <c r="U28" s="73"/>
      <c r="V28" s="63"/>
      <c r="X28" s="33"/>
      <c r="Y28" s="33"/>
      <c r="Z28" s="33"/>
      <c r="AA28" s="33"/>
      <c r="AB28" s="33"/>
    </row>
    <row r="29" spans="1:28" s="32" customFormat="1" ht="15.2" customHeight="1" x14ac:dyDescent="0.15">
      <c r="A29" s="138"/>
      <c r="B29" s="236"/>
      <c r="C29" s="242"/>
      <c r="D29" s="226" t="s">
        <v>611</v>
      </c>
      <c r="E29" s="226"/>
      <c r="F29" s="226"/>
      <c r="G29" s="226"/>
      <c r="H29" s="226"/>
      <c r="I29" s="242"/>
      <c r="J29" s="226" t="s">
        <v>612</v>
      </c>
      <c r="K29" s="226"/>
      <c r="L29" s="226"/>
      <c r="M29" s="226"/>
      <c r="N29" s="226"/>
      <c r="O29" s="226"/>
      <c r="P29" s="27"/>
      <c r="Q29" s="25"/>
      <c r="R29" s="25"/>
      <c r="S29" s="24"/>
      <c r="T29" s="24"/>
      <c r="U29" s="73"/>
      <c r="V29" s="63"/>
      <c r="X29" s="33"/>
      <c r="Y29" s="33"/>
      <c r="Z29" s="33"/>
      <c r="AA29" s="33"/>
      <c r="AB29" s="33"/>
    </row>
    <row r="30" spans="1:28" s="32" customFormat="1" ht="15.2" customHeight="1" x14ac:dyDescent="0.15">
      <c r="A30" s="138"/>
      <c r="B30" s="236"/>
      <c r="C30" s="242"/>
      <c r="D30" s="226" t="s">
        <v>613</v>
      </c>
      <c r="E30" s="226"/>
      <c r="F30" s="226"/>
      <c r="G30" s="226"/>
      <c r="H30" s="226"/>
      <c r="I30" s="242"/>
      <c r="J30" s="226" t="s">
        <v>614</v>
      </c>
      <c r="K30" s="226"/>
      <c r="L30" s="226"/>
      <c r="M30" s="226"/>
      <c r="N30" s="226"/>
      <c r="O30" s="226"/>
      <c r="P30" s="27"/>
      <c r="Q30" s="25"/>
      <c r="R30" s="25"/>
      <c r="S30" s="24"/>
      <c r="T30" s="24"/>
      <c r="U30" s="73"/>
      <c r="V30" s="63"/>
      <c r="X30" s="33"/>
      <c r="Y30" s="33"/>
      <c r="Z30" s="33"/>
      <c r="AA30" s="33"/>
      <c r="AB30" s="33"/>
    </row>
    <row r="31" spans="1:28" s="32" customFormat="1" ht="15.2" customHeight="1" x14ac:dyDescent="0.15">
      <c r="A31" s="138"/>
      <c r="B31" s="236"/>
      <c r="C31" s="242"/>
      <c r="D31" s="226" t="s">
        <v>615</v>
      </c>
      <c r="E31" s="226"/>
      <c r="F31" s="226"/>
      <c r="G31" s="226"/>
      <c r="H31" s="226"/>
      <c r="I31" s="242"/>
      <c r="J31" s="226" t="s">
        <v>616</v>
      </c>
      <c r="K31" s="226"/>
      <c r="L31" s="226"/>
      <c r="M31" s="226"/>
      <c r="N31" s="226"/>
      <c r="O31" s="226"/>
      <c r="P31" s="27"/>
      <c r="Q31" s="25"/>
      <c r="R31" s="25"/>
      <c r="S31" s="24"/>
      <c r="T31" s="160"/>
      <c r="U31" s="73"/>
      <c r="V31" s="63"/>
      <c r="X31" s="33"/>
      <c r="Y31" s="33"/>
      <c r="Z31" s="33"/>
      <c r="AA31" s="33"/>
      <c r="AB31" s="33"/>
    </row>
    <row r="32" spans="1:28" s="32" customFormat="1" ht="15.2" customHeight="1" x14ac:dyDescent="0.15">
      <c r="A32" s="138"/>
      <c r="B32" s="236"/>
      <c r="C32" s="242"/>
      <c r="D32" s="226" t="s">
        <v>617</v>
      </c>
      <c r="E32" s="226"/>
      <c r="F32" s="226"/>
      <c r="G32" s="226"/>
      <c r="H32" s="226"/>
      <c r="I32" s="242"/>
      <c r="J32" s="226" t="s">
        <v>618</v>
      </c>
      <c r="K32" s="226"/>
      <c r="L32" s="226"/>
      <c r="M32" s="226"/>
      <c r="N32" s="226"/>
      <c r="O32" s="226"/>
      <c r="P32" s="27"/>
      <c r="Q32" s="25"/>
      <c r="R32" s="25"/>
      <c r="S32" s="24"/>
      <c r="T32" s="160"/>
      <c r="U32" s="73"/>
      <c r="V32" s="63"/>
      <c r="X32" s="33"/>
      <c r="Y32" s="33"/>
      <c r="Z32" s="33"/>
      <c r="AA32" s="33"/>
      <c r="AB32" s="33"/>
    </row>
    <row r="33" spans="1:28" s="32" customFormat="1" ht="15.2" customHeight="1" x14ac:dyDescent="0.15">
      <c r="A33" s="138"/>
      <c r="B33" s="236"/>
      <c r="C33" s="242"/>
      <c r="D33" s="226" t="s">
        <v>619</v>
      </c>
      <c r="E33" s="226"/>
      <c r="F33" s="226"/>
      <c r="G33" s="226"/>
      <c r="H33" s="226"/>
      <c r="I33" s="242"/>
      <c r="J33" s="226" t="s">
        <v>620</v>
      </c>
      <c r="K33" s="226"/>
      <c r="L33" s="226"/>
      <c r="M33" s="226"/>
      <c r="N33" s="226"/>
      <c r="O33" s="226"/>
      <c r="P33" s="27"/>
      <c r="Q33" s="25"/>
      <c r="R33" s="25"/>
      <c r="S33" s="24"/>
      <c r="T33" s="160"/>
      <c r="U33" s="73"/>
      <c r="V33" s="63"/>
      <c r="X33" s="33"/>
      <c r="Y33" s="33"/>
      <c r="Z33" s="33"/>
      <c r="AA33" s="33"/>
      <c r="AB33" s="33"/>
    </row>
    <row r="34" spans="1:28" s="32" customFormat="1" ht="15.2" customHeight="1" x14ac:dyDescent="0.15">
      <c r="A34" s="138"/>
      <c r="B34" s="236"/>
      <c r="C34" s="226"/>
      <c r="D34" s="226"/>
      <c r="E34" s="226"/>
      <c r="F34" s="226"/>
      <c r="G34" s="226"/>
      <c r="H34" s="226"/>
      <c r="I34" s="242"/>
      <c r="J34" s="226" t="s">
        <v>623</v>
      </c>
      <c r="K34" s="226"/>
      <c r="L34" s="226"/>
      <c r="M34" s="226"/>
      <c r="N34" s="226"/>
      <c r="O34" s="226"/>
      <c r="P34" s="27"/>
      <c r="Q34" s="25"/>
      <c r="R34" s="25"/>
      <c r="S34" s="24"/>
      <c r="T34" s="160"/>
      <c r="U34" s="73"/>
      <c r="V34" s="63"/>
      <c r="X34" s="33"/>
      <c r="Y34" s="33"/>
      <c r="Z34" s="33"/>
      <c r="AA34" s="33"/>
      <c r="AB34" s="33"/>
    </row>
    <row r="35" spans="1:28" s="32" customFormat="1" ht="15.2" customHeight="1" x14ac:dyDescent="0.15">
      <c r="A35" s="221"/>
      <c r="B35" s="236"/>
      <c r="C35" s="226"/>
      <c r="D35" s="226"/>
      <c r="E35" s="226"/>
      <c r="F35" s="226"/>
      <c r="G35" s="226"/>
      <c r="H35" s="226"/>
      <c r="I35" s="242"/>
      <c r="J35" s="226" t="s">
        <v>624</v>
      </c>
      <c r="K35" s="226"/>
      <c r="L35" s="226"/>
      <c r="M35" s="226"/>
      <c r="N35" s="226"/>
      <c r="O35" s="226"/>
      <c r="P35" s="27"/>
      <c r="Q35" s="25"/>
      <c r="R35" s="25"/>
      <c r="S35" s="24"/>
      <c r="T35" s="220"/>
      <c r="U35" s="73"/>
      <c r="V35" s="63"/>
      <c r="X35" s="33"/>
      <c r="Y35" s="33"/>
      <c r="Z35" s="33"/>
      <c r="AA35" s="33"/>
      <c r="AB35" s="33"/>
    </row>
    <row r="36" spans="1:28" s="32" customFormat="1" ht="15.2" customHeight="1" x14ac:dyDescent="0.15">
      <c r="A36" s="138"/>
      <c r="B36" s="236"/>
      <c r="C36" s="226"/>
      <c r="D36" s="226"/>
      <c r="E36" s="226"/>
      <c r="F36" s="226"/>
      <c r="G36" s="226"/>
      <c r="H36" s="226"/>
      <c r="I36" s="242"/>
      <c r="J36" s="226" t="s">
        <v>625</v>
      </c>
      <c r="K36" s="226"/>
      <c r="L36" s="226"/>
      <c r="M36" s="226"/>
      <c r="N36" s="226"/>
      <c r="O36" s="226"/>
      <c r="P36" s="27"/>
      <c r="Q36" s="25"/>
      <c r="R36" s="25"/>
      <c r="S36" s="24"/>
      <c r="T36" s="160"/>
      <c r="U36" s="73"/>
      <c r="V36" s="63"/>
      <c r="X36" s="33"/>
      <c r="Y36" s="33"/>
      <c r="Z36" s="33"/>
      <c r="AA36" s="33"/>
      <c r="AB36" s="33"/>
    </row>
    <row r="37" spans="1:28" s="32" customFormat="1" ht="15.2" customHeight="1" x14ac:dyDescent="0.15">
      <c r="A37" s="221"/>
      <c r="B37" s="236"/>
      <c r="C37" s="226"/>
      <c r="D37" s="226"/>
      <c r="E37" s="226"/>
      <c r="F37" s="226"/>
      <c r="G37" s="226"/>
      <c r="H37" s="226"/>
      <c r="I37" s="242"/>
      <c r="J37" s="226" t="s">
        <v>626</v>
      </c>
      <c r="K37" s="226"/>
      <c r="L37" s="226"/>
      <c r="M37" s="226"/>
      <c r="N37" s="226"/>
      <c r="O37" s="226"/>
      <c r="P37" s="27"/>
      <c r="Q37" s="25"/>
      <c r="R37" s="25"/>
      <c r="S37" s="24"/>
      <c r="T37" s="220"/>
      <c r="U37" s="73"/>
      <c r="V37" s="63"/>
      <c r="X37" s="33"/>
      <c r="Y37" s="33"/>
      <c r="Z37" s="33"/>
      <c r="AA37" s="33"/>
      <c r="AB37" s="33"/>
    </row>
    <row r="38" spans="1:28" s="32" customFormat="1" ht="15.2" customHeight="1" x14ac:dyDescent="0.15">
      <c r="A38" s="138"/>
      <c r="B38" s="236"/>
      <c r="C38" s="369"/>
      <c r="D38" s="369"/>
      <c r="E38" s="369"/>
      <c r="F38" s="369"/>
      <c r="G38" s="369"/>
      <c r="H38" s="369"/>
      <c r="I38" s="369"/>
      <c r="J38" s="369"/>
      <c r="K38" s="369"/>
      <c r="L38" s="369"/>
      <c r="M38" s="369"/>
      <c r="N38" s="369"/>
      <c r="O38" s="369"/>
      <c r="P38" s="370"/>
      <c r="Q38" s="25"/>
      <c r="R38" s="25"/>
      <c r="S38" s="24"/>
      <c r="T38" s="160"/>
      <c r="U38" s="73"/>
      <c r="V38" s="63"/>
      <c r="X38" s="33"/>
      <c r="Y38" s="33"/>
      <c r="Z38" s="33"/>
      <c r="AA38" s="33"/>
      <c r="AB38" s="33"/>
    </row>
    <row r="39" spans="1:28" s="32" customFormat="1" ht="15.2" customHeight="1" x14ac:dyDescent="0.15">
      <c r="A39" s="65" t="s">
        <v>137</v>
      </c>
      <c r="B39" s="55">
        <v>1</v>
      </c>
      <c r="C39" s="299" t="s">
        <v>163</v>
      </c>
      <c r="D39" s="299"/>
      <c r="E39" s="299"/>
      <c r="F39" s="299"/>
      <c r="G39" s="299"/>
      <c r="H39" s="299"/>
      <c r="I39" s="299"/>
      <c r="J39" s="299"/>
      <c r="K39" s="299"/>
      <c r="L39" s="299"/>
      <c r="M39" s="299"/>
      <c r="N39" s="299"/>
      <c r="O39" s="299"/>
      <c r="P39" s="300"/>
      <c r="Q39" s="291" t="s">
        <v>722</v>
      </c>
      <c r="R39" s="292"/>
      <c r="S39" s="170"/>
      <c r="T39" s="169" t="s">
        <v>392</v>
      </c>
      <c r="U39" s="170"/>
      <c r="V39" s="63"/>
      <c r="X39" s="33"/>
      <c r="Y39" s="33"/>
      <c r="Z39" s="33"/>
      <c r="AA39" s="33"/>
      <c r="AB39" s="33"/>
    </row>
    <row r="40" spans="1:28" s="32" customFormat="1" ht="15.2" customHeight="1" x14ac:dyDescent="0.15">
      <c r="A40" s="65"/>
      <c r="B40" s="55"/>
      <c r="C40" s="299"/>
      <c r="D40" s="299"/>
      <c r="E40" s="299"/>
      <c r="F40" s="299"/>
      <c r="G40" s="299"/>
      <c r="H40" s="299"/>
      <c r="I40" s="299"/>
      <c r="J40" s="299"/>
      <c r="K40" s="299"/>
      <c r="L40" s="299"/>
      <c r="M40" s="299"/>
      <c r="N40" s="299"/>
      <c r="O40" s="299"/>
      <c r="P40" s="300"/>
      <c r="Q40" s="29"/>
      <c r="R40" s="29"/>
      <c r="S40" s="170"/>
      <c r="T40" s="162" t="s">
        <v>413</v>
      </c>
      <c r="U40" s="170"/>
      <c r="V40" s="63"/>
      <c r="X40" s="33"/>
      <c r="Y40" s="33"/>
      <c r="Z40" s="33"/>
      <c r="AA40" s="33"/>
      <c r="AB40" s="33"/>
    </row>
    <row r="41" spans="1:28" s="32" customFormat="1" ht="15.2" customHeight="1" x14ac:dyDescent="0.15">
      <c r="A41" s="65"/>
      <c r="B41" s="55"/>
      <c r="C41" s="299"/>
      <c r="D41" s="299"/>
      <c r="E41" s="299"/>
      <c r="F41" s="299"/>
      <c r="G41" s="299"/>
      <c r="H41" s="299"/>
      <c r="I41" s="299"/>
      <c r="J41" s="299"/>
      <c r="K41" s="299"/>
      <c r="L41" s="299"/>
      <c r="M41" s="299"/>
      <c r="N41" s="299"/>
      <c r="O41" s="299"/>
      <c r="P41" s="300"/>
      <c r="Q41" s="29"/>
      <c r="R41" s="29"/>
      <c r="S41" s="170"/>
      <c r="T41" s="162"/>
      <c r="U41" s="170"/>
      <c r="V41" s="63"/>
      <c r="X41" s="33"/>
      <c r="Y41" s="33"/>
      <c r="Z41" s="33"/>
      <c r="AA41" s="33"/>
      <c r="AB41" s="33"/>
    </row>
    <row r="42" spans="1:28" s="32" customFormat="1" ht="15.2" customHeight="1" x14ac:dyDescent="0.15">
      <c r="A42" s="65"/>
      <c r="B42" s="55"/>
      <c r="C42" s="367" t="s">
        <v>101</v>
      </c>
      <c r="D42" s="367"/>
      <c r="E42" s="367"/>
      <c r="F42" s="367"/>
      <c r="G42" s="367"/>
      <c r="H42" s="367"/>
      <c r="I42" s="367"/>
      <c r="J42" s="367"/>
      <c r="K42" s="367"/>
      <c r="L42" s="367"/>
      <c r="M42" s="367"/>
      <c r="N42" s="367"/>
      <c r="O42" s="367"/>
      <c r="P42" s="368"/>
      <c r="Q42" s="29"/>
      <c r="R42" s="29"/>
      <c r="S42" s="170"/>
      <c r="T42" s="162"/>
      <c r="U42" s="170"/>
      <c r="V42" s="63"/>
      <c r="X42" s="33"/>
      <c r="Y42" s="33"/>
      <c r="Z42" s="33"/>
      <c r="AA42" s="33"/>
      <c r="AB42" s="33"/>
    </row>
    <row r="43" spans="1:28" s="32" customFormat="1" ht="15.2" customHeight="1" x14ac:dyDescent="0.15">
      <c r="A43" s="65"/>
      <c r="B43" s="55">
        <v>2</v>
      </c>
      <c r="C43" s="299" t="s">
        <v>164</v>
      </c>
      <c r="D43" s="299"/>
      <c r="E43" s="299"/>
      <c r="F43" s="299"/>
      <c r="G43" s="299"/>
      <c r="H43" s="299"/>
      <c r="I43" s="299"/>
      <c r="J43" s="299"/>
      <c r="K43" s="299"/>
      <c r="L43" s="299"/>
      <c r="M43" s="299"/>
      <c r="N43" s="299"/>
      <c r="O43" s="299"/>
      <c r="P43" s="300"/>
      <c r="Q43" s="291" t="s">
        <v>722</v>
      </c>
      <c r="R43" s="292"/>
      <c r="S43" s="170"/>
      <c r="T43" s="170"/>
      <c r="U43" s="170"/>
      <c r="V43" s="63"/>
      <c r="X43" s="33"/>
      <c r="Y43" s="33"/>
      <c r="Z43" s="33"/>
      <c r="AA43" s="33"/>
      <c r="AB43" s="33"/>
    </row>
    <row r="44" spans="1:28" s="32" customFormat="1" ht="15.2" customHeight="1" x14ac:dyDescent="0.15">
      <c r="A44" s="65"/>
      <c r="B44" s="55"/>
      <c r="C44" s="299"/>
      <c r="D44" s="299"/>
      <c r="E44" s="299"/>
      <c r="F44" s="299"/>
      <c r="G44" s="299"/>
      <c r="H44" s="299"/>
      <c r="I44" s="299"/>
      <c r="J44" s="299"/>
      <c r="K44" s="299"/>
      <c r="L44" s="299"/>
      <c r="M44" s="299"/>
      <c r="N44" s="299"/>
      <c r="O44" s="299"/>
      <c r="P44" s="300"/>
      <c r="Q44" s="29"/>
      <c r="R44" s="29"/>
      <c r="S44" s="170"/>
      <c r="T44" s="170"/>
      <c r="U44" s="170"/>
      <c r="V44" s="63"/>
      <c r="X44" s="33"/>
      <c r="Y44" s="33"/>
      <c r="Z44" s="33"/>
      <c r="AA44" s="33"/>
      <c r="AB44" s="33"/>
    </row>
    <row r="45" spans="1:28" s="32" customFormat="1" ht="15.2" customHeight="1" x14ac:dyDescent="0.15">
      <c r="A45" s="141"/>
      <c r="B45" s="55"/>
      <c r="C45" s="293"/>
      <c r="D45" s="293"/>
      <c r="E45" s="293"/>
      <c r="F45" s="293"/>
      <c r="G45" s="293"/>
      <c r="H45" s="293"/>
      <c r="I45" s="293"/>
      <c r="J45" s="293"/>
      <c r="K45" s="293"/>
      <c r="L45" s="293"/>
      <c r="M45" s="293"/>
      <c r="N45" s="293"/>
      <c r="O45" s="293"/>
      <c r="P45" s="294"/>
      <c r="Q45" s="29"/>
      <c r="R45" s="29"/>
      <c r="S45" s="24"/>
      <c r="T45" s="24"/>
      <c r="U45" s="24"/>
      <c r="V45" s="63"/>
      <c r="X45" s="33"/>
      <c r="Y45" s="33"/>
      <c r="Z45" s="33"/>
      <c r="AA45" s="33"/>
      <c r="AB45" s="33"/>
    </row>
    <row r="46" spans="1:28" s="32" customFormat="1" ht="15.2" customHeight="1" x14ac:dyDescent="0.15">
      <c r="A46" s="141"/>
      <c r="B46" s="55">
        <v>3</v>
      </c>
      <c r="C46" s="305" t="s">
        <v>15</v>
      </c>
      <c r="D46" s="305"/>
      <c r="E46" s="305"/>
      <c r="F46" s="305"/>
      <c r="G46" s="305"/>
      <c r="H46" s="305"/>
      <c r="I46" s="305"/>
      <c r="J46" s="305"/>
      <c r="K46" s="305"/>
      <c r="L46" s="305"/>
      <c r="M46" s="305"/>
      <c r="N46" s="305"/>
      <c r="O46" s="305"/>
      <c r="P46" s="306"/>
      <c r="Q46" s="291" t="s">
        <v>723</v>
      </c>
      <c r="R46" s="292"/>
      <c r="S46" s="24"/>
      <c r="T46" s="24"/>
      <c r="U46" s="24"/>
      <c r="V46" s="63"/>
      <c r="X46" s="33"/>
      <c r="Y46" s="33"/>
      <c r="Z46" s="33"/>
      <c r="AA46" s="33"/>
      <c r="AB46" s="33"/>
    </row>
    <row r="47" spans="1:28" s="32" customFormat="1" ht="15.2" customHeight="1" x14ac:dyDescent="0.15">
      <c r="A47" s="138"/>
      <c r="B47" s="55"/>
      <c r="C47" s="293"/>
      <c r="D47" s="293"/>
      <c r="E47" s="293"/>
      <c r="F47" s="293"/>
      <c r="G47" s="293"/>
      <c r="H47" s="293"/>
      <c r="I47" s="293"/>
      <c r="J47" s="293"/>
      <c r="K47" s="293"/>
      <c r="L47" s="293"/>
      <c r="M47" s="293"/>
      <c r="N47" s="293"/>
      <c r="O47" s="293"/>
      <c r="P47" s="294"/>
      <c r="Q47" s="29"/>
      <c r="R47" s="29"/>
      <c r="S47" s="160"/>
      <c r="T47" s="160"/>
      <c r="U47" s="73"/>
      <c r="V47" s="63"/>
      <c r="X47" s="33"/>
      <c r="Y47" s="33"/>
      <c r="Z47" s="33"/>
      <c r="AA47" s="33"/>
      <c r="AB47" s="33"/>
    </row>
    <row r="48" spans="1:28" s="32" customFormat="1" ht="15.2" customHeight="1" x14ac:dyDescent="0.15">
      <c r="A48" s="138" t="s">
        <v>122</v>
      </c>
      <c r="B48" s="55">
        <v>1</v>
      </c>
      <c r="C48" s="305" t="s">
        <v>107</v>
      </c>
      <c r="D48" s="305"/>
      <c r="E48" s="305"/>
      <c r="F48" s="305"/>
      <c r="G48" s="305"/>
      <c r="H48" s="305"/>
      <c r="I48" s="305"/>
      <c r="J48" s="305"/>
      <c r="K48" s="305"/>
      <c r="L48" s="305"/>
      <c r="M48" s="305"/>
      <c r="N48" s="305"/>
      <c r="O48" s="305"/>
      <c r="P48" s="306"/>
      <c r="Q48" s="291" t="s">
        <v>722</v>
      </c>
      <c r="R48" s="292"/>
      <c r="S48" s="160"/>
      <c r="T48" s="132" t="s">
        <v>391</v>
      </c>
      <c r="U48" s="73"/>
      <c r="V48" s="63"/>
      <c r="X48" s="33"/>
      <c r="Y48" s="33"/>
      <c r="Z48" s="33"/>
      <c r="AA48" s="33"/>
      <c r="AB48" s="33"/>
    </row>
    <row r="49" spans="1:28" s="32" customFormat="1" ht="15.2" customHeight="1" x14ac:dyDescent="0.15">
      <c r="A49" s="138"/>
      <c r="B49" s="55"/>
      <c r="C49" s="293"/>
      <c r="D49" s="293"/>
      <c r="E49" s="293"/>
      <c r="F49" s="293"/>
      <c r="G49" s="293"/>
      <c r="H49" s="293"/>
      <c r="I49" s="293"/>
      <c r="J49" s="293"/>
      <c r="K49" s="293"/>
      <c r="L49" s="293"/>
      <c r="M49" s="293"/>
      <c r="N49" s="293"/>
      <c r="O49" s="293"/>
      <c r="P49" s="294"/>
      <c r="Q49" s="29"/>
      <c r="R49" s="29"/>
      <c r="S49" s="160"/>
      <c r="T49" s="132" t="s">
        <v>412</v>
      </c>
      <c r="U49" s="73"/>
      <c r="V49" s="63"/>
      <c r="X49" s="33"/>
      <c r="Y49" s="33"/>
      <c r="Z49" s="33"/>
      <c r="AA49" s="33"/>
      <c r="AB49" s="33"/>
    </row>
    <row r="50" spans="1:28" s="32" customFormat="1" ht="15.2" customHeight="1" x14ac:dyDescent="0.15">
      <c r="A50" s="50" t="s">
        <v>348</v>
      </c>
      <c r="B50" s="55">
        <v>1</v>
      </c>
      <c r="C50" s="299" t="s">
        <v>165</v>
      </c>
      <c r="D50" s="299"/>
      <c r="E50" s="299"/>
      <c r="F50" s="299"/>
      <c r="G50" s="299"/>
      <c r="H50" s="299"/>
      <c r="I50" s="299"/>
      <c r="J50" s="299"/>
      <c r="K50" s="299"/>
      <c r="L50" s="299"/>
      <c r="M50" s="299"/>
      <c r="N50" s="299"/>
      <c r="O50" s="299"/>
      <c r="P50" s="300"/>
      <c r="Q50" s="291" t="s">
        <v>722</v>
      </c>
      <c r="R50" s="292"/>
      <c r="S50" s="160"/>
      <c r="T50" s="132" t="s">
        <v>390</v>
      </c>
      <c r="U50" s="24"/>
      <c r="V50" s="63"/>
    </row>
    <row r="51" spans="1:28" s="32" customFormat="1" ht="15.2" customHeight="1" x14ac:dyDescent="0.15">
      <c r="A51" s="399" t="s">
        <v>257</v>
      </c>
      <c r="B51" s="55"/>
      <c r="C51" s="299"/>
      <c r="D51" s="299"/>
      <c r="E51" s="299"/>
      <c r="F51" s="299"/>
      <c r="G51" s="299"/>
      <c r="H51" s="299"/>
      <c r="I51" s="299"/>
      <c r="J51" s="299"/>
      <c r="K51" s="299"/>
      <c r="L51" s="299"/>
      <c r="M51" s="299"/>
      <c r="N51" s="299"/>
      <c r="O51" s="299"/>
      <c r="P51" s="300"/>
      <c r="Q51" s="29"/>
      <c r="R51" s="29"/>
      <c r="S51" s="160"/>
      <c r="T51" s="171" t="s">
        <v>411</v>
      </c>
      <c r="U51" s="24"/>
      <c r="V51" s="63"/>
    </row>
    <row r="52" spans="1:28" s="32" customFormat="1" ht="15.2" customHeight="1" x14ac:dyDescent="0.15">
      <c r="A52" s="399"/>
      <c r="B52" s="55"/>
      <c r="C52" s="293"/>
      <c r="D52" s="293"/>
      <c r="E52" s="293"/>
      <c r="F52" s="293"/>
      <c r="G52" s="293"/>
      <c r="H52" s="293"/>
      <c r="I52" s="293"/>
      <c r="J52" s="293"/>
      <c r="K52" s="293"/>
      <c r="L52" s="293"/>
      <c r="M52" s="293"/>
      <c r="N52" s="293"/>
      <c r="O52" s="293"/>
      <c r="P52" s="294"/>
      <c r="Q52" s="29"/>
      <c r="R52" s="29"/>
      <c r="S52" s="160"/>
      <c r="T52" s="171"/>
      <c r="U52" s="73"/>
      <c r="V52" s="63"/>
      <c r="W52" s="33"/>
      <c r="X52" s="33"/>
      <c r="Y52" s="33"/>
      <c r="Z52" s="33"/>
      <c r="AA52" s="33"/>
      <c r="AB52" s="33"/>
    </row>
    <row r="53" spans="1:28" s="32" customFormat="1" ht="15.2" customHeight="1" x14ac:dyDescent="0.15">
      <c r="A53" s="138"/>
      <c r="B53" s="55">
        <v>2</v>
      </c>
      <c r="C53" s="299" t="s">
        <v>139</v>
      </c>
      <c r="D53" s="299"/>
      <c r="E53" s="299"/>
      <c r="F53" s="299"/>
      <c r="G53" s="299"/>
      <c r="H53" s="299"/>
      <c r="I53" s="299"/>
      <c r="J53" s="299"/>
      <c r="K53" s="299"/>
      <c r="L53" s="299"/>
      <c r="M53" s="299"/>
      <c r="N53" s="299"/>
      <c r="O53" s="299"/>
      <c r="P53" s="300"/>
      <c r="Q53" s="291" t="s">
        <v>722</v>
      </c>
      <c r="R53" s="292"/>
      <c r="S53" s="160"/>
      <c r="T53" s="171" t="s">
        <v>407</v>
      </c>
      <c r="U53" s="73"/>
      <c r="V53" s="63"/>
      <c r="W53" s="33"/>
      <c r="X53" s="33"/>
      <c r="Y53" s="33"/>
      <c r="Z53" s="33"/>
      <c r="AA53" s="33"/>
      <c r="AB53" s="33"/>
    </row>
    <row r="54" spans="1:28" s="32" customFormat="1" ht="15.2" customHeight="1" x14ac:dyDescent="0.15">
      <c r="A54" s="51"/>
      <c r="B54" s="72"/>
      <c r="C54" s="297"/>
      <c r="D54" s="297"/>
      <c r="E54" s="297"/>
      <c r="F54" s="297"/>
      <c r="G54" s="297"/>
      <c r="H54" s="297"/>
      <c r="I54" s="297"/>
      <c r="J54" s="297"/>
      <c r="K54" s="297"/>
      <c r="L54" s="297"/>
      <c r="M54" s="297"/>
      <c r="N54" s="297"/>
      <c r="O54" s="297"/>
      <c r="P54" s="298"/>
      <c r="Q54" s="67"/>
      <c r="R54" s="67"/>
      <c r="S54" s="172"/>
      <c r="T54" s="173"/>
      <c r="U54" s="166"/>
      <c r="V54" s="63"/>
      <c r="W54" s="33"/>
      <c r="X54" s="33"/>
      <c r="Y54" s="33"/>
      <c r="Z54" s="33"/>
      <c r="AA54" s="33"/>
      <c r="AB54" s="33"/>
    </row>
    <row r="55" spans="1:28" s="32" customFormat="1" ht="15.2" customHeight="1" x14ac:dyDescent="0.15">
      <c r="A55" s="75"/>
      <c r="B55" s="79">
        <v>3</v>
      </c>
      <c r="C55" s="333" t="s">
        <v>166</v>
      </c>
      <c r="D55" s="333"/>
      <c r="E55" s="333"/>
      <c r="F55" s="333"/>
      <c r="G55" s="333"/>
      <c r="H55" s="333"/>
      <c r="I55" s="333"/>
      <c r="J55" s="333"/>
      <c r="K55" s="333"/>
      <c r="L55" s="333"/>
      <c r="M55" s="333"/>
      <c r="N55" s="333"/>
      <c r="O55" s="333"/>
      <c r="P55" s="334"/>
      <c r="Q55" s="291" t="s">
        <v>722</v>
      </c>
      <c r="R55" s="292"/>
      <c r="S55" s="159" t="s">
        <v>209</v>
      </c>
      <c r="T55" s="174" t="s">
        <v>410</v>
      </c>
      <c r="U55" s="157"/>
      <c r="V55" s="63"/>
      <c r="W55" s="33"/>
      <c r="X55" s="33"/>
      <c r="Y55" s="33"/>
      <c r="Z55" s="33"/>
      <c r="AA55" s="33"/>
      <c r="AB55" s="33"/>
    </row>
    <row r="56" spans="1:28" s="32" customFormat="1" ht="15.2" customHeight="1" x14ac:dyDescent="0.15">
      <c r="A56" s="138"/>
      <c r="B56" s="55"/>
      <c r="C56" s="299"/>
      <c r="D56" s="299"/>
      <c r="E56" s="299"/>
      <c r="F56" s="299"/>
      <c r="G56" s="299"/>
      <c r="H56" s="299"/>
      <c r="I56" s="299"/>
      <c r="J56" s="299"/>
      <c r="K56" s="299"/>
      <c r="L56" s="299"/>
      <c r="M56" s="299"/>
      <c r="N56" s="299"/>
      <c r="O56" s="299"/>
      <c r="P56" s="300"/>
      <c r="Q56" s="29"/>
      <c r="R56" s="29"/>
      <c r="S56" s="160"/>
      <c r="T56" s="171"/>
      <c r="U56" s="73"/>
      <c r="V56" s="63"/>
      <c r="W56" s="33"/>
      <c r="X56" s="33"/>
      <c r="Y56" s="33"/>
      <c r="Z56" s="33"/>
      <c r="AA56" s="33"/>
      <c r="AB56" s="33"/>
    </row>
    <row r="57" spans="1:28" s="32" customFormat="1" ht="15.2" customHeight="1" x14ac:dyDescent="0.15">
      <c r="A57" s="138"/>
      <c r="B57" s="55"/>
      <c r="C57" s="293"/>
      <c r="D57" s="293"/>
      <c r="E57" s="293"/>
      <c r="F57" s="293"/>
      <c r="G57" s="293"/>
      <c r="H57" s="293"/>
      <c r="I57" s="293"/>
      <c r="J57" s="293"/>
      <c r="K57" s="293"/>
      <c r="L57" s="293"/>
      <c r="M57" s="293"/>
      <c r="N57" s="293"/>
      <c r="O57" s="293"/>
      <c r="P57" s="294"/>
      <c r="Q57" s="29"/>
      <c r="R57" s="29"/>
      <c r="S57" s="160"/>
      <c r="T57" s="160"/>
      <c r="U57" s="73"/>
      <c r="V57" s="63"/>
      <c r="W57" s="33"/>
      <c r="X57" s="33"/>
      <c r="Y57" s="33"/>
      <c r="Z57" s="33"/>
      <c r="AA57" s="33"/>
      <c r="AB57" s="33"/>
    </row>
    <row r="58" spans="1:28" s="32" customFormat="1" ht="15.2" customHeight="1" x14ac:dyDescent="0.15">
      <c r="A58" s="138"/>
      <c r="B58" s="55">
        <v>4</v>
      </c>
      <c r="C58" s="365" t="s">
        <v>108</v>
      </c>
      <c r="D58" s="365"/>
      <c r="E58" s="365"/>
      <c r="F58" s="365"/>
      <c r="G58" s="365"/>
      <c r="H58" s="365"/>
      <c r="I58" s="365"/>
      <c r="J58" s="365"/>
      <c r="K58" s="365"/>
      <c r="L58" s="365"/>
      <c r="M58" s="365"/>
      <c r="N58" s="365"/>
      <c r="O58" s="365"/>
      <c r="P58" s="366"/>
      <c r="Q58" s="291" t="s">
        <v>722</v>
      </c>
      <c r="R58" s="292"/>
      <c r="S58" s="163" t="s">
        <v>210</v>
      </c>
      <c r="T58" s="171" t="s">
        <v>409</v>
      </c>
      <c r="U58" s="73"/>
      <c r="V58" s="63"/>
      <c r="W58" s="33"/>
      <c r="X58" s="33"/>
      <c r="Y58" s="33"/>
      <c r="Z58" s="33"/>
      <c r="AA58" s="33"/>
      <c r="AB58" s="33"/>
    </row>
    <row r="59" spans="1:28" s="32" customFormat="1" ht="15.2" customHeight="1" x14ac:dyDescent="0.15">
      <c r="A59" s="138"/>
      <c r="B59" s="55"/>
      <c r="C59" s="299" t="s">
        <v>194</v>
      </c>
      <c r="D59" s="299"/>
      <c r="E59" s="299"/>
      <c r="F59" s="299"/>
      <c r="G59" s="299"/>
      <c r="H59" s="299"/>
      <c r="I59" s="299"/>
      <c r="J59" s="299"/>
      <c r="K59" s="299"/>
      <c r="L59" s="299"/>
      <c r="M59" s="299"/>
      <c r="N59" s="299"/>
      <c r="O59" s="299"/>
      <c r="P59" s="300"/>
      <c r="Q59" s="29"/>
      <c r="R59" s="29"/>
      <c r="S59" s="160"/>
      <c r="T59" s="171"/>
      <c r="U59" s="73"/>
      <c r="V59" s="63"/>
      <c r="W59" s="33"/>
      <c r="X59" s="33"/>
      <c r="Y59" s="33"/>
      <c r="Z59" s="33"/>
      <c r="AA59" s="33"/>
      <c r="AB59" s="33"/>
    </row>
    <row r="60" spans="1:28" s="32" customFormat="1" ht="15.2" customHeight="1" x14ac:dyDescent="0.15">
      <c r="A60" s="138"/>
      <c r="B60" s="55"/>
      <c r="C60" s="299"/>
      <c r="D60" s="299"/>
      <c r="E60" s="299"/>
      <c r="F60" s="299"/>
      <c r="G60" s="299"/>
      <c r="H60" s="299"/>
      <c r="I60" s="299"/>
      <c r="J60" s="299"/>
      <c r="K60" s="299"/>
      <c r="L60" s="299"/>
      <c r="M60" s="299"/>
      <c r="N60" s="299"/>
      <c r="O60" s="299"/>
      <c r="P60" s="300"/>
      <c r="Q60" s="29"/>
      <c r="R60" s="29"/>
      <c r="S60" s="160"/>
      <c r="T60" s="160"/>
      <c r="U60" s="73"/>
      <c r="V60" s="63"/>
      <c r="W60" s="33"/>
      <c r="X60" s="33"/>
      <c r="Y60" s="33"/>
      <c r="Z60" s="33"/>
      <c r="AA60" s="33"/>
      <c r="AB60" s="33"/>
    </row>
    <row r="61" spans="1:28" s="32" customFormat="1" ht="15.2" customHeight="1" x14ac:dyDescent="0.15">
      <c r="A61" s="141"/>
      <c r="B61" s="30"/>
      <c r="C61" s="313"/>
      <c r="D61" s="313"/>
      <c r="E61" s="313"/>
      <c r="F61" s="313"/>
      <c r="G61" s="313"/>
      <c r="H61" s="313"/>
      <c r="I61" s="313"/>
      <c r="J61" s="313"/>
      <c r="K61" s="313"/>
      <c r="L61" s="313"/>
      <c r="M61" s="313"/>
      <c r="N61" s="313"/>
      <c r="O61" s="313"/>
      <c r="P61" s="314"/>
      <c r="Q61" s="25"/>
      <c r="R61" s="25"/>
      <c r="S61" s="175"/>
      <c r="T61" s="176"/>
      <c r="U61" s="24"/>
      <c r="V61" s="63"/>
    </row>
    <row r="62" spans="1:28" s="28" customFormat="1" ht="15.2" customHeight="1" x14ac:dyDescent="0.15">
      <c r="A62" s="141" t="s">
        <v>18</v>
      </c>
      <c r="B62" s="30" t="s">
        <v>19</v>
      </c>
      <c r="C62" s="310" t="s">
        <v>20</v>
      </c>
      <c r="D62" s="310"/>
      <c r="E62" s="310"/>
      <c r="F62" s="310"/>
      <c r="G62" s="310"/>
      <c r="H62" s="310"/>
      <c r="I62" s="310"/>
      <c r="J62" s="310"/>
      <c r="K62" s="310"/>
      <c r="L62" s="310"/>
      <c r="M62" s="310"/>
      <c r="N62" s="310"/>
      <c r="O62" s="310"/>
      <c r="P62" s="344"/>
      <c r="Q62" s="291" t="s">
        <v>722</v>
      </c>
      <c r="R62" s="292"/>
      <c r="S62" s="388" t="s">
        <v>167</v>
      </c>
      <c r="T62" s="171" t="s">
        <v>407</v>
      </c>
      <c r="U62" s="24"/>
      <c r="V62" s="63"/>
    </row>
    <row r="63" spans="1:28" s="32" customFormat="1" ht="15.2" customHeight="1" x14ac:dyDescent="0.15">
      <c r="A63" s="141"/>
      <c r="B63" s="30"/>
      <c r="C63" s="313"/>
      <c r="D63" s="313"/>
      <c r="E63" s="313"/>
      <c r="F63" s="313"/>
      <c r="G63" s="313"/>
      <c r="H63" s="313"/>
      <c r="I63" s="313"/>
      <c r="J63" s="313"/>
      <c r="K63" s="313"/>
      <c r="L63" s="313"/>
      <c r="M63" s="313"/>
      <c r="N63" s="313"/>
      <c r="O63" s="313"/>
      <c r="P63" s="314"/>
      <c r="Q63" s="25"/>
      <c r="R63" s="25"/>
      <c r="S63" s="388"/>
      <c r="T63" s="171"/>
      <c r="U63" s="24"/>
      <c r="V63" s="63"/>
    </row>
    <row r="64" spans="1:28" s="32" customFormat="1" ht="15.2" customHeight="1" x14ac:dyDescent="0.15">
      <c r="A64" s="141"/>
      <c r="B64" s="30" t="s">
        <v>21</v>
      </c>
      <c r="C64" s="329" t="s">
        <v>338</v>
      </c>
      <c r="D64" s="329"/>
      <c r="E64" s="329"/>
      <c r="F64" s="329"/>
      <c r="G64" s="329"/>
      <c r="H64" s="329"/>
      <c r="I64" s="329"/>
      <c r="J64" s="329"/>
      <c r="K64" s="329"/>
      <c r="L64" s="329"/>
      <c r="M64" s="329"/>
      <c r="N64" s="329"/>
      <c r="O64" s="329"/>
      <c r="P64" s="330"/>
      <c r="Q64" s="291" t="s">
        <v>722</v>
      </c>
      <c r="R64" s="292"/>
      <c r="S64" s="375" t="s">
        <v>211</v>
      </c>
      <c r="T64" s="132" t="s">
        <v>388</v>
      </c>
      <c r="U64" s="24"/>
      <c r="V64" s="63"/>
    </row>
    <row r="65" spans="1:28" s="32" customFormat="1" ht="15.2" customHeight="1" x14ac:dyDescent="0.15">
      <c r="A65" s="141"/>
      <c r="B65" s="30"/>
      <c r="C65" s="329"/>
      <c r="D65" s="329"/>
      <c r="E65" s="329"/>
      <c r="F65" s="329"/>
      <c r="G65" s="329"/>
      <c r="H65" s="329"/>
      <c r="I65" s="329"/>
      <c r="J65" s="329"/>
      <c r="K65" s="329"/>
      <c r="L65" s="329"/>
      <c r="M65" s="329"/>
      <c r="N65" s="329"/>
      <c r="O65" s="329"/>
      <c r="P65" s="330"/>
      <c r="Q65" s="25"/>
      <c r="R65" s="29"/>
      <c r="S65" s="375"/>
      <c r="T65" s="132" t="s">
        <v>389</v>
      </c>
      <c r="U65" s="24"/>
      <c r="V65" s="63"/>
    </row>
    <row r="66" spans="1:28" s="32" customFormat="1" ht="15.2" customHeight="1" x14ac:dyDescent="0.15">
      <c r="A66" s="141"/>
      <c r="B66" s="30"/>
      <c r="C66" s="329"/>
      <c r="D66" s="329"/>
      <c r="E66" s="329"/>
      <c r="F66" s="329"/>
      <c r="G66" s="329"/>
      <c r="H66" s="329"/>
      <c r="I66" s="329"/>
      <c r="J66" s="329"/>
      <c r="K66" s="329"/>
      <c r="L66" s="329"/>
      <c r="M66" s="329"/>
      <c r="N66" s="329"/>
      <c r="O66" s="329"/>
      <c r="P66" s="330"/>
      <c r="Q66" s="25"/>
      <c r="R66" s="24"/>
      <c r="S66" s="375"/>
      <c r="T66" s="132"/>
      <c r="U66" s="24"/>
      <c r="V66" s="63"/>
    </row>
    <row r="67" spans="1:28" s="32" customFormat="1" ht="15" customHeight="1" x14ac:dyDescent="0.15">
      <c r="A67" s="141"/>
      <c r="B67" s="30"/>
      <c r="C67" s="363" t="s">
        <v>337</v>
      </c>
      <c r="D67" s="363"/>
      <c r="E67" s="363"/>
      <c r="F67" s="363"/>
      <c r="G67" s="363"/>
      <c r="H67" s="363"/>
      <c r="I67" s="363"/>
      <c r="J67" s="363"/>
      <c r="K67" s="363"/>
      <c r="L67" s="363"/>
      <c r="M67" s="363"/>
      <c r="N67" s="363"/>
      <c r="O67" s="363"/>
      <c r="P67" s="364"/>
      <c r="Q67" s="25"/>
      <c r="R67" s="25"/>
      <c r="S67" s="175"/>
      <c r="T67" s="163"/>
      <c r="U67" s="24"/>
      <c r="V67" s="63"/>
    </row>
    <row r="68" spans="1:28" s="32" customFormat="1" ht="15" customHeight="1" x14ac:dyDescent="0.15">
      <c r="A68" s="141"/>
      <c r="B68" s="30"/>
      <c r="C68" s="313"/>
      <c r="D68" s="313"/>
      <c r="E68" s="313"/>
      <c r="F68" s="313"/>
      <c r="G68" s="313"/>
      <c r="H68" s="313"/>
      <c r="I68" s="313"/>
      <c r="J68" s="313"/>
      <c r="K68" s="313"/>
      <c r="L68" s="313"/>
      <c r="M68" s="313"/>
      <c r="N68" s="313"/>
      <c r="O68" s="313"/>
      <c r="P68" s="314"/>
      <c r="Q68" s="25"/>
      <c r="R68" s="25"/>
      <c r="S68" s="175"/>
      <c r="T68" s="163"/>
      <c r="U68" s="24"/>
      <c r="V68" s="63"/>
    </row>
    <row r="69" spans="1:28" s="32" customFormat="1" ht="15.2" customHeight="1" x14ac:dyDescent="0.15">
      <c r="A69" s="138"/>
      <c r="B69" s="55">
        <v>3</v>
      </c>
      <c r="C69" s="305" t="s">
        <v>109</v>
      </c>
      <c r="D69" s="305"/>
      <c r="E69" s="305"/>
      <c r="F69" s="305"/>
      <c r="G69" s="305"/>
      <c r="H69" s="305"/>
      <c r="I69" s="305"/>
      <c r="J69" s="305"/>
      <c r="K69" s="305"/>
      <c r="L69" s="305"/>
      <c r="M69" s="305"/>
      <c r="N69" s="305"/>
      <c r="O69" s="305"/>
      <c r="P69" s="306"/>
      <c r="Q69" s="291" t="s">
        <v>722</v>
      </c>
      <c r="R69" s="292"/>
      <c r="S69" s="375" t="s">
        <v>168</v>
      </c>
      <c r="T69" s="171" t="s">
        <v>408</v>
      </c>
      <c r="U69" s="73"/>
      <c r="V69" s="28"/>
      <c r="W69" s="33"/>
      <c r="X69" s="33"/>
      <c r="Y69" s="33"/>
      <c r="Z69" s="33"/>
      <c r="AA69" s="33"/>
      <c r="AB69" s="33"/>
    </row>
    <row r="70" spans="1:28" s="32" customFormat="1" ht="15.2" customHeight="1" x14ac:dyDescent="0.15">
      <c r="A70" s="138"/>
      <c r="B70" s="55"/>
      <c r="C70" s="293"/>
      <c r="D70" s="293"/>
      <c r="E70" s="293"/>
      <c r="F70" s="293"/>
      <c r="G70" s="293"/>
      <c r="H70" s="293"/>
      <c r="I70" s="293"/>
      <c r="J70" s="293"/>
      <c r="K70" s="293"/>
      <c r="L70" s="293"/>
      <c r="M70" s="293"/>
      <c r="N70" s="293"/>
      <c r="O70" s="293"/>
      <c r="P70" s="294"/>
      <c r="Q70" s="29"/>
      <c r="R70" s="29"/>
      <c r="S70" s="375"/>
      <c r="T70" s="171"/>
      <c r="U70" s="73"/>
      <c r="V70" s="28"/>
      <c r="W70" s="33"/>
      <c r="X70" s="33"/>
      <c r="Y70" s="33"/>
      <c r="Z70" s="33"/>
      <c r="AA70" s="33"/>
      <c r="AB70" s="33"/>
    </row>
    <row r="71" spans="1:28" s="32" customFormat="1" ht="15.2" customHeight="1" x14ac:dyDescent="0.15">
      <c r="A71" s="141" t="s">
        <v>23</v>
      </c>
      <c r="B71" s="30" t="s">
        <v>24</v>
      </c>
      <c r="C71" s="299" t="s">
        <v>174</v>
      </c>
      <c r="D71" s="299"/>
      <c r="E71" s="299"/>
      <c r="F71" s="299"/>
      <c r="G71" s="299"/>
      <c r="H71" s="299"/>
      <c r="I71" s="299"/>
      <c r="J71" s="299"/>
      <c r="K71" s="299"/>
      <c r="L71" s="299"/>
      <c r="M71" s="299"/>
      <c r="N71" s="299"/>
      <c r="O71" s="299"/>
      <c r="P71" s="300"/>
      <c r="Q71" s="291" t="s">
        <v>722</v>
      </c>
      <c r="R71" s="292"/>
      <c r="S71" s="392" t="s">
        <v>521</v>
      </c>
      <c r="T71" s="171" t="s">
        <v>407</v>
      </c>
      <c r="U71" s="24"/>
      <c r="V71" s="28"/>
    </row>
    <row r="72" spans="1:28" s="32" customFormat="1" ht="15.2" customHeight="1" x14ac:dyDescent="0.15">
      <c r="A72" s="141"/>
      <c r="B72" s="30"/>
      <c r="C72" s="299"/>
      <c r="D72" s="299"/>
      <c r="E72" s="299"/>
      <c r="F72" s="299"/>
      <c r="G72" s="299"/>
      <c r="H72" s="299"/>
      <c r="I72" s="299"/>
      <c r="J72" s="299"/>
      <c r="K72" s="299"/>
      <c r="L72" s="299"/>
      <c r="M72" s="299"/>
      <c r="N72" s="299"/>
      <c r="O72" s="299"/>
      <c r="P72" s="300"/>
      <c r="Q72" s="25"/>
      <c r="R72" s="25"/>
      <c r="S72" s="392"/>
      <c r="T72" s="171"/>
      <c r="U72" s="24"/>
      <c r="V72" s="28"/>
    </row>
    <row r="73" spans="1:28" s="32" customFormat="1" ht="15.2" customHeight="1" x14ac:dyDescent="0.15">
      <c r="A73" s="141"/>
      <c r="B73" s="30" t="s">
        <v>170</v>
      </c>
      <c r="C73" s="310" t="s">
        <v>171</v>
      </c>
      <c r="D73" s="310"/>
      <c r="E73" s="310"/>
      <c r="F73" s="310"/>
      <c r="G73" s="310"/>
      <c r="H73" s="310"/>
      <c r="I73" s="310"/>
      <c r="J73" s="310"/>
      <c r="K73" s="310"/>
      <c r="L73" s="310"/>
      <c r="M73" s="310"/>
      <c r="N73" s="310"/>
      <c r="O73" s="310"/>
      <c r="P73" s="344"/>
      <c r="Q73" s="25"/>
      <c r="R73" s="25"/>
      <c r="S73" s="392"/>
      <c r="T73" s="163"/>
      <c r="U73" s="24"/>
      <c r="V73" s="28"/>
    </row>
    <row r="74" spans="1:28" s="32" customFormat="1" ht="15.2" customHeight="1" x14ac:dyDescent="0.15">
      <c r="A74" s="141"/>
      <c r="B74" s="30"/>
      <c r="C74" s="315" t="s">
        <v>642</v>
      </c>
      <c r="D74" s="315"/>
      <c r="E74" s="315"/>
      <c r="F74" s="315"/>
      <c r="G74" s="315"/>
      <c r="H74" s="315"/>
      <c r="I74" s="315"/>
      <c r="J74" s="315"/>
      <c r="K74" s="226"/>
      <c r="L74" s="226"/>
      <c r="M74" s="226"/>
      <c r="N74" s="226"/>
      <c r="O74" s="226"/>
      <c r="P74" s="27"/>
      <c r="Q74" s="25"/>
      <c r="R74" s="25"/>
      <c r="S74" s="392"/>
      <c r="T74" s="160"/>
      <c r="U74" s="24"/>
      <c r="V74" s="28"/>
    </row>
    <row r="75" spans="1:28" s="32" customFormat="1" ht="15.2" customHeight="1" x14ac:dyDescent="0.15">
      <c r="A75" s="141"/>
      <c r="B75" s="30"/>
      <c r="C75" s="355" t="s">
        <v>643</v>
      </c>
      <c r="D75" s="355"/>
      <c r="E75" s="355"/>
      <c r="F75" s="355"/>
      <c r="G75" s="355"/>
      <c r="H75" s="355"/>
      <c r="I75" s="355"/>
      <c r="J75" s="355"/>
      <c r="K75" s="355"/>
      <c r="L75" s="355"/>
      <c r="M75" s="226" t="s">
        <v>644</v>
      </c>
      <c r="N75" s="226"/>
      <c r="O75" s="226"/>
      <c r="P75" s="27"/>
      <c r="Q75" s="25"/>
      <c r="R75" s="25"/>
      <c r="S75" s="392"/>
      <c r="T75" s="176"/>
      <c r="U75" s="24"/>
      <c r="V75" s="28"/>
    </row>
    <row r="76" spans="1:28" s="32" customFormat="1" ht="15.2" customHeight="1" x14ac:dyDescent="0.15">
      <c r="A76" s="225"/>
      <c r="B76" s="30"/>
      <c r="C76" s="226"/>
      <c r="D76" s="226"/>
      <c r="E76" s="226"/>
      <c r="F76" s="226"/>
      <c r="G76" s="226"/>
      <c r="H76" s="226"/>
      <c r="I76" s="226"/>
      <c r="J76" s="226"/>
      <c r="K76" s="226"/>
      <c r="L76" s="226"/>
      <c r="M76" s="226"/>
      <c r="N76" s="226"/>
      <c r="O76" s="226"/>
      <c r="P76" s="27"/>
      <c r="Q76" s="25"/>
      <c r="R76" s="25"/>
      <c r="S76" s="392"/>
      <c r="T76" s="176"/>
      <c r="U76" s="24"/>
      <c r="V76" s="226"/>
    </row>
    <row r="77" spans="1:28" s="32" customFormat="1" ht="15.2" customHeight="1" x14ac:dyDescent="0.15">
      <c r="A77" s="141"/>
      <c r="B77" s="30" t="s">
        <v>162</v>
      </c>
      <c r="C77" s="310" t="s">
        <v>371</v>
      </c>
      <c r="D77" s="310"/>
      <c r="E77" s="310"/>
      <c r="F77" s="310"/>
      <c r="G77" s="310"/>
      <c r="H77" s="310"/>
      <c r="I77" s="310"/>
      <c r="J77" s="310"/>
      <c r="K77" s="310"/>
      <c r="L77" s="310"/>
      <c r="M77" s="310"/>
      <c r="N77" s="310"/>
      <c r="O77" s="310"/>
      <c r="P77" s="344"/>
      <c r="Q77" s="25"/>
      <c r="R77" s="25"/>
      <c r="S77" s="392"/>
      <c r="T77" s="176"/>
      <c r="U77" s="24"/>
      <c r="V77" s="28"/>
    </row>
    <row r="78" spans="1:28" s="32" customFormat="1" ht="15.2" customHeight="1" x14ac:dyDescent="0.15">
      <c r="A78" s="141"/>
      <c r="B78" s="30"/>
      <c r="C78" s="235"/>
      <c r="D78" s="361"/>
      <c r="E78" s="361"/>
      <c r="F78" s="361"/>
      <c r="G78" s="361"/>
      <c r="H78" s="361"/>
      <c r="I78" s="361"/>
      <c r="J78" s="361"/>
      <c r="K78" s="361"/>
      <c r="L78" s="361"/>
      <c r="M78" s="361"/>
      <c r="N78" s="361"/>
      <c r="O78" s="361"/>
      <c r="P78" s="244"/>
      <c r="Q78" s="25"/>
      <c r="R78" s="25"/>
      <c r="S78" s="392"/>
      <c r="T78" s="176"/>
      <c r="U78" s="24"/>
      <c r="V78" s="28"/>
    </row>
    <row r="79" spans="1:28" s="32" customFormat="1" ht="15.2" customHeight="1" x14ac:dyDescent="0.15">
      <c r="A79" s="141"/>
      <c r="B79" s="30"/>
      <c r="C79" s="235"/>
      <c r="D79" s="361"/>
      <c r="E79" s="361"/>
      <c r="F79" s="361"/>
      <c r="G79" s="361"/>
      <c r="H79" s="361"/>
      <c r="I79" s="361"/>
      <c r="J79" s="361"/>
      <c r="K79" s="361"/>
      <c r="L79" s="361"/>
      <c r="M79" s="361"/>
      <c r="N79" s="361"/>
      <c r="O79" s="361"/>
      <c r="P79" s="244"/>
      <c r="Q79" s="25"/>
      <c r="R79" s="25"/>
      <c r="S79" s="392"/>
      <c r="T79" s="176"/>
      <c r="U79" s="24"/>
      <c r="V79" s="28"/>
    </row>
    <row r="80" spans="1:28" s="32" customFormat="1" ht="15.2" customHeight="1" x14ac:dyDescent="0.15">
      <c r="A80" s="141"/>
      <c r="B80" s="30"/>
      <c r="C80" s="235"/>
      <c r="D80" s="361"/>
      <c r="E80" s="361"/>
      <c r="F80" s="361"/>
      <c r="G80" s="361"/>
      <c r="H80" s="361"/>
      <c r="I80" s="361"/>
      <c r="J80" s="361"/>
      <c r="K80" s="361"/>
      <c r="L80" s="361"/>
      <c r="M80" s="361"/>
      <c r="N80" s="361"/>
      <c r="O80" s="361"/>
      <c r="P80" s="244"/>
      <c r="Q80" s="25"/>
      <c r="R80" s="25"/>
      <c r="S80" s="392"/>
      <c r="T80" s="176"/>
      <c r="U80" s="24"/>
      <c r="V80" s="28"/>
    </row>
    <row r="81" spans="1:22" s="32" customFormat="1" ht="15.2" customHeight="1" x14ac:dyDescent="0.15">
      <c r="A81" s="141"/>
      <c r="B81" s="30"/>
      <c r="C81" s="235"/>
      <c r="D81" s="361"/>
      <c r="E81" s="361"/>
      <c r="F81" s="361"/>
      <c r="G81" s="361"/>
      <c r="H81" s="361"/>
      <c r="I81" s="361"/>
      <c r="J81" s="361"/>
      <c r="K81" s="361"/>
      <c r="L81" s="361"/>
      <c r="M81" s="361"/>
      <c r="N81" s="361"/>
      <c r="O81" s="361"/>
      <c r="P81" s="244"/>
      <c r="Q81" s="25"/>
      <c r="R81" s="25"/>
      <c r="S81" s="392"/>
      <c r="T81" s="176"/>
      <c r="U81" s="24"/>
      <c r="V81" s="28"/>
    </row>
    <row r="82" spans="1:22" s="32" customFormat="1" ht="15.2" customHeight="1" x14ac:dyDescent="0.15">
      <c r="A82" s="141"/>
      <c r="B82" s="30" t="s">
        <v>170</v>
      </c>
      <c r="C82" s="310" t="s">
        <v>172</v>
      </c>
      <c r="D82" s="310"/>
      <c r="E82" s="310"/>
      <c r="F82" s="310"/>
      <c r="G82" s="310"/>
      <c r="H82" s="310"/>
      <c r="I82" s="310"/>
      <c r="J82" s="310"/>
      <c r="K82" s="310"/>
      <c r="L82" s="310"/>
      <c r="M82" s="310"/>
      <c r="N82" s="310"/>
      <c r="O82" s="310"/>
      <c r="P82" s="344"/>
      <c r="Q82" s="291" t="s">
        <v>722</v>
      </c>
      <c r="R82" s="292"/>
      <c r="S82" s="392"/>
      <c r="T82" s="176"/>
      <c r="U82" s="24"/>
      <c r="V82" s="28"/>
    </row>
    <row r="83" spans="1:22" s="32" customFormat="1" ht="15.2" customHeight="1" x14ac:dyDescent="0.15">
      <c r="A83" s="141"/>
      <c r="B83" s="30"/>
      <c r="C83" s="310" t="s">
        <v>25</v>
      </c>
      <c r="D83" s="310"/>
      <c r="E83" s="310"/>
      <c r="F83" s="310"/>
      <c r="G83" s="310"/>
      <c r="H83" s="310"/>
      <c r="I83" s="310"/>
      <c r="J83" s="310"/>
      <c r="K83" s="310"/>
      <c r="L83" s="310"/>
      <c r="M83" s="310"/>
      <c r="N83" s="310"/>
      <c r="O83" s="310"/>
      <c r="P83" s="344"/>
      <c r="Q83" s="25"/>
      <c r="R83" s="25"/>
      <c r="S83" s="392"/>
      <c r="T83" s="176"/>
      <c r="U83" s="24"/>
      <c r="V83" s="28"/>
    </row>
    <row r="84" spans="1:22" s="32" customFormat="1" ht="15.2" customHeight="1" x14ac:dyDescent="0.15">
      <c r="A84" s="141"/>
      <c r="B84" s="30"/>
      <c r="C84" s="235"/>
      <c r="D84" s="361"/>
      <c r="E84" s="361"/>
      <c r="F84" s="361"/>
      <c r="G84" s="361"/>
      <c r="H84" s="361"/>
      <c r="I84" s="361"/>
      <c r="J84" s="361"/>
      <c r="K84" s="361"/>
      <c r="L84" s="361"/>
      <c r="M84" s="361"/>
      <c r="N84" s="361"/>
      <c r="O84" s="361"/>
      <c r="P84" s="244"/>
      <c r="Q84" s="25"/>
      <c r="R84" s="25"/>
      <c r="S84" s="392"/>
      <c r="T84" s="176"/>
      <c r="U84" s="24"/>
      <c r="V84" s="28"/>
    </row>
    <row r="85" spans="1:22" s="32" customFormat="1" ht="15.2" customHeight="1" x14ac:dyDescent="0.15">
      <c r="A85" s="141"/>
      <c r="B85" s="30"/>
      <c r="C85" s="235"/>
      <c r="D85" s="361"/>
      <c r="E85" s="361"/>
      <c r="F85" s="361"/>
      <c r="G85" s="361"/>
      <c r="H85" s="361"/>
      <c r="I85" s="361"/>
      <c r="J85" s="361"/>
      <c r="K85" s="361"/>
      <c r="L85" s="361"/>
      <c r="M85" s="361"/>
      <c r="N85" s="361"/>
      <c r="O85" s="361"/>
      <c r="P85" s="244"/>
      <c r="Q85" s="25"/>
      <c r="R85" s="25"/>
      <c r="S85" s="175"/>
      <c r="T85" s="176"/>
      <c r="U85" s="24"/>
      <c r="V85" s="28"/>
    </row>
    <row r="86" spans="1:22" s="32" customFormat="1" ht="15.2" customHeight="1" x14ac:dyDescent="0.15">
      <c r="A86" s="53"/>
      <c r="B86" s="237"/>
      <c r="C86" s="245"/>
      <c r="D86" s="362"/>
      <c r="E86" s="362"/>
      <c r="F86" s="362"/>
      <c r="G86" s="362"/>
      <c r="H86" s="362"/>
      <c r="I86" s="362"/>
      <c r="J86" s="362"/>
      <c r="K86" s="362"/>
      <c r="L86" s="362"/>
      <c r="M86" s="362"/>
      <c r="N86" s="362"/>
      <c r="O86" s="362"/>
      <c r="P86" s="246"/>
      <c r="Q86" s="26"/>
      <c r="R86" s="26"/>
      <c r="S86" s="177"/>
      <c r="T86" s="178"/>
      <c r="U86" s="155"/>
      <c r="V86" s="28"/>
    </row>
    <row r="87" spans="1:22" s="32" customFormat="1" ht="15.2" customHeight="1" x14ac:dyDescent="0.15">
      <c r="A87" s="52"/>
      <c r="B87" s="238" t="s">
        <v>21</v>
      </c>
      <c r="C87" s="309" t="s">
        <v>173</v>
      </c>
      <c r="D87" s="309"/>
      <c r="E87" s="309"/>
      <c r="F87" s="309"/>
      <c r="G87" s="309"/>
      <c r="H87" s="309"/>
      <c r="I87" s="309"/>
      <c r="J87" s="309"/>
      <c r="K87" s="309"/>
      <c r="L87" s="309"/>
      <c r="M87" s="309"/>
      <c r="N87" s="309"/>
      <c r="O87" s="309"/>
      <c r="P87" s="343"/>
      <c r="Q87" s="291" t="s">
        <v>722</v>
      </c>
      <c r="R87" s="292"/>
      <c r="S87" s="179" t="s">
        <v>212</v>
      </c>
      <c r="T87" s="180"/>
      <c r="U87" s="167"/>
      <c r="V87" s="28"/>
    </row>
    <row r="88" spans="1:22" s="32" customFormat="1" ht="15.2" customHeight="1" x14ac:dyDescent="0.15">
      <c r="A88" s="141"/>
      <c r="B88" s="30"/>
      <c r="C88" s="321" t="s">
        <v>343</v>
      </c>
      <c r="D88" s="321"/>
      <c r="E88" s="321"/>
      <c r="F88" s="321"/>
      <c r="G88" s="321"/>
      <c r="H88" s="321"/>
      <c r="I88" s="321"/>
      <c r="J88" s="321"/>
      <c r="K88" s="321"/>
      <c r="L88" s="321"/>
      <c r="M88" s="321"/>
      <c r="N88" s="321"/>
      <c r="O88" s="321"/>
      <c r="P88" s="322"/>
      <c r="Q88" s="25"/>
      <c r="R88" s="29"/>
      <c r="S88" s="175"/>
      <c r="T88" s="176"/>
      <c r="U88" s="24"/>
      <c r="V88" s="28"/>
    </row>
    <row r="89" spans="1:22" s="32" customFormat="1" ht="15.2" customHeight="1" x14ac:dyDescent="0.15">
      <c r="A89" s="141"/>
      <c r="B89" s="30"/>
      <c r="C89" s="247"/>
      <c r="D89" s="310" t="s">
        <v>627</v>
      </c>
      <c r="E89" s="310"/>
      <c r="F89" s="310"/>
      <c r="G89" s="310"/>
      <c r="H89" s="310"/>
      <c r="I89" s="310"/>
      <c r="J89" s="310"/>
      <c r="K89" s="310"/>
      <c r="L89" s="310"/>
      <c r="M89" s="310"/>
      <c r="N89" s="310"/>
      <c r="O89" s="226"/>
      <c r="P89" s="27"/>
      <c r="Q89" s="25"/>
      <c r="R89" s="29"/>
      <c r="S89" s="175"/>
      <c r="T89" s="176"/>
      <c r="U89" s="24"/>
      <c r="V89" s="28"/>
    </row>
    <row r="90" spans="1:22" s="32" customFormat="1" ht="15.2" customHeight="1" x14ac:dyDescent="0.15">
      <c r="A90" s="141"/>
      <c r="B90" s="30"/>
      <c r="C90" s="242"/>
      <c r="D90" s="310" t="s">
        <v>628</v>
      </c>
      <c r="E90" s="310"/>
      <c r="F90" s="310"/>
      <c r="G90" s="310"/>
      <c r="H90" s="310"/>
      <c r="I90" s="310"/>
      <c r="J90" s="310"/>
      <c r="K90" s="310"/>
      <c r="L90" s="310"/>
      <c r="M90" s="310"/>
      <c r="N90" s="310"/>
      <c r="O90" s="226"/>
      <c r="P90" s="27"/>
      <c r="Q90" s="25"/>
      <c r="R90" s="29"/>
      <c r="S90" s="175"/>
      <c r="T90" s="176"/>
      <c r="U90" s="24"/>
      <c r="V90" s="28"/>
    </row>
    <row r="91" spans="1:22" s="32" customFormat="1" ht="15.2" customHeight="1" x14ac:dyDescent="0.15">
      <c r="A91" s="141"/>
      <c r="B91" s="30"/>
      <c r="C91" s="242"/>
      <c r="D91" s="310" t="s">
        <v>629</v>
      </c>
      <c r="E91" s="310"/>
      <c r="F91" s="310"/>
      <c r="G91" s="310"/>
      <c r="H91" s="310"/>
      <c r="I91" s="310"/>
      <c r="J91" s="310"/>
      <c r="K91" s="310"/>
      <c r="L91" s="310"/>
      <c r="M91" s="310"/>
      <c r="N91" s="310"/>
      <c r="O91" s="226"/>
      <c r="P91" s="27"/>
      <c r="Q91" s="25"/>
      <c r="R91" s="25"/>
      <c r="S91" s="175"/>
      <c r="T91" s="176"/>
      <c r="U91" s="24"/>
      <c r="V91" s="28"/>
    </row>
    <row r="92" spans="1:22" s="32" customFormat="1" ht="15.2" customHeight="1" x14ac:dyDescent="0.15">
      <c r="A92" s="141"/>
      <c r="B92" s="30"/>
      <c r="C92" s="310" t="s">
        <v>26</v>
      </c>
      <c r="D92" s="310"/>
      <c r="E92" s="310"/>
      <c r="F92" s="310"/>
      <c r="G92" s="310"/>
      <c r="H92" s="310"/>
      <c r="I92" s="310"/>
      <c r="J92" s="310"/>
      <c r="K92" s="310"/>
      <c r="L92" s="310"/>
      <c r="M92" s="310"/>
      <c r="N92" s="310"/>
      <c r="O92" s="310"/>
      <c r="P92" s="344"/>
      <c r="Q92" s="25"/>
      <c r="R92" s="25"/>
      <c r="S92" s="175"/>
      <c r="T92" s="176"/>
      <c r="U92" s="24"/>
      <c r="V92" s="28"/>
    </row>
    <row r="93" spans="1:22" s="32" customFormat="1" ht="15.2" customHeight="1" x14ac:dyDescent="0.15">
      <c r="A93" s="141"/>
      <c r="B93" s="30"/>
      <c r="C93" s="235"/>
      <c r="D93" s="361"/>
      <c r="E93" s="361"/>
      <c r="F93" s="361"/>
      <c r="G93" s="361"/>
      <c r="H93" s="361"/>
      <c r="I93" s="361"/>
      <c r="J93" s="361"/>
      <c r="K93" s="361"/>
      <c r="L93" s="361"/>
      <c r="M93" s="361"/>
      <c r="N93" s="361"/>
      <c r="O93" s="361"/>
      <c r="P93" s="244"/>
      <c r="Q93" s="25"/>
      <c r="R93" s="25"/>
      <c r="S93" s="175"/>
      <c r="T93" s="176"/>
      <c r="U93" s="24"/>
      <c r="V93" s="28"/>
    </row>
    <row r="94" spans="1:22" s="32" customFormat="1" ht="15.2" customHeight="1" x14ac:dyDescent="0.15">
      <c r="A94" s="141"/>
      <c r="B94" s="30"/>
      <c r="C94" s="235"/>
      <c r="D94" s="361"/>
      <c r="E94" s="361"/>
      <c r="F94" s="361"/>
      <c r="G94" s="361"/>
      <c r="H94" s="361"/>
      <c r="I94" s="361"/>
      <c r="J94" s="361"/>
      <c r="K94" s="361"/>
      <c r="L94" s="361"/>
      <c r="M94" s="361"/>
      <c r="N94" s="361"/>
      <c r="O94" s="361"/>
      <c r="P94" s="244"/>
      <c r="Q94" s="25"/>
      <c r="R94" s="25"/>
      <c r="S94" s="175"/>
      <c r="T94" s="176"/>
      <c r="U94" s="24"/>
      <c r="V94" s="28"/>
    </row>
    <row r="95" spans="1:22" s="32" customFormat="1" ht="15.2" customHeight="1" x14ac:dyDescent="0.15">
      <c r="A95" s="141"/>
      <c r="B95" s="30"/>
      <c r="C95" s="235"/>
      <c r="D95" s="361"/>
      <c r="E95" s="361"/>
      <c r="F95" s="361"/>
      <c r="G95" s="361"/>
      <c r="H95" s="361"/>
      <c r="I95" s="361"/>
      <c r="J95" s="361"/>
      <c r="K95" s="361"/>
      <c r="L95" s="361"/>
      <c r="M95" s="361"/>
      <c r="N95" s="361"/>
      <c r="O95" s="361"/>
      <c r="P95" s="244"/>
      <c r="Q95" s="25"/>
      <c r="R95" s="25"/>
      <c r="S95" s="175"/>
      <c r="T95" s="176"/>
      <c r="U95" s="24"/>
      <c r="V95" s="28"/>
    </row>
    <row r="96" spans="1:22" s="32" customFormat="1" ht="15.2" customHeight="1" x14ac:dyDescent="0.15">
      <c r="A96" s="141"/>
      <c r="B96" s="30"/>
      <c r="C96" s="235"/>
      <c r="D96" s="361"/>
      <c r="E96" s="361"/>
      <c r="F96" s="361"/>
      <c r="G96" s="361"/>
      <c r="H96" s="361"/>
      <c r="I96" s="361"/>
      <c r="J96" s="361"/>
      <c r="K96" s="361"/>
      <c r="L96" s="361"/>
      <c r="M96" s="361"/>
      <c r="N96" s="361"/>
      <c r="O96" s="361"/>
      <c r="P96" s="244"/>
      <c r="Q96" s="25"/>
      <c r="R96" s="25"/>
      <c r="S96" s="175"/>
      <c r="T96" s="176"/>
      <c r="U96" s="24"/>
      <c r="V96" s="28"/>
    </row>
    <row r="97" spans="1:22" s="32" customFormat="1" ht="15.2" customHeight="1" x14ac:dyDescent="0.15">
      <c r="A97" s="141" t="s">
        <v>27</v>
      </c>
      <c r="B97" s="30" t="s">
        <v>28</v>
      </c>
      <c r="C97" s="310" t="s">
        <v>29</v>
      </c>
      <c r="D97" s="310"/>
      <c r="E97" s="310"/>
      <c r="F97" s="310"/>
      <c r="G97" s="310"/>
      <c r="H97" s="310"/>
      <c r="I97" s="310"/>
      <c r="J97" s="310"/>
      <c r="K97" s="310"/>
      <c r="L97" s="310"/>
      <c r="M97" s="310"/>
      <c r="N97" s="310"/>
      <c r="O97" s="310"/>
      <c r="P97" s="344"/>
      <c r="Q97" s="291" t="s">
        <v>722</v>
      </c>
      <c r="R97" s="292"/>
      <c r="S97" s="175" t="s">
        <v>213</v>
      </c>
      <c r="T97" s="136" t="s">
        <v>387</v>
      </c>
      <c r="U97" s="24"/>
      <c r="V97" s="28"/>
    </row>
    <row r="98" spans="1:22" s="32" customFormat="1" ht="15.2" customHeight="1" x14ac:dyDescent="0.15">
      <c r="A98" s="141"/>
      <c r="B98" s="30"/>
      <c r="C98" s="321" t="s">
        <v>343</v>
      </c>
      <c r="D98" s="321"/>
      <c r="E98" s="321"/>
      <c r="F98" s="321"/>
      <c r="G98" s="321"/>
      <c r="H98" s="321"/>
      <c r="I98" s="321"/>
      <c r="J98" s="321"/>
      <c r="K98" s="321"/>
      <c r="L98" s="321"/>
      <c r="M98" s="321"/>
      <c r="N98" s="321"/>
      <c r="O98" s="321"/>
      <c r="P98" s="322"/>
      <c r="Q98" s="25"/>
      <c r="R98" s="25"/>
      <c r="S98" s="175"/>
      <c r="T98" s="136" t="s">
        <v>405</v>
      </c>
      <c r="U98" s="24"/>
      <c r="V98" s="28"/>
    </row>
    <row r="99" spans="1:22" s="32" customFormat="1" ht="15.2" customHeight="1" x14ac:dyDescent="0.15">
      <c r="A99" s="151"/>
      <c r="B99" s="30"/>
      <c r="C99" s="242"/>
      <c r="D99" s="310" t="s">
        <v>630</v>
      </c>
      <c r="E99" s="310"/>
      <c r="F99" s="310"/>
      <c r="G99" s="310"/>
      <c r="H99" s="310"/>
      <c r="I99" s="310"/>
      <c r="J99" s="310"/>
      <c r="K99" s="310"/>
      <c r="L99" s="310"/>
      <c r="M99" s="310"/>
      <c r="N99" s="310"/>
      <c r="O99" s="310"/>
      <c r="P99" s="344"/>
      <c r="Q99" s="25"/>
      <c r="R99" s="25"/>
      <c r="S99" s="175"/>
      <c r="T99" s="181" t="s">
        <v>406</v>
      </c>
      <c r="U99" s="24"/>
      <c r="V99" s="28"/>
    </row>
    <row r="100" spans="1:22" s="32" customFormat="1" ht="15.2" customHeight="1" x14ac:dyDescent="0.15">
      <c r="A100" s="151"/>
      <c r="B100" s="30"/>
      <c r="C100" s="242"/>
      <c r="D100" s="319" t="s">
        <v>631</v>
      </c>
      <c r="E100" s="319"/>
      <c r="F100" s="319"/>
      <c r="G100" s="319"/>
      <c r="H100" s="319"/>
      <c r="I100" s="319"/>
      <c r="J100" s="319"/>
      <c r="K100" s="319"/>
      <c r="L100" s="319"/>
      <c r="M100" s="319"/>
      <c r="N100" s="319"/>
      <c r="O100" s="319"/>
      <c r="P100" s="320"/>
      <c r="Q100" s="25"/>
      <c r="R100" s="25"/>
      <c r="S100" s="175"/>
      <c r="T100" s="181"/>
      <c r="U100" s="24"/>
      <c r="V100" s="28"/>
    </row>
    <row r="101" spans="1:22" s="32" customFormat="1" ht="15.2" customHeight="1" x14ac:dyDescent="0.15">
      <c r="A101" s="151"/>
      <c r="B101" s="30"/>
      <c r="C101" s="224"/>
      <c r="D101" s="299" t="s">
        <v>637</v>
      </c>
      <c r="E101" s="299"/>
      <c r="F101" s="299"/>
      <c r="G101" s="299"/>
      <c r="H101" s="299"/>
      <c r="I101" s="299"/>
      <c r="J101" s="299"/>
      <c r="K101" s="299"/>
      <c r="L101" s="299"/>
      <c r="M101" s="299"/>
      <c r="N101" s="299"/>
      <c r="O101" s="299"/>
      <c r="P101" s="300"/>
      <c r="Q101" s="25"/>
      <c r="R101" s="25"/>
      <c r="S101" s="175"/>
      <c r="T101" s="181"/>
      <c r="U101" s="24"/>
      <c r="V101" s="28"/>
    </row>
    <row r="102" spans="1:22" s="32" customFormat="1" ht="15.2" customHeight="1" x14ac:dyDescent="0.15">
      <c r="A102" s="151"/>
      <c r="B102" s="30"/>
      <c r="C102" s="313"/>
      <c r="D102" s="313"/>
      <c r="E102" s="313"/>
      <c r="F102" s="313"/>
      <c r="G102" s="313"/>
      <c r="H102" s="313"/>
      <c r="I102" s="313"/>
      <c r="J102" s="313"/>
      <c r="K102" s="313"/>
      <c r="L102" s="313"/>
      <c r="M102" s="313"/>
      <c r="N102" s="313"/>
      <c r="O102" s="313"/>
      <c r="P102" s="314"/>
      <c r="Q102" s="25"/>
      <c r="R102" s="25"/>
      <c r="S102" s="175"/>
      <c r="T102" s="176"/>
      <c r="U102" s="24"/>
      <c r="V102" s="28"/>
    </row>
    <row r="103" spans="1:22" s="32" customFormat="1" ht="15.2" customHeight="1" x14ac:dyDescent="0.15">
      <c r="A103" s="151" t="s">
        <v>30</v>
      </c>
      <c r="B103" s="30" t="s">
        <v>28</v>
      </c>
      <c r="C103" s="310" t="s">
        <v>31</v>
      </c>
      <c r="D103" s="310"/>
      <c r="E103" s="310"/>
      <c r="F103" s="310"/>
      <c r="G103" s="310"/>
      <c r="H103" s="310"/>
      <c r="I103" s="310"/>
      <c r="J103" s="310"/>
      <c r="K103" s="310"/>
      <c r="L103" s="310"/>
      <c r="M103" s="310"/>
      <c r="N103" s="310"/>
      <c r="O103" s="310"/>
      <c r="P103" s="344"/>
      <c r="Q103" s="291" t="s">
        <v>722</v>
      </c>
      <c r="R103" s="292"/>
      <c r="S103" s="24" t="s">
        <v>214</v>
      </c>
      <c r="T103" s="132" t="s">
        <v>393</v>
      </c>
      <c r="U103" s="24"/>
      <c r="V103" s="28"/>
    </row>
    <row r="104" spans="1:22" s="32" customFormat="1" ht="15.2" customHeight="1" x14ac:dyDescent="0.15">
      <c r="A104" s="151"/>
      <c r="B104" s="30" t="s">
        <v>169</v>
      </c>
      <c r="C104" s="310" t="s">
        <v>339</v>
      </c>
      <c r="D104" s="310"/>
      <c r="E104" s="310"/>
      <c r="F104" s="310"/>
      <c r="G104" s="310"/>
      <c r="H104" s="310"/>
      <c r="I104" s="310"/>
      <c r="J104" s="310"/>
      <c r="K104" s="310"/>
      <c r="L104" s="310"/>
      <c r="M104" s="310"/>
      <c r="N104" s="310"/>
      <c r="O104" s="310"/>
      <c r="P104" s="344"/>
      <c r="Q104" s="291" t="s">
        <v>722</v>
      </c>
      <c r="R104" s="292"/>
      <c r="S104" s="175"/>
      <c r="T104" s="132"/>
      <c r="U104" s="24"/>
      <c r="V104" s="28"/>
    </row>
    <row r="105" spans="1:22" s="32" customFormat="1" ht="15.2" customHeight="1" x14ac:dyDescent="0.15">
      <c r="A105" s="151"/>
      <c r="B105" s="30" t="s">
        <v>162</v>
      </c>
      <c r="C105" s="310" t="s">
        <v>379</v>
      </c>
      <c r="D105" s="310"/>
      <c r="E105" s="310"/>
      <c r="F105" s="310"/>
      <c r="G105" s="310"/>
      <c r="H105" s="310"/>
      <c r="I105" s="310"/>
      <c r="J105" s="310"/>
      <c r="K105" s="310"/>
      <c r="L105" s="310"/>
      <c r="M105" s="310"/>
      <c r="N105" s="310"/>
      <c r="O105" s="310"/>
      <c r="P105" s="344"/>
      <c r="Q105" s="25"/>
      <c r="R105" s="25"/>
      <c r="S105" s="175"/>
      <c r="T105" s="176"/>
      <c r="U105" s="24"/>
      <c r="V105" s="28"/>
    </row>
    <row r="106" spans="1:22" s="32" customFormat="1" ht="15.2" customHeight="1" x14ac:dyDescent="0.15">
      <c r="A106" s="151"/>
      <c r="B106" s="30"/>
      <c r="C106" s="235"/>
      <c r="D106" s="361"/>
      <c r="E106" s="361"/>
      <c r="F106" s="361"/>
      <c r="G106" s="361"/>
      <c r="H106" s="361"/>
      <c r="I106" s="361"/>
      <c r="J106" s="361"/>
      <c r="K106" s="361"/>
      <c r="L106" s="361"/>
      <c r="M106" s="361"/>
      <c r="N106" s="361"/>
      <c r="O106" s="361"/>
      <c r="P106" s="244"/>
      <c r="Q106" s="25"/>
      <c r="R106" s="25"/>
      <c r="S106" s="175"/>
      <c r="T106" s="176"/>
      <c r="U106" s="24"/>
      <c r="V106" s="28"/>
    </row>
    <row r="107" spans="1:22" s="32" customFormat="1" ht="15.2" customHeight="1" x14ac:dyDescent="0.15">
      <c r="A107" s="151"/>
      <c r="B107" s="30"/>
      <c r="C107" s="235"/>
      <c r="D107" s="361"/>
      <c r="E107" s="361"/>
      <c r="F107" s="361"/>
      <c r="G107" s="361"/>
      <c r="H107" s="361"/>
      <c r="I107" s="361"/>
      <c r="J107" s="361"/>
      <c r="K107" s="361"/>
      <c r="L107" s="361"/>
      <c r="M107" s="361"/>
      <c r="N107" s="361"/>
      <c r="O107" s="361"/>
      <c r="P107" s="244"/>
      <c r="Q107" s="25"/>
      <c r="R107" s="25"/>
      <c r="S107" s="175"/>
      <c r="T107" s="176"/>
      <c r="U107" s="24"/>
      <c r="V107" s="28"/>
    </row>
    <row r="108" spans="1:22" s="32" customFormat="1" ht="15.2" customHeight="1" x14ac:dyDescent="0.15">
      <c r="A108" s="151"/>
      <c r="B108" s="30"/>
      <c r="C108" s="235"/>
      <c r="D108" s="361"/>
      <c r="E108" s="361"/>
      <c r="F108" s="361"/>
      <c r="G108" s="361"/>
      <c r="H108" s="361"/>
      <c r="I108" s="361"/>
      <c r="J108" s="361"/>
      <c r="K108" s="361"/>
      <c r="L108" s="361"/>
      <c r="M108" s="361"/>
      <c r="N108" s="361"/>
      <c r="O108" s="361"/>
      <c r="P108" s="244"/>
      <c r="Q108" s="25"/>
      <c r="R108" s="25"/>
      <c r="S108" s="175"/>
      <c r="T108" s="176"/>
      <c r="U108" s="24"/>
      <c r="V108" s="28"/>
    </row>
    <row r="109" spans="1:22" s="32" customFormat="1" ht="15.2" customHeight="1" x14ac:dyDescent="0.15">
      <c r="A109" s="151"/>
      <c r="B109" s="30" t="s">
        <v>21</v>
      </c>
      <c r="C109" s="310" t="s">
        <v>32</v>
      </c>
      <c r="D109" s="310"/>
      <c r="E109" s="310"/>
      <c r="F109" s="310"/>
      <c r="G109" s="310"/>
      <c r="H109" s="310"/>
      <c r="I109" s="310"/>
      <c r="J109" s="310"/>
      <c r="K109" s="310"/>
      <c r="L109" s="310"/>
      <c r="M109" s="310"/>
      <c r="N109" s="310"/>
      <c r="O109" s="310"/>
      <c r="P109" s="344"/>
      <c r="Q109" s="291" t="s">
        <v>722</v>
      </c>
      <c r="R109" s="292"/>
      <c r="S109" s="175"/>
      <c r="T109" s="176"/>
      <c r="U109" s="24"/>
      <c r="V109" s="28"/>
    </row>
    <row r="110" spans="1:22" s="32" customFormat="1" ht="15.2" customHeight="1" x14ac:dyDescent="0.15">
      <c r="A110" s="151"/>
      <c r="B110" s="30"/>
      <c r="C110" s="313"/>
      <c r="D110" s="313"/>
      <c r="E110" s="313"/>
      <c r="F110" s="313"/>
      <c r="G110" s="313"/>
      <c r="H110" s="313"/>
      <c r="I110" s="313"/>
      <c r="J110" s="313"/>
      <c r="K110" s="313"/>
      <c r="L110" s="313"/>
      <c r="M110" s="313"/>
      <c r="N110" s="313"/>
      <c r="O110" s="313"/>
      <c r="P110" s="314"/>
      <c r="Q110" s="25"/>
      <c r="R110" s="29"/>
      <c r="S110" s="175"/>
      <c r="T110" s="176"/>
      <c r="U110" s="24"/>
      <c r="V110" s="28"/>
    </row>
    <row r="111" spans="1:22" s="28" customFormat="1" ht="15.2" customHeight="1" x14ac:dyDescent="0.15">
      <c r="A111" s="141"/>
      <c r="B111" s="30"/>
      <c r="C111" s="313"/>
      <c r="D111" s="313"/>
      <c r="E111" s="313"/>
      <c r="F111" s="313"/>
      <c r="G111" s="313"/>
      <c r="H111" s="313"/>
      <c r="I111" s="313"/>
      <c r="J111" s="313"/>
      <c r="K111" s="313"/>
      <c r="L111" s="313"/>
      <c r="M111" s="313"/>
      <c r="N111" s="313"/>
      <c r="O111" s="313"/>
      <c r="P111" s="314"/>
      <c r="Q111" s="25"/>
      <c r="R111" s="25"/>
      <c r="S111" s="175"/>
      <c r="T111" s="176"/>
      <c r="U111" s="24"/>
    </row>
    <row r="112" spans="1:22" s="28" customFormat="1" ht="15.2" customHeight="1" x14ac:dyDescent="0.15">
      <c r="A112" s="81" t="s">
        <v>372</v>
      </c>
      <c r="B112" s="30" t="s">
        <v>28</v>
      </c>
      <c r="C112" s="310" t="s">
        <v>522</v>
      </c>
      <c r="D112" s="310"/>
      <c r="E112" s="310"/>
      <c r="F112" s="310"/>
      <c r="G112" s="310"/>
      <c r="H112" s="310"/>
      <c r="I112" s="310"/>
      <c r="J112" s="310"/>
      <c r="K112" s="310"/>
      <c r="L112" s="310"/>
      <c r="M112" s="310"/>
      <c r="N112" s="310"/>
      <c r="O112" s="310"/>
      <c r="P112" s="344"/>
      <c r="Q112" s="291" t="s">
        <v>722</v>
      </c>
      <c r="R112" s="292"/>
      <c r="S112" s="175"/>
      <c r="T112" s="394" t="s">
        <v>373</v>
      </c>
      <c r="U112" s="24"/>
    </row>
    <row r="113" spans="1:22" s="32" customFormat="1" ht="15.2" customHeight="1" x14ac:dyDescent="0.15">
      <c r="A113" s="82"/>
      <c r="B113" s="30"/>
      <c r="C113" s="321" t="s">
        <v>344</v>
      </c>
      <c r="D113" s="321"/>
      <c r="E113" s="321"/>
      <c r="F113" s="321"/>
      <c r="G113" s="321"/>
      <c r="H113" s="321"/>
      <c r="I113" s="321"/>
      <c r="J113" s="321"/>
      <c r="K113" s="321"/>
      <c r="L113" s="321"/>
      <c r="M113" s="321"/>
      <c r="N113" s="321"/>
      <c r="O113" s="321"/>
      <c r="P113" s="322"/>
      <c r="Q113" s="25"/>
      <c r="R113" s="25"/>
      <c r="S113" s="175"/>
      <c r="T113" s="394"/>
      <c r="U113" s="24"/>
      <c r="V113" s="28"/>
    </row>
    <row r="114" spans="1:22" s="32" customFormat="1" ht="15.2" customHeight="1" x14ac:dyDescent="0.15">
      <c r="A114" s="141"/>
      <c r="B114" s="30"/>
      <c r="C114" s="242"/>
      <c r="D114" s="315" t="s">
        <v>632</v>
      </c>
      <c r="E114" s="315"/>
      <c r="F114" s="242"/>
      <c r="G114" s="315" t="s">
        <v>633</v>
      </c>
      <c r="H114" s="315"/>
      <c r="I114" s="242"/>
      <c r="J114" s="315" t="s">
        <v>634</v>
      </c>
      <c r="K114" s="315"/>
      <c r="L114" s="242"/>
      <c r="M114" s="226" t="s">
        <v>635</v>
      </c>
      <c r="N114" s="226"/>
      <c r="O114" s="226"/>
      <c r="P114" s="27"/>
      <c r="Q114" s="25"/>
      <c r="R114" s="25"/>
      <c r="S114" s="175"/>
      <c r="T114" s="182"/>
      <c r="U114" s="24"/>
      <c r="V114" s="28"/>
    </row>
    <row r="115" spans="1:22" s="32" customFormat="1" ht="15.2" customHeight="1" x14ac:dyDescent="0.15">
      <c r="A115" s="141"/>
      <c r="B115" s="30"/>
      <c r="C115" s="242"/>
      <c r="D115" s="226" t="s">
        <v>636</v>
      </c>
      <c r="E115" s="226"/>
      <c r="F115" s="226"/>
      <c r="G115" s="226"/>
      <c r="H115" s="226"/>
      <c r="I115" s="226"/>
      <c r="J115" s="226"/>
      <c r="K115" s="226"/>
      <c r="L115" s="226"/>
      <c r="M115" s="226"/>
      <c r="N115" s="226"/>
      <c r="O115" s="226"/>
      <c r="P115" s="27"/>
      <c r="Q115" s="25"/>
      <c r="R115" s="25"/>
      <c r="S115" s="175"/>
      <c r="T115" s="176"/>
      <c r="U115" s="24"/>
      <c r="V115" s="28"/>
    </row>
    <row r="116" spans="1:22" s="32" customFormat="1" ht="15.2" customHeight="1" x14ac:dyDescent="0.15">
      <c r="A116" s="53"/>
      <c r="B116" s="237"/>
      <c r="C116" s="359" t="s">
        <v>175</v>
      </c>
      <c r="D116" s="359"/>
      <c r="E116" s="359"/>
      <c r="F116" s="359"/>
      <c r="G116" s="359"/>
      <c r="H116" s="359"/>
      <c r="I116" s="359"/>
      <c r="J116" s="359"/>
      <c r="K116" s="359"/>
      <c r="L116" s="359"/>
      <c r="M116" s="359"/>
      <c r="N116" s="359"/>
      <c r="O116" s="359"/>
      <c r="P116" s="360"/>
      <c r="Q116" s="26"/>
      <c r="R116" s="26"/>
      <c r="S116" s="177"/>
      <c r="T116" s="178"/>
      <c r="U116" s="155"/>
      <c r="V116" s="28"/>
    </row>
    <row r="117" spans="1:22" s="32" customFormat="1" ht="15.2" customHeight="1" x14ac:dyDescent="0.15">
      <c r="A117" s="52" t="s">
        <v>140</v>
      </c>
      <c r="B117" s="238" t="s">
        <v>28</v>
      </c>
      <c r="C117" s="309" t="s">
        <v>33</v>
      </c>
      <c r="D117" s="309"/>
      <c r="E117" s="309"/>
      <c r="F117" s="309"/>
      <c r="G117" s="309"/>
      <c r="H117" s="309"/>
      <c r="I117" s="309"/>
      <c r="J117" s="309"/>
      <c r="K117" s="309"/>
      <c r="L117" s="309"/>
      <c r="M117" s="309"/>
      <c r="N117" s="309"/>
      <c r="O117" s="309"/>
      <c r="P117" s="343"/>
      <c r="Q117" s="291" t="s">
        <v>722</v>
      </c>
      <c r="R117" s="292"/>
      <c r="S117" s="179" t="s">
        <v>215</v>
      </c>
      <c r="T117" s="159" t="s">
        <v>285</v>
      </c>
      <c r="U117" s="167"/>
      <c r="V117" s="28"/>
    </row>
    <row r="118" spans="1:22" s="32" customFormat="1" ht="15.2" customHeight="1" x14ac:dyDescent="0.15">
      <c r="A118" s="141"/>
      <c r="B118" s="30"/>
      <c r="C118" s="301" t="s">
        <v>445</v>
      </c>
      <c r="D118" s="301"/>
      <c r="E118" s="301"/>
      <c r="F118" s="301"/>
      <c r="G118" s="301"/>
      <c r="H118" s="301"/>
      <c r="I118" s="301"/>
      <c r="J118" s="301"/>
      <c r="K118" s="301"/>
      <c r="L118" s="301"/>
      <c r="M118" s="301"/>
      <c r="N118" s="301"/>
      <c r="O118" s="301"/>
      <c r="P118" s="302"/>
      <c r="Q118" s="291" t="s">
        <v>722</v>
      </c>
      <c r="R118" s="292"/>
      <c r="S118" s="175"/>
      <c r="T118" s="160"/>
      <c r="U118" s="24"/>
      <c r="V118" s="28"/>
    </row>
    <row r="119" spans="1:22" s="32" customFormat="1" ht="15.2" customHeight="1" x14ac:dyDescent="0.15">
      <c r="A119" s="141"/>
      <c r="B119" s="30"/>
      <c r="C119" s="313"/>
      <c r="D119" s="313"/>
      <c r="E119" s="313"/>
      <c r="F119" s="313"/>
      <c r="G119" s="313"/>
      <c r="H119" s="313"/>
      <c r="I119" s="313"/>
      <c r="J119" s="313"/>
      <c r="K119" s="313"/>
      <c r="L119" s="313"/>
      <c r="M119" s="313"/>
      <c r="N119" s="313"/>
      <c r="O119" s="313"/>
      <c r="P119" s="314"/>
      <c r="Q119" s="25"/>
      <c r="R119" s="29"/>
      <c r="S119" s="175"/>
      <c r="T119" s="160"/>
      <c r="U119" s="24"/>
      <c r="V119" s="28"/>
    </row>
    <row r="120" spans="1:22" s="28" customFormat="1" ht="15.2" customHeight="1" x14ac:dyDescent="0.15">
      <c r="A120" s="141"/>
      <c r="B120" s="30"/>
      <c r="C120" s="310" t="s">
        <v>441</v>
      </c>
      <c r="D120" s="310"/>
      <c r="E120" s="310"/>
      <c r="F120" s="310"/>
      <c r="G120" s="310"/>
      <c r="H120" s="310"/>
      <c r="I120" s="310"/>
      <c r="J120" s="310"/>
      <c r="K120" s="310"/>
      <c r="L120" s="310"/>
      <c r="M120" s="310"/>
      <c r="N120" s="310"/>
      <c r="O120" s="310"/>
      <c r="P120" s="344"/>
      <c r="Q120" s="25"/>
      <c r="R120" s="25"/>
      <c r="S120" s="175"/>
      <c r="T120" s="384" t="s">
        <v>373</v>
      </c>
      <c r="U120" s="24"/>
    </row>
    <row r="121" spans="1:22" s="32" customFormat="1" ht="15.2" customHeight="1" x14ac:dyDescent="0.15">
      <c r="A121" s="141"/>
      <c r="B121" s="30"/>
      <c r="C121" s="310" t="s">
        <v>34</v>
      </c>
      <c r="D121" s="310"/>
      <c r="E121" s="310"/>
      <c r="F121" s="310"/>
      <c r="G121" s="310"/>
      <c r="H121" s="310"/>
      <c r="I121" s="310"/>
      <c r="J121" s="310"/>
      <c r="K121" s="310"/>
      <c r="L121" s="310"/>
      <c r="M121" s="310"/>
      <c r="N121" s="310"/>
      <c r="O121" s="310"/>
      <c r="P121" s="344"/>
      <c r="Q121" s="25"/>
      <c r="R121" s="25"/>
      <c r="S121" s="175"/>
      <c r="T121" s="384"/>
      <c r="U121" s="24"/>
      <c r="V121" s="28"/>
    </row>
    <row r="122" spans="1:22" s="32" customFormat="1" ht="15.2" customHeight="1" x14ac:dyDescent="0.15">
      <c r="A122" s="141"/>
      <c r="B122" s="30"/>
      <c r="C122" s="315" t="s">
        <v>639</v>
      </c>
      <c r="D122" s="315"/>
      <c r="E122" s="315"/>
      <c r="F122" s="315"/>
      <c r="G122" s="315"/>
      <c r="H122" s="315"/>
      <c r="I122" s="315"/>
      <c r="J122" s="226"/>
      <c r="K122" s="226"/>
      <c r="L122" s="226"/>
      <c r="M122" s="226"/>
      <c r="N122" s="226"/>
      <c r="O122" s="226"/>
      <c r="P122" s="27"/>
      <c r="Q122" s="25"/>
      <c r="R122" s="25"/>
      <c r="S122" s="175"/>
      <c r="T122" s="176"/>
      <c r="U122" s="24"/>
      <c r="V122" s="28"/>
    </row>
    <row r="123" spans="1:22" s="32" customFormat="1" ht="15.2" customHeight="1" x14ac:dyDescent="0.15">
      <c r="A123" s="141"/>
      <c r="B123" s="30"/>
      <c r="C123" s="310" t="s">
        <v>35</v>
      </c>
      <c r="D123" s="310"/>
      <c r="E123" s="310"/>
      <c r="F123" s="310"/>
      <c r="G123" s="310"/>
      <c r="H123" s="310"/>
      <c r="I123" s="310"/>
      <c r="J123" s="310"/>
      <c r="K123" s="310"/>
      <c r="L123" s="310"/>
      <c r="M123" s="310"/>
      <c r="N123" s="310"/>
      <c r="O123" s="310"/>
      <c r="P123" s="344"/>
      <c r="Q123" s="25"/>
      <c r="R123" s="25"/>
      <c r="S123" s="175"/>
      <c r="T123" s="176"/>
      <c r="U123" s="24"/>
      <c r="V123" s="28"/>
    </row>
    <row r="124" spans="1:22" s="32" customFormat="1" ht="15.2" customHeight="1" x14ac:dyDescent="0.15">
      <c r="A124" s="141"/>
      <c r="B124" s="30"/>
      <c r="C124" s="315" t="s">
        <v>638</v>
      </c>
      <c r="D124" s="315"/>
      <c r="E124" s="315"/>
      <c r="F124" s="315"/>
      <c r="G124" s="315"/>
      <c r="H124" s="315"/>
      <c r="I124" s="315"/>
      <c r="J124" s="226"/>
      <c r="K124" s="226"/>
      <c r="L124" s="226"/>
      <c r="M124" s="226"/>
      <c r="N124" s="226"/>
      <c r="O124" s="226"/>
      <c r="P124" s="27"/>
      <c r="Q124" s="25"/>
      <c r="R124" s="25"/>
      <c r="S124" s="175"/>
      <c r="T124" s="176"/>
      <c r="U124" s="24"/>
      <c r="V124" s="28"/>
    </row>
    <row r="125" spans="1:22" s="32" customFormat="1" ht="15.2" customHeight="1" x14ac:dyDescent="0.15">
      <c r="A125" s="141"/>
      <c r="B125" s="30"/>
      <c r="C125" s="310" t="s">
        <v>36</v>
      </c>
      <c r="D125" s="310"/>
      <c r="E125" s="310"/>
      <c r="F125" s="310"/>
      <c r="G125" s="310"/>
      <c r="H125" s="310"/>
      <c r="I125" s="310"/>
      <c r="J125" s="310"/>
      <c r="K125" s="310"/>
      <c r="L125" s="310"/>
      <c r="M125" s="310"/>
      <c r="N125" s="310"/>
      <c r="O125" s="310"/>
      <c r="P125" s="344"/>
      <c r="Q125" s="25"/>
      <c r="R125" s="25"/>
      <c r="S125" s="175"/>
      <c r="T125" s="176" t="s">
        <v>265</v>
      </c>
      <c r="U125" s="24"/>
      <c r="V125" s="28"/>
    </row>
    <row r="126" spans="1:22" s="32" customFormat="1" ht="15.2" customHeight="1" x14ac:dyDescent="0.15">
      <c r="A126" s="141"/>
      <c r="B126" s="30"/>
      <c r="C126" s="315" t="s">
        <v>640</v>
      </c>
      <c r="D126" s="315"/>
      <c r="E126" s="315"/>
      <c r="F126" s="315"/>
      <c r="G126" s="315"/>
      <c r="H126" s="315"/>
      <c r="I126" s="315"/>
      <c r="J126" s="226"/>
      <c r="K126" s="226"/>
      <c r="L126" s="226"/>
      <c r="M126" s="226"/>
      <c r="N126" s="226"/>
      <c r="O126" s="226"/>
      <c r="P126" s="27"/>
      <c r="Q126" s="25"/>
      <c r="R126" s="25"/>
      <c r="S126" s="175"/>
      <c r="T126" s="176" t="s">
        <v>266</v>
      </c>
      <c r="U126" s="24"/>
      <c r="V126" s="28"/>
    </row>
    <row r="127" spans="1:22" s="32" customFormat="1" ht="15.2" customHeight="1" x14ac:dyDescent="0.15">
      <c r="A127" s="141"/>
      <c r="B127" s="30"/>
      <c r="C127" s="310" t="s">
        <v>37</v>
      </c>
      <c r="D127" s="310"/>
      <c r="E127" s="310"/>
      <c r="F127" s="310"/>
      <c r="G127" s="310"/>
      <c r="H127" s="310"/>
      <c r="I127" s="310"/>
      <c r="J127" s="310"/>
      <c r="K127" s="310"/>
      <c r="L127" s="310"/>
      <c r="M127" s="310"/>
      <c r="N127" s="310"/>
      <c r="O127" s="310"/>
      <c r="P127" s="344"/>
      <c r="Q127" s="25"/>
      <c r="R127" s="25"/>
      <c r="S127" s="175"/>
      <c r="T127" s="176" t="s">
        <v>267</v>
      </c>
      <c r="U127" s="24"/>
      <c r="V127" s="28"/>
    </row>
    <row r="128" spans="1:22" s="32" customFormat="1" ht="15.2" customHeight="1" x14ac:dyDescent="0.15">
      <c r="A128" s="141"/>
      <c r="B128" s="30"/>
      <c r="C128" s="315" t="s">
        <v>641</v>
      </c>
      <c r="D128" s="315"/>
      <c r="E128" s="315"/>
      <c r="F128" s="315"/>
      <c r="G128" s="315"/>
      <c r="H128" s="315"/>
      <c r="I128" s="315"/>
      <c r="J128" s="226"/>
      <c r="K128" s="226"/>
      <c r="L128" s="226"/>
      <c r="M128" s="226"/>
      <c r="N128" s="226"/>
      <c r="O128" s="226"/>
      <c r="P128" s="27"/>
      <c r="Q128" s="25"/>
      <c r="R128" s="25"/>
      <c r="S128" s="175"/>
      <c r="T128" s="176"/>
      <c r="U128" s="24"/>
      <c r="V128" s="28"/>
    </row>
    <row r="129" spans="1:22" s="32" customFormat="1" ht="15.2" customHeight="1" x14ac:dyDescent="0.15">
      <c r="A129" s="141"/>
      <c r="B129" s="30"/>
      <c r="C129" s="313"/>
      <c r="D129" s="313"/>
      <c r="E129" s="313"/>
      <c r="F129" s="313"/>
      <c r="G129" s="313"/>
      <c r="H129" s="313"/>
      <c r="I129" s="313"/>
      <c r="J129" s="313"/>
      <c r="K129" s="313"/>
      <c r="L129" s="313"/>
      <c r="M129" s="313"/>
      <c r="N129" s="313"/>
      <c r="O129" s="313"/>
      <c r="P129" s="314"/>
      <c r="Q129" s="25"/>
      <c r="R129" s="25"/>
      <c r="S129" s="175"/>
      <c r="T129" s="176"/>
      <c r="U129" s="24"/>
      <c r="V129" s="28"/>
    </row>
    <row r="130" spans="1:22" s="32" customFormat="1" ht="15.2" customHeight="1" x14ac:dyDescent="0.15">
      <c r="A130" s="141"/>
      <c r="B130" s="30"/>
      <c r="C130" s="313"/>
      <c r="D130" s="313"/>
      <c r="E130" s="313"/>
      <c r="F130" s="313"/>
      <c r="G130" s="313"/>
      <c r="H130" s="313"/>
      <c r="I130" s="313"/>
      <c r="J130" s="313"/>
      <c r="K130" s="313"/>
      <c r="L130" s="313"/>
      <c r="M130" s="313"/>
      <c r="N130" s="313"/>
      <c r="O130" s="313"/>
      <c r="P130" s="314"/>
      <c r="Q130" s="25"/>
      <c r="R130" s="25"/>
      <c r="S130" s="24"/>
      <c r="T130" s="176"/>
      <c r="U130" s="24"/>
      <c r="V130" s="28"/>
    </row>
    <row r="131" spans="1:22" s="32" customFormat="1" ht="15.2" customHeight="1" x14ac:dyDescent="0.15">
      <c r="A131" s="54"/>
      <c r="B131" s="30" t="s">
        <v>21</v>
      </c>
      <c r="C131" s="310" t="s">
        <v>520</v>
      </c>
      <c r="D131" s="310"/>
      <c r="E131" s="310"/>
      <c r="F131" s="310"/>
      <c r="G131" s="310"/>
      <c r="H131" s="310"/>
      <c r="I131" s="310"/>
      <c r="J131" s="310"/>
      <c r="K131" s="310"/>
      <c r="L131" s="310"/>
      <c r="M131" s="310"/>
      <c r="N131" s="310"/>
      <c r="O131" s="310"/>
      <c r="P131" s="344"/>
      <c r="Q131" s="291" t="s">
        <v>724</v>
      </c>
      <c r="R131" s="292"/>
      <c r="S131" s="373" t="s">
        <v>216</v>
      </c>
      <c r="T131" s="393" t="s">
        <v>374</v>
      </c>
      <c r="U131" s="153"/>
      <c r="V131" s="28"/>
    </row>
    <row r="132" spans="1:22" s="32" customFormat="1" ht="15.2" customHeight="1" x14ac:dyDescent="0.15">
      <c r="A132" s="54"/>
      <c r="B132" s="30"/>
      <c r="C132" s="310" t="s">
        <v>340</v>
      </c>
      <c r="D132" s="310"/>
      <c r="E132" s="310"/>
      <c r="F132" s="310"/>
      <c r="G132" s="310"/>
      <c r="H132" s="310"/>
      <c r="I132" s="310"/>
      <c r="J132" s="310"/>
      <c r="K132" s="310"/>
      <c r="L132" s="310"/>
      <c r="M132" s="310"/>
      <c r="N132" s="310"/>
      <c r="O132" s="310"/>
      <c r="P132" s="344"/>
      <c r="Q132" s="25"/>
      <c r="R132" s="25"/>
      <c r="S132" s="373"/>
      <c r="T132" s="393"/>
      <c r="U132" s="153"/>
      <c r="V132" s="28"/>
    </row>
    <row r="133" spans="1:22" s="130" customFormat="1" ht="15.2" customHeight="1" x14ac:dyDescent="0.15">
      <c r="A133" s="153"/>
      <c r="B133" s="232"/>
      <c r="C133" s="313"/>
      <c r="D133" s="313"/>
      <c r="E133" s="313"/>
      <c r="F133" s="313"/>
      <c r="G133" s="313"/>
      <c r="H133" s="313"/>
      <c r="I133" s="313"/>
      <c r="J133" s="313"/>
      <c r="K133" s="313"/>
      <c r="L133" s="313"/>
      <c r="M133" s="313"/>
      <c r="N133" s="313"/>
      <c r="O133" s="313"/>
      <c r="P133" s="314"/>
      <c r="Q133" s="25"/>
      <c r="R133" s="25"/>
      <c r="S133" s="373"/>
      <c r="T133" s="132"/>
      <c r="U133" s="153"/>
      <c r="V133" s="134"/>
    </row>
    <row r="134" spans="1:22" s="130" customFormat="1" ht="15.2" customHeight="1" x14ac:dyDescent="0.15">
      <c r="A134" s="141" t="s">
        <v>38</v>
      </c>
      <c r="B134" s="30" t="s">
        <v>28</v>
      </c>
      <c r="C134" s="310" t="s">
        <v>39</v>
      </c>
      <c r="D134" s="310"/>
      <c r="E134" s="310"/>
      <c r="F134" s="310"/>
      <c r="G134" s="310"/>
      <c r="H134" s="310"/>
      <c r="I134" s="310"/>
      <c r="J134" s="310"/>
      <c r="K134" s="310"/>
      <c r="L134" s="310"/>
      <c r="M134" s="310"/>
      <c r="N134" s="310"/>
      <c r="O134" s="310"/>
      <c r="P134" s="344"/>
      <c r="Q134" s="291" t="s">
        <v>722</v>
      </c>
      <c r="R134" s="292"/>
      <c r="S134" s="375" t="s">
        <v>195</v>
      </c>
      <c r="T134" s="176" t="s">
        <v>548</v>
      </c>
      <c r="U134" s="24"/>
      <c r="V134" s="28"/>
    </row>
    <row r="135" spans="1:22" s="28" customFormat="1" ht="15.2" customHeight="1" x14ac:dyDescent="0.15">
      <c r="A135" s="141"/>
      <c r="B135" s="30"/>
      <c r="C135" s="321" t="s">
        <v>345</v>
      </c>
      <c r="D135" s="321"/>
      <c r="E135" s="321"/>
      <c r="F135" s="321"/>
      <c r="G135" s="321"/>
      <c r="H135" s="321"/>
      <c r="I135" s="321"/>
      <c r="J135" s="321"/>
      <c r="K135" s="321"/>
      <c r="L135" s="321"/>
      <c r="M135" s="321"/>
      <c r="N135" s="321"/>
      <c r="O135" s="321"/>
      <c r="P135" s="322"/>
      <c r="Q135" s="25"/>
      <c r="R135" s="29"/>
      <c r="S135" s="375"/>
      <c r="T135" s="176"/>
      <c r="U135" s="24"/>
    </row>
    <row r="136" spans="1:22" s="28" customFormat="1" ht="15.2" customHeight="1" x14ac:dyDescent="0.15">
      <c r="A136" s="141"/>
      <c r="B136" s="30"/>
      <c r="C136" s="242"/>
      <c r="D136" s="299" t="s">
        <v>645</v>
      </c>
      <c r="E136" s="299"/>
      <c r="F136" s="299"/>
      <c r="G136" s="299"/>
      <c r="H136" s="299"/>
      <c r="I136" s="299"/>
      <c r="J136" s="299"/>
      <c r="K136" s="299"/>
      <c r="L136" s="299"/>
      <c r="M136" s="299"/>
      <c r="N136" s="299"/>
      <c r="O136" s="299"/>
      <c r="P136" s="137"/>
      <c r="Q136" s="25"/>
      <c r="R136" s="25"/>
      <c r="S136" s="375"/>
      <c r="T136" s="390" t="s">
        <v>373</v>
      </c>
      <c r="U136" s="24"/>
    </row>
    <row r="137" spans="1:22" s="28" customFormat="1" ht="15.2" customHeight="1" x14ac:dyDescent="0.15">
      <c r="A137" s="141"/>
      <c r="B137" s="30"/>
      <c r="C137" s="235"/>
      <c r="D137" s="299"/>
      <c r="E137" s="299"/>
      <c r="F137" s="299"/>
      <c r="G137" s="299"/>
      <c r="H137" s="299"/>
      <c r="I137" s="299"/>
      <c r="J137" s="299"/>
      <c r="K137" s="299"/>
      <c r="L137" s="299"/>
      <c r="M137" s="299"/>
      <c r="N137" s="299"/>
      <c r="O137" s="299"/>
      <c r="P137" s="244"/>
      <c r="Q137" s="25"/>
      <c r="R137" s="25"/>
      <c r="S137" s="375"/>
      <c r="T137" s="390"/>
      <c r="U137" s="24"/>
    </row>
    <row r="138" spans="1:22" s="32" customFormat="1" ht="15.2" customHeight="1" x14ac:dyDescent="0.15">
      <c r="A138" s="141"/>
      <c r="B138" s="30" t="s">
        <v>169</v>
      </c>
      <c r="C138" s="310" t="s">
        <v>203</v>
      </c>
      <c r="D138" s="310"/>
      <c r="E138" s="310"/>
      <c r="F138" s="310"/>
      <c r="G138" s="310"/>
      <c r="H138" s="310"/>
      <c r="I138" s="310"/>
      <c r="J138" s="310"/>
      <c r="K138" s="310"/>
      <c r="L138" s="310"/>
      <c r="M138" s="310"/>
      <c r="N138" s="310"/>
      <c r="O138" s="310"/>
      <c r="P138" s="344"/>
      <c r="Q138" s="25"/>
      <c r="R138" s="29"/>
      <c r="S138" s="136"/>
      <c r="T138" s="390"/>
      <c r="U138" s="24"/>
      <c r="V138" s="28"/>
    </row>
    <row r="139" spans="1:22" s="32" customFormat="1" ht="15.2" customHeight="1" x14ac:dyDescent="0.15">
      <c r="A139" s="141"/>
      <c r="B139" s="30"/>
      <c r="C139" s="242"/>
      <c r="D139" s="226" t="s">
        <v>646</v>
      </c>
      <c r="E139" s="226"/>
      <c r="F139" s="226"/>
      <c r="G139" s="242"/>
      <c r="H139" s="226" t="s">
        <v>647</v>
      </c>
      <c r="I139" s="226"/>
      <c r="J139" s="226"/>
      <c r="K139" s="242"/>
      <c r="L139" s="226" t="s">
        <v>648</v>
      </c>
      <c r="M139" s="226"/>
      <c r="N139" s="226"/>
      <c r="O139" s="226"/>
      <c r="P139" s="27"/>
      <c r="Q139" s="25"/>
      <c r="R139" s="25"/>
      <c r="S139" s="175"/>
      <c r="T139" s="390"/>
      <c r="U139" s="24"/>
      <c r="V139" s="28"/>
    </row>
    <row r="140" spans="1:22" s="32" customFormat="1" ht="15.2" customHeight="1" x14ac:dyDescent="0.15">
      <c r="A140" s="53"/>
      <c r="B140" s="237"/>
      <c r="C140" s="357"/>
      <c r="D140" s="357"/>
      <c r="E140" s="357"/>
      <c r="F140" s="357"/>
      <c r="G140" s="357"/>
      <c r="H140" s="357"/>
      <c r="I140" s="357"/>
      <c r="J140" s="357"/>
      <c r="K140" s="357"/>
      <c r="L140" s="357"/>
      <c r="M140" s="357"/>
      <c r="N140" s="357"/>
      <c r="O140" s="357"/>
      <c r="P140" s="358"/>
      <c r="Q140" s="26"/>
      <c r="R140" s="26"/>
      <c r="S140" s="177"/>
      <c r="T140" s="178"/>
      <c r="U140" s="155"/>
      <c r="V140" s="28"/>
    </row>
    <row r="141" spans="1:22" s="32" customFormat="1" ht="15.2" customHeight="1" x14ac:dyDescent="0.15">
      <c r="A141" s="400" t="s">
        <v>256</v>
      </c>
      <c r="B141" s="238" t="s">
        <v>40</v>
      </c>
      <c r="C141" s="309" t="s">
        <v>41</v>
      </c>
      <c r="D141" s="309"/>
      <c r="E141" s="309"/>
      <c r="F141" s="309"/>
      <c r="G141" s="309"/>
      <c r="H141" s="309"/>
      <c r="I141" s="309"/>
      <c r="J141" s="309"/>
      <c r="K141" s="309"/>
      <c r="L141" s="309"/>
      <c r="M141" s="309"/>
      <c r="N141" s="309"/>
      <c r="O141" s="309"/>
      <c r="P141" s="343"/>
      <c r="Q141" s="291" t="s">
        <v>722</v>
      </c>
      <c r="R141" s="292"/>
      <c r="S141" s="180" t="s">
        <v>217</v>
      </c>
      <c r="T141" s="391" t="s">
        <v>373</v>
      </c>
      <c r="U141" s="167"/>
      <c r="V141" s="28"/>
    </row>
    <row r="142" spans="1:22" s="32" customFormat="1" ht="15.2" customHeight="1" x14ac:dyDescent="0.15">
      <c r="A142" s="399"/>
      <c r="B142" s="30"/>
      <c r="C142" s="321" t="s">
        <v>345</v>
      </c>
      <c r="D142" s="321"/>
      <c r="E142" s="321"/>
      <c r="F142" s="321"/>
      <c r="G142" s="321"/>
      <c r="H142" s="321"/>
      <c r="I142" s="321"/>
      <c r="J142" s="321"/>
      <c r="K142" s="321"/>
      <c r="L142" s="321"/>
      <c r="M142" s="321"/>
      <c r="N142" s="321"/>
      <c r="O142" s="321"/>
      <c r="P142" s="322"/>
      <c r="Q142" s="25"/>
      <c r="R142" s="29"/>
      <c r="S142" s="175"/>
      <c r="T142" s="390"/>
      <c r="U142" s="24"/>
      <c r="V142" s="28"/>
    </row>
    <row r="143" spans="1:22" s="32" customFormat="1" ht="15.2" customHeight="1" x14ac:dyDescent="0.15">
      <c r="A143" s="141"/>
      <c r="B143" s="30"/>
      <c r="C143" s="242"/>
      <c r="D143" s="226" t="s">
        <v>649</v>
      </c>
      <c r="E143" s="226"/>
      <c r="F143" s="226"/>
      <c r="G143" s="226"/>
      <c r="H143" s="226"/>
      <c r="I143" s="226"/>
      <c r="J143" s="226"/>
      <c r="K143" s="226"/>
      <c r="L143" s="226"/>
      <c r="M143" s="226"/>
      <c r="N143" s="226"/>
      <c r="O143" s="226"/>
      <c r="P143" s="27"/>
      <c r="Q143" s="25"/>
      <c r="R143" s="25"/>
      <c r="S143" s="175"/>
      <c r="T143" s="24"/>
      <c r="U143" s="24"/>
      <c r="V143" s="28"/>
    </row>
    <row r="144" spans="1:22" s="32" customFormat="1" ht="15.2" customHeight="1" x14ac:dyDescent="0.15">
      <c r="A144" s="141"/>
      <c r="B144" s="30"/>
      <c r="C144" s="242"/>
      <c r="D144" s="226" t="s">
        <v>650</v>
      </c>
      <c r="E144" s="226"/>
      <c r="F144" s="226"/>
      <c r="G144" s="226"/>
      <c r="H144" s="226"/>
      <c r="I144" s="226"/>
      <c r="J144" s="226"/>
      <c r="K144" s="226"/>
      <c r="L144" s="226"/>
      <c r="M144" s="226"/>
      <c r="N144" s="226"/>
      <c r="O144" s="226"/>
      <c r="P144" s="27"/>
      <c r="Q144" s="25"/>
      <c r="R144" s="25"/>
      <c r="S144" s="175"/>
      <c r="T144" s="163"/>
      <c r="U144" s="24"/>
      <c r="V144" s="28"/>
    </row>
    <row r="145" spans="1:22" s="32" customFormat="1" ht="15.2" customHeight="1" x14ac:dyDescent="0.15">
      <c r="A145" s="141"/>
      <c r="B145" s="30"/>
      <c r="C145" s="242"/>
      <c r="D145" s="226" t="s">
        <v>651</v>
      </c>
      <c r="E145" s="226"/>
      <c r="F145" s="226"/>
      <c r="G145" s="226"/>
      <c r="H145" s="226"/>
      <c r="I145" s="226"/>
      <c r="J145" s="226"/>
      <c r="K145" s="226"/>
      <c r="L145" s="226"/>
      <c r="M145" s="226"/>
      <c r="N145" s="226"/>
      <c r="O145" s="226"/>
      <c r="P145" s="27"/>
      <c r="Q145" s="25"/>
      <c r="R145" s="25"/>
      <c r="S145" s="175"/>
      <c r="T145" s="176"/>
      <c r="U145" s="24"/>
      <c r="V145" s="28"/>
    </row>
    <row r="146" spans="1:22" s="32" customFormat="1" ht="15.2" customHeight="1" x14ac:dyDescent="0.15">
      <c r="A146" s="141"/>
      <c r="B146" s="30"/>
      <c r="C146" s="242"/>
      <c r="D146" s="315" t="s">
        <v>652</v>
      </c>
      <c r="E146" s="315"/>
      <c r="F146" s="315"/>
      <c r="G146" s="315"/>
      <c r="H146" s="315"/>
      <c r="I146" s="355"/>
      <c r="J146" s="355"/>
      <c r="K146" s="226" t="s">
        <v>653</v>
      </c>
      <c r="L146" s="226"/>
      <c r="M146" s="226"/>
      <c r="N146" s="226"/>
      <c r="O146" s="226"/>
      <c r="P146" s="27"/>
      <c r="Q146" s="25"/>
      <c r="R146" s="25"/>
      <c r="S146" s="175"/>
      <c r="T146" s="176"/>
      <c r="U146" s="24"/>
      <c r="V146" s="28"/>
    </row>
    <row r="147" spans="1:22" s="32" customFormat="1" ht="15.2" customHeight="1" x14ac:dyDescent="0.15">
      <c r="A147" s="141"/>
      <c r="B147" s="30"/>
      <c r="C147" s="310" t="s">
        <v>102</v>
      </c>
      <c r="D147" s="310"/>
      <c r="E147" s="310"/>
      <c r="F147" s="310"/>
      <c r="G147" s="310"/>
      <c r="H147" s="310"/>
      <c r="I147" s="310"/>
      <c r="J147" s="310"/>
      <c r="K147" s="310"/>
      <c r="L147" s="310"/>
      <c r="M147" s="310"/>
      <c r="N147" s="310"/>
      <c r="O147" s="310"/>
      <c r="P147" s="344"/>
      <c r="Q147" s="25"/>
      <c r="R147" s="25"/>
      <c r="S147" s="175"/>
      <c r="T147" s="176"/>
      <c r="U147" s="24"/>
      <c r="V147" s="28"/>
    </row>
    <row r="148" spans="1:22" s="32" customFormat="1" ht="15.2" customHeight="1" x14ac:dyDescent="0.15">
      <c r="A148" s="379" t="s">
        <v>159</v>
      </c>
      <c r="B148" s="356" t="s">
        <v>654</v>
      </c>
      <c r="C148" s="355"/>
      <c r="D148" s="355"/>
      <c r="E148" s="355"/>
      <c r="F148" s="355"/>
      <c r="G148" s="355"/>
      <c r="H148" s="242"/>
      <c r="I148" s="226" t="s">
        <v>655</v>
      </c>
      <c r="J148" s="226"/>
      <c r="K148" s="226"/>
      <c r="L148" s="226"/>
      <c r="M148" s="226"/>
      <c r="N148" s="226"/>
      <c r="O148" s="226"/>
      <c r="P148" s="226"/>
      <c r="Q148" s="25"/>
      <c r="R148" s="25"/>
      <c r="S148" s="175"/>
      <c r="T148" s="176"/>
      <c r="U148" s="24"/>
      <c r="V148" s="28"/>
    </row>
    <row r="149" spans="1:22" s="32" customFormat="1" ht="15.2" customHeight="1" x14ac:dyDescent="0.15">
      <c r="A149" s="379"/>
      <c r="B149" s="30" t="s">
        <v>40</v>
      </c>
      <c r="C149" s="299" t="s">
        <v>176</v>
      </c>
      <c r="D149" s="299"/>
      <c r="E149" s="299"/>
      <c r="F149" s="299"/>
      <c r="G149" s="299"/>
      <c r="H149" s="299"/>
      <c r="I149" s="299"/>
      <c r="J149" s="299"/>
      <c r="K149" s="299"/>
      <c r="L149" s="299"/>
      <c r="M149" s="299"/>
      <c r="N149" s="299"/>
      <c r="O149" s="299"/>
      <c r="P149" s="300"/>
      <c r="Q149" s="291" t="s">
        <v>722</v>
      </c>
      <c r="R149" s="292"/>
      <c r="S149" s="376" t="s">
        <v>218</v>
      </c>
      <c r="T149" s="161" t="s">
        <v>323</v>
      </c>
      <c r="U149" s="24"/>
      <c r="V149" s="28"/>
    </row>
    <row r="150" spans="1:22" s="32" customFormat="1" ht="15.2" customHeight="1" x14ac:dyDescent="0.15">
      <c r="A150" s="141"/>
      <c r="B150" s="30"/>
      <c r="C150" s="313"/>
      <c r="D150" s="313"/>
      <c r="E150" s="313"/>
      <c r="F150" s="313"/>
      <c r="G150" s="313"/>
      <c r="H150" s="313"/>
      <c r="I150" s="313"/>
      <c r="J150" s="313"/>
      <c r="K150" s="313"/>
      <c r="L150" s="313"/>
      <c r="M150" s="313"/>
      <c r="N150" s="313"/>
      <c r="O150" s="313"/>
      <c r="P150" s="314"/>
      <c r="Q150" s="25"/>
      <c r="R150" s="25"/>
      <c r="S150" s="376"/>
      <c r="T150" s="161"/>
      <c r="U150" s="24"/>
      <c r="V150" s="28"/>
    </row>
    <row r="151" spans="1:22" s="32" customFormat="1" ht="15.2" customHeight="1" x14ac:dyDescent="0.15">
      <c r="A151" s="141"/>
      <c r="B151" s="30"/>
      <c r="C151" s="313"/>
      <c r="D151" s="313"/>
      <c r="E151" s="313"/>
      <c r="F151" s="313"/>
      <c r="G151" s="313"/>
      <c r="H151" s="313"/>
      <c r="I151" s="313"/>
      <c r="J151" s="313"/>
      <c r="K151" s="313"/>
      <c r="L151" s="313"/>
      <c r="M151" s="313"/>
      <c r="N151" s="313"/>
      <c r="O151" s="313"/>
      <c r="P151" s="314"/>
      <c r="Q151" s="25"/>
      <c r="R151" s="25"/>
      <c r="S151" s="376"/>
      <c r="T151" s="161"/>
      <c r="U151" s="24"/>
      <c r="V151" s="28"/>
    </row>
    <row r="152" spans="1:22" s="32" customFormat="1" ht="15.2" customHeight="1" x14ac:dyDescent="0.15">
      <c r="A152" s="141"/>
      <c r="B152" s="30" t="s">
        <v>42</v>
      </c>
      <c r="C152" s="310" t="s">
        <v>197</v>
      </c>
      <c r="D152" s="310"/>
      <c r="E152" s="310"/>
      <c r="F152" s="310"/>
      <c r="G152" s="310"/>
      <c r="H152" s="310"/>
      <c r="I152" s="310"/>
      <c r="J152" s="310"/>
      <c r="K152" s="310"/>
      <c r="L152" s="310"/>
      <c r="M152" s="310"/>
      <c r="N152" s="310"/>
      <c r="O152" s="310"/>
      <c r="P152" s="344"/>
      <c r="Q152" s="291" t="s">
        <v>722</v>
      </c>
      <c r="R152" s="292"/>
      <c r="S152" s="175"/>
      <c r="T152" s="176"/>
      <c r="U152" s="24"/>
      <c r="V152" s="28"/>
    </row>
    <row r="153" spans="1:22" s="32" customFormat="1" ht="15.2" customHeight="1" x14ac:dyDescent="0.15">
      <c r="A153" s="141"/>
      <c r="B153" s="30"/>
      <c r="C153" s="310" t="s">
        <v>572</v>
      </c>
      <c r="D153" s="310"/>
      <c r="E153" s="310"/>
      <c r="F153" s="310"/>
      <c r="G153" s="310"/>
      <c r="H153" s="310"/>
      <c r="I153" s="310"/>
      <c r="J153" s="310"/>
      <c r="K153" s="310"/>
      <c r="L153" s="310"/>
      <c r="M153" s="310"/>
      <c r="N153" s="310"/>
      <c r="O153" s="310"/>
      <c r="P153" s="344"/>
      <c r="Q153" s="25"/>
      <c r="R153" s="29"/>
      <c r="S153" s="175"/>
      <c r="T153" s="176"/>
      <c r="U153" s="24"/>
      <c r="V153" s="28"/>
    </row>
    <row r="154" spans="1:22" s="32" customFormat="1" ht="15.2" customHeight="1" x14ac:dyDescent="0.15">
      <c r="A154" s="141"/>
      <c r="B154" s="30"/>
      <c r="C154" s="242"/>
      <c r="D154" s="310" t="s">
        <v>656</v>
      </c>
      <c r="E154" s="310"/>
      <c r="F154" s="310"/>
      <c r="G154" s="310"/>
      <c r="H154" s="310"/>
      <c r="I154" s="310"/>
      <c r="J154" s="310"/>
      <c r="K154" s="310"/>
      <c r="L154" s="310"/>
      <c r="M154" s="310"/>
      <c r="N154" s="310"/>
      <c r="O154" s="310"/>
      <c r="P154" s="344"/>
      <c r="Q154" s="25"/>
      <c r="R154" s="29"/>
      <c r="S154" s="175"/>
      <c r="T154" s="176"/>
      <c r="U154" s="24"/>
      <c r="V154" s="28"/>
    </row>
    <row r="155" spans="1:22" s="32" customFormat="1" ht="15.2" customHeight="1" x14ac:dyDescent="0.15">
      <c r="A155" s="141"/>
      <c r="B155" s="30"/>
      <c r="C155" s="242"/>
      <c r="D155" s="299" t="s">
        <v>657</v>
      </c>
      <c r="E155" s="299"/>
      <c r="F155" s="299"/>
      <c r="G155" s="299"/>
      <c r="H155" s="299"/>
      <c r="I155" s="299"/>
      <c r="J155" s="299"/>
      <c r="K155" s="299"/>
      <c r="L155" s="299"/>
      <c r="M155" s="299"/>
      <c r="N155" s="299"/>
      <c r="O155" s="299"/>
      <c r="P155" s="300"/>
      <c r="Q155" s="25"/>
      <c r="R155" s="25"/>
      <c r="S155" s="175"/>
      <c r="T155" s="176"/>
      <c r="U155" s="24"/>
      <c r="V155" s="28"/>
    </row>
    <row r="156" spans="1:22" s="32" customFormat="1" ht="15.2" customHeight="1" x14ac:dyDescent="0.15">
      <c r="A156" s="141"/>
      <c r="B156" s="30"/>
      <c r="C156" s="235"/>
      <c r="D156" s="299"/>
      <c r="E156" s="299"/>
      <c r="F156" s="299"/>
      <c r="G156" s="299"/>
      <c r="H156" s="299"/>
      <c r="I156" s="299"/>
      <c r="J156" s="299"/>
      <c r="K156" s="299"/>
      <c r="L156" s="299"/>
      <c r="M156" s="299"/>
      <c r="N156" s="299"/>
      <c r="O156" s="299"/>
      <c r="P156" s="300"/>
      <c r="Q156" s="25"/>
      <c r="R156" s="25"/>
      <c r="S156" s="175"/>
      <c r="T156" s="176"/>
      <c r="U156" s="24"/>
      <c r="V156" s="28"/>
    </row>
    <row r="157" spans="1:22" s="32" customFormat="1" ht="15.2" customHeight="1" x14ac:dyDescent="0.15">
      <c r="A157" s="141"/>
      <c r="B157" s="30"/>
      <c r="C157" s="313"/>
      <c r="D157" s="313"/>
      <c r="E157" s="313"/>
      <c r="F157" s="313"/>
      <c r="G157" s="313"/>
      <c r="H157" s="313"/>
      <c r="I157" s="313"/>
      <c r="J157" s="313"/>
      <c r="K157" s="313"/>
      <c r="L157" s="313"/>
      <c r="M157" s="313"/>
      <c r="N157" s="313"/>
      <c r="O157" s="313"/>
      <c r="P157" s="314"/>
      <c r="Q157" s="25"/>
      <c r="R157" s="25"/>
      <c r="S157" s="175"/>
      <c r="T157" s="176"/>
      <c r="U157" s="24"/>
      <c r="V157" s="28"/>
    </row>
    <row r="158" spans="1:22" s="32" customFormat="1" ht="15.2" customHeight="1" x14ac:dyDescent="0.15">
      <c r="A158" s="141"/>
      <c r="B158" s="30" t="s">
        <v>43</v>
      </c>
      <c r="C158" s="299" t="s">
        <v>658</v>
      </c>
      <c r="D158" s="299"/>
      <c r="E158" s="299"/>
      <c r="F158" s="299"/>
      <c r="G158" s="299"/>
      <c r="H158" s="299"/>
      <c r="I158" s="299"/>
      <c r="J158" s="299"/>
      <c r="K158" s="299"/>
      <c r="L158" s="299"/>
      <c r="M158" s="299"/>
      <c r="N158" s="299"/>
      <c r="O158" s="299"/>
      <c r="P158" s="300"/>
      <c r="Q158" s="291" t="s">
        <v>722</v>
      </c>
      <c r="R158" s="292"/>
      <c r="S158" s="175"/>
      <c r="T158" s="176"/>
      <c r="U158" s="24"/>
      <c r="V158" s="28"/>
    </row>
    <row r="159" spans="1:22" s="32" customFormat="1" ht="15.2" customHeight="1" x14ac:dyDescent="0.15">
      <c r="A159" s="141"/>
      <c r="B159" s="30"/>
      <c r="C159" s="299"/>
      <c r="D159" s="299"/>
      <c r="E159" s="299"/>
      <c r="F159" s="299"/>
      <c r="G159" s="299"/>
      <c r="H159" s="299"/>
      <c r="I159" s="299"/>
      <c r="J159" s="299"/>
      <c r="K159" s="299"/>
      <c r="L159" s="299"/>
      <c r="M159" s="299"/>
      <c r="N159" s="299"/>
      <c r="O159" s="299"/>
      <c r="P159" s="300"/>
      <c r="Q159" s="25"/>
      <c r="R159" s="25"/>
      <c r="S159" s="175"/>
      <c r="T159" s="176"/>
      <c r="U159" s="24"/>
      <c r="V159" s="28"/>
    </row>
    <row r="160" spans="1:22" s="32" customFormat="1" ht="15.2" customHeight="1" x14ac:dyDescent="0.15">
      <c r="A160" s="141"/>
      <c r="B160" s="30"/>
      <c r="C160" s="321" t="s">
        <v>343</v>
      </c>
      <c r="D160" s="321"/>
      <c r="E160" s="321"/>
      <c r="F160" s="321"/>
      <c r="G160" s="321"/>
      <c r="H160" s="321"/>
      <c r="I160" s="321"/>
      <c r="J160" s="321"/>
      <c r="K160" s="321"/>
      <c r="L160" s="321"/>
      <c r="M160" s="321"/>
      <c r="N160" s="321"/>
      <c r="O160" s="321"/>
      <c r="P160" s="322"/>
      <c r="Q160" s="25"/>
      <c r="R160" s="25"/>
      <c r="S160" s="175"/>
      <c r="T160" s="176"/>
      <c r="U160" s="24"/>
      <c r="V160" s="28"/>
    </row>
    <row r="161" spans="1:22" s="32" customFormat="1" ht="15.2" customHeight="1" x14ac:dyDescent="0.15">
      <c r="A161" s="141"/>
      <c r="B161" s="30"/>
      <c r="C161" s="242"/>
      <c r="D161" s="301" t="s">
        <v>659</v>
      </c>
      <c r="E161" s="301"/>
      <c r="F161" s="301"/>
      <c r="G161" s="301"/>
      <c r="H161" s="301"/>
      <c r="I161" s="301"/>
      <c r="J161" s="301"/>
      <c r="K161" s="301"/>
      <c r="L161" s="301"/>
      <c r="M161" s="301"/>
      <c r="N161" s="301"/>
      <c r="O161" s="301"/>
      <c r="P161" s="248"/>
      <c r="Q161" s="31"/>
      <c r="R161" s="69"/>
      <c r="S161" s="175"/>
      <c r="T161" s="176"/>
      <c r="U161" s="24"/>
      <c r="V161" s="28"/>
    </row>
    <row r="162" spans="1:22" s="32" customFormat="1" ht="15.2" customHeight="1" x14ac:dyDescent="0.15">
      <c r="A162" s="141"/>
      <c r="B162" s="30"/>
      <c r="C162" s="226"/>
      <c r="D162" s="301"/>
      <c r="E162" s="301"/>
      <c r="F162" s="301"/>
      <c r="G162" s="301"/>
      <c r="H162" s="301"/>
      <c r="I162" s="301"/>
      <c r="J162" s="301"/>
      <c r="K162" s="301"/>
      <c r="L162" s="301"/>
      <c r="M162" s="301"/>
      <c r="N162" s="301"/>
      <c r="O162" s="301"/>
      <c r="P162" s="248"/>
      <c r="Q162" s="31"/>
      <c r="R162" s="31"/>
      <c r="S162" s="175"/>
      <c r="T162" s="176"/>
      <c r="U162" s="24"/>
      <c r="V162" s="28"/>
    </row>
    <row r="163" spans="1:22" s="32" customFormat="1" ht="15.2" customHeight="1" x14ac:dyDescent="0.15">
      <c r="A163" s="141"/>
      <c r="B163" s="30"/>
      <c r="C163" s="242"/>
      <c r="D163" s="299" t="s">
        <v>660</v>
      </c>
      <c r="E163" s="299"/>
      <c r="F163" s="299"/>
      <c r="G163" s="299"/>
      <c r="H163" s="299"/>
      <c r="I163" s="299"/>
      <c r="J163" s="299"/>
      <c r="K163" s="299"/>
      <c r="L163" s="299"/>
      <c r="M163" s="299"/>
      <c r="N163" s="299"/>
      <c r="O163" s="299"/>
      <c r="P163" s="137"/>
      <c r="Q163" s="31"/>
      <c r="R163" s="69"/>
      <c r="S163" s="175"/>
      <c r="T163" s="183" t="s">
        <v>323</v>
      </c>
      <c r="U163" s="24"/>
      <c r="V163" s="28"/>
    </row>
    <row r="164" spans="1:22" s="32" customFormat="1" ht="15.2" customHeight="1" x14ac:dyDescent="0.15">
      <c r="A164" s="141"/>
      <c r="B164" s="30"/>
      <c r="D164" s="299"/>
      <c r="E164" s="299"/>
      <c r="F164" s="299"/>
      <c r="G164" s="299"/>
      <c r="H164" s="299"/>
      <c r="I164" s="299"/>
      <c r="J164" s="299"/>
      <c r="K164" s="299"/>
      <c r="L164" s="299"/>
      <c r="M164" s="299"/>
      <c r="N164" s="299"/>
      <c r="O164" s="299"/>
      <c r="P164" s="137"/>
      <c r="Q164" s="31"/>
      <c r="R164" s="31"/>
      <c r="S164" s="175"/>
      <c r="T164" s="183"/>
      <c r="U164" s="24"/>
      <c r="V164" s="28"/>
    </row>
    <row r="165" spans="1:22" s="32" customFormat="1" ht="15.2" customHeight="1" x14ac:dyDescent="0.15">
      <c r="A165" s="141"/>
      <c r="B165" s="30"/>
      <c r="C165" s="242"/>
      <c r="D165" s="315" t="s">
        <v>661</v>
      </c>
      <c r="E165" s="315"/>
      <c r="F165" s="315"/>
      <c r="G165" s="315"/>
      <c r="H165" s="315"/>
      <c r="I165" s="315"/>
      <c r="J165" s="315"/>
      <c r="K165" s="315"/>
      <c r="L165" s="315"/>
      <c r="M165" s="315"/>
      <c r="N165" s="315"/>
      <c r="O165" s="315"/>
      <c r="P165" s="27"/>
      <c r="Q165" s="31"/>
      <c r="R165" s="69"/>
      <c r="S165" s="175" t="s">
        <v>212</v>
      </c>
      <c r="T165" s="183"/>
      <c r="U165" s="24"/>
      <c r="V165" s="28"/>
    </row>
    <row r="166" spans="1:22" s="32" customFormat="1" ht="15.2" customHeight="1" x14ac:dyDescent="0.15">
      <c r="A166" s="141"/>
      <c r="B166" s="30"/>
      <c r="C166" s="242"/>
      <c r="D166" s="299" t="s">
        <v>662</v>
      </c>
      <c r="E166" s="299"/>
      <c r="F166" s="299"/>
      <c r="G166" s="299"/>
      <c r="H166" s="299"/>
      <c r="I166" s="299"/>
      <c r="J166" s="299"/>
      <c r="K166" s="299"/>
      <c r="L166" s="299"/>
      <c r="M166" s="299"/>
      <c r="N166" s="299"/>
      <c r="O166" s="299"/>
      <c r="P166" s="137"/>
      <c r="Q166" s="31"/>
      <c r="R166" s="69"/>
      <c r="S166" s="375" t="s">
        <v>375</v>
      </c>
      <c r="T166" s="176"/>
      <c r="U166" s="24"/>
      <c r="V166" s="28"/>
    </row>
    <row r="167" spans="1:22" s="32" customFormat="1" ht="15.2" customHeight="1" x14ac:dyDescent="0.15">
      <c r="A167" s="141"/>
      <c r="B167" s="30"/>
      <c r="D167" s="299"/>
      <c r="E167" s="299"/>
      <c r="F167" s="299"/>
      <c r="G167" s="299"/>
      <c r="H167" s="299"/>
      <c r="I167" s="299"/>
      <c r="J167" s="299"/>
      <c r="K167" s="299"/>
      <c r="L167" s="299"/>
      <c r="M167" s="299"/>
      <c r="N167" s="299"/>
      <c r="O167" s="299"/>
      <c r="P167" s="137"/>
      <c r="Q167" s="31"/>
      <c r="R167" s="31"/>
      <c r="S167" s="375"/>
      <c r="T167" s="176"/>
      <c r="U167" s="24"/>
      <c r="V167" s="28"/>
    </row>
    <row r="168" spans="1:22" s="32" customFormat="1" ht="15.2" customHeight="1" x14ac:dyDescent="0.15">
      <c r="A168" s="141"/>
      <c r="B168" s="30"/>
      <c r="C168" s="242"/>
      <c r="D168" s="299" t="s">
        <v>664</v>
      </c>
      <c r="E168" s="299"/>
      <c r="F168" s="299"/>
      <c r="G168" s="299"/>
      <c r="H168" s="299"/>
      <c r="I168" s="299"/>
      <c r="J168" s="299"/>
      <c r="K168" s="299"/>
      <c r="L168" s="299"/>
      <c r="M168" s="299"/>
      <c r="N168" s="299"/>
      <c r="O168" s="299"/>
      <c r="P168" s="137"/>
      <c r="Q168" s="31"/>
      <c r="R168" s="69"/>
      <c r="S168" s="175" t="s">
        <v>219</v>
      </c>
      <c r="T168" s="176"/>
      <c r="U168" s="24"/>
      <c r="V168" s="28"/>
    </row>
    <row r="169" spans="1:22" s="32" customFormat="1" ht="15.2" customHeight="1" x14ac:dyDescent="0.15">
      <c r="A169" s="141"/>
      <c r="B169" s="30"/>
      <c r="D169" s="299"/>
      <c r="E169" s="299"/>
      <c r="F169" s="299"/>
      <c r="G169" s="299"/>
      <c r="H169" s="299"/>
      <c r="I169" s="299"/>
      <c r="J169" s="299"/>
      <c r="K169" s="299"/>
      <c r="L169" s="299"/>
      <c r="M169" s="299"/>
      <c r="N169" s="299"/>
      <c r="O169" s="299"/>
      <c r="P169" s="244"/>
      <c r="Q169" s="31"/>
      <c r="R169" s="69"/>
      <c r="S169" s="175"/>
      <c r="T169" s="176"/>
      <c r="U169" s="24"/>
      <c r="V169" s="28"/>
    </row>
    <row r="170" spans="1:22" s="32" customFormat="1" ht="15.2" customHeight="1" x14ac:dyDescent="0.15">
      <c r="A170" s="141"/>
      <c r="B170" s="30"/>
      <c r="C170" s="242"/>
      <c r="D170" s="299" t="s">
        <v>663</v>
      </c>
      <c r="E170" s="299"/>
      <c r="F170" s="299"/>
      <c r="G170" s="299"/>
      <c r="H170" s="299"/>
      <c r="I170" s="299"/>
      <c r="J170" s="299"/>
      <c r="K170" s="299"/>
      <c r="L170" s="299"/>
      <c r="M170" s="299"/>
      <c r="N170" s="299"/>
      <c r="O170" s="299"/>
      <c r="P170" s="137"/>
      <c r="Q170" s="31"/>
      <c r="R170" s="69"/>
      <c r="S170" s="175" t="s">
        <v>220</v>
      </c>
      <c r="T170" s="176"/>
      <c r="U170" s="24"/>
      <c r="V170" s="28"/>
    </row>
    <row r="171" spans="1:22" s="32" customFormat="1" ht="15.2" customHeight="1" x14ac:dyDescent="0.15">
      <c r="A171" s="53"/>
      <c r="B171" s="237"/>
      <c r="C171" s="245"/>
      <c r="D171" s="317"/>
      <c r="E171" s="317"/>
      <c r="F171" s="317"/>
      <c r="G171" s="317"/>
      <c r="H171" s="317"/>
      <c r="I171" s="317"/>
      <c r="J171" s="317"/>
      <c r="K171" s="317"/>
      <c r="L171" s="317"/>
      <c r="M171" s="317"/>
      <c r="N171" s="317"/>
      <c r="O171" s="317"/>
      <c r="P171" s="246"/>
      <c r="Q171" s="26"/>
      <c r="R171" s="26"/>
      <c r="S171" s="177"/>
      <c r="T171" s="178"/>
      <c r="U171" s="155"/>
      <c r="V171" s="28"/>
    </row>
    <row r="172" spans="1:22" s="32" customFormat="1" ht="15.2" customHeight="1" x14ac:dyDescent="0.15">
      <c r="A172" s="52"/>
      <c r="B172" s="238"/>
      <c r="C172" s="234"/>
      <c r="D172" s="234"/>
      <c r="E172" s="234"/>
      <c r="F172" s="234"/>
      <c r="G172" s="234"/>
      <c r="H172" s="234"/>
      <c r="I172" s="234"/>
      <c r="J172" s="234"/>
      <c r="K172" s="234"/>
      <c r="L172" s="234"/>
      <c r="M172" s="234"/>
      <c r="N172" s="234"/>
      <c r="O172" s="234"/>
      <c r="P172" s="56"/>
      <c r="Q172" s="35"/>
      <c r="R172" s="35"/>
      <c r="S172" s="179"/>
      <c r="T172" s="180"/>
      <c r="U172" s="167"/>
      <c r="V172" s="28"/>
    </row>
    <row r="173" spans="1:22" s="32" customFormat="1" ht="15.2" customHeight="1" x14ac:dyDescent="0.15">
      <c r="A173" s="141"/>
      <c r="B173" s="30" t="s">
        <v>44</v>
      </c>
      <c r="C173" s="131"/>
      <c r="D173" s="310" t="s">
        <v>45</v>
      </c>
      <c r="E173" s="310"/>
      <c r="F173" s="310"/>
      <c r="G173" s="310"/>
      <c r="H173" s="310"/>
      <c r="I173" s="310"/>
      <c r="J173" s="310"/>
      <c r="K173" s="310"/>
      <c r="L173" s="310"/>
      <c r="M173" s="310"/>
      <c r="N173" s="310"/>
      <c r="O173" s="310"/>
      <c r="P173" s="344"/>
      <c r="Q173" s="291" t="s">
        <v>722</v>
      </c>
      <c r="R173" s="292"/>
      <c r="S173" s="175"/>
      <c r="T173" s="176"/>
      <c r="U173" s="24"/>
      <c r="V173" s="28"/>
    </row>
    <row r="174" spans="1:22" s="32" customFormat="1" ht="15.2" customHeight="1" x14ac:dyDescent="0.15">
      <c r="A174" s="141"/>
      <c r="B174" s="30"/>
      <c r="C174" s="131"/>
      <c r="D174" s="321" t="s">
        <v>343</v>
      </c>
      <c r="E174" s="321"/>
      <c r="F174" s="321"/>
      <c r="G174" s="321"/>
      <c r="H174" s="321"/>
      <c r="I174" s="321"/>
      <c r="J174" s="321"/>
      <c r="K174" s="321"/>
      <c r="L174" s="321"/>
      <c r="M174" s="321"/>
      <c r="N174" s="321"/>
      <c r="O174" s="321"/>
      <c r="P174" s="322"/>
      <c r="Q174" s="25"/>
      <c r="R174" s="25"/>
      <c r="S174" s="175"/>
      <c r="T174" s="176"/>
      <c r="U174" s="24"/>
      <c r="V174" s="28"/>
    </row>
    <row r="175" spans="1:22" s="32" customFormat="1" ht="15.2" customHeight="1" x14ac:dyDescent="0.15">
      <c r="A175" s="141"/>
      <c r="B175" s="30"/>
      <c r="C175" s="242"/>
      <c r="D175" s="299" t="s">
        <v>668</v>
      </c>
      <c r="E175" s="299"/>
      <c r="F175" s="299"/>
      <c r="G175" s="299"/>
      <c r="H175" s="299"/>
      <c r="I175" s="299"/>
      <c r="J175" s="299"/>
      <c r="K175" s="299"/>
      <c r="L175" s="299"/>
      <c r="M175" s="299"/>
      <c r="N175" s="299"/>
      <c r="O175" s="299"/>
      <c r="P175" s="137"/>
      <c r="Q175" s="31"/>
      <c r="R175" s="69"/>
      <c r="S175" s="175"/>
      <c r="T175" s="176"/>
      <c r="U175" s="24"/>
      <c r="V175" s="28"/>
    </row>
    <row r="176" spans="1:22" s="32" customFormat="1" ht="15.2" customHeight="1" x14ac:dyDescent="0.15">
      <c r="A176" s="141"/>
      <c r="B176" s="30"/>
      <c r="C176" s="131"/>
      <c r="D176" s="299"/>
      <c r="E176" s="299"/>
      <c r="F176" s="299"/>
      <c r="G176" s="299"/>
      <c r="H176" s="299"/>
      <c r="I176" s="299"/>
      <c r="J176" s="299"/>
      <c r="K176" s="299"/>
      <c r="L176" s="299"/>
      <c r="M176" s="299"/>
      <c r="N176" s="299"/>
      <c r="O176" s="299"/>
      <c r="P176" s="244"/>
      <c r="Q176" s="31"/>
      <c r="R176" s="31"/>
      <c r="S176" s="175"/>
      <c r="T176" s="176"/>
      <c r="U176" s="24"/>
      <c r="V176" s="28"/>
    </row>
    <row r="177" spans="1:22" s="32" customFormat="1" ht="15.2" customHeight="1" x14ac:dyDescent="0.15">
      <c r="A177" s="141"/>
      <c r="B177" s="30"/>
      <c r="C177" s="242"/>
      <c r="D177" s="299" t="s">
        <v>669</v>
      </c>
      <c r="E177" s="299"/>
      <c r="F177" s="299"/>
      <c r="G177" s="299"/>
      <c r="H177" s="299"/>
      <c r="I177" s="299"/>
      <c r="J177" s="299"/>
      <c r="K177" s="299"/>
      <c r="L177" s="299"/>
      <c r="M177" s="299"/>
      <c r="N177" s="299"/>
      <c r="O177" s="299"/>
      <c r="P177" s="137"/>
      <c r="Q177" s="31"/>
      <c r="R177" s="31"/>
      <c r="S177" s="175"/>
      <c r="T177" s="176"/>
      <c r="U177" s="24"/>
      <c r="V177" s="28"/>
    </row>
    <row r="178" spans="1:22" s="32" customFormat="1" ht="15.2" customHeight="1" x14ac:dyDescent="0.15">
      <c r="A178" s="141"/>
      <c r="B178" s="30"/>
      <c r="C178" s="131"/>
      <c r="D178" s="299"/>
      <c r="E178" s="299"/>
      <c r="F178" s="299"/>
      <c r="G178" s="299"/>
      <c r="H178" s="299"/>
      <c r="I178" s="299"/>
      <c r="J178" s="299"/>
      <c r="K178" s="299"/>
      <c r="L178" s="299"/>
      <c r="M178" s="299"/>
      <c r="N178" s="299"/>
      <c r="O178" s="299"/>
      <c r="P178" s="244"/>
      <c r="Q178" s="31"/>
      <c r="R178" s="31"/>
      <c r="S178" s="175"/>
      <c r="T178" s="176"/>
      <c r="U178" s="24"/>
      <c r="V178" s="28"/>
    </row>
    <row r="179" spans="1:22" s="32" customFormat="1" ht="15.2" customHeight="1" x14ac:dyDescent="0.15">
      <c r="A179" s="141"/>
      <c r="B179" s="30"/>
      <c r="C179" s="242"/>
      <c r="D179" s="299" t="s">
        <v>665</v>
      </c>
      <c r="E179" s="299"/>
      <c r="F179" s="299"/>
      <c r="G179" s="299"/>
      <c r="H179" s="299"/>
      <c r="I179" s="299"/>
      <c r="J179" s="299"/>
      <c r="K179" s="299"/>
      <c r="L179" s="299"/>
      <c r="M179" s="299"/>
      <c r="N179" s="299"/>
      <c r="O179" s="299"/>
      <c r="P179" s="137"/>
      <c r="Q179" s="31"/>
      <c r="R179" s="69"/>
      <c r="S179" s="175"/>
      <c r="T179" s="176"/>
      <c r="U179" s="24"/>
      <c r="V179" s="28"/>
    </row>
    <row r="180" spans="1:22" s="32" customFormat="1" ht="15.2" customHeight="1" x14ac:dyDescent="0.15">
      <c r="A180" s="141"/>
      <c r="B180" s="30"/>
      <c r="C180" s="242"/>
      <c r="D180" s="299" t="s">
        <v>670</v>
      </c>
      <c r="E180" s="299"/>
      <c r="F180" s="299"/>
      <c r="G180" s="299"/>
      <c r="H180" s="299"/>
      <c r="I180" s="299"/>
      <c r="J180" s="299"/>
      <c r="K180" s="299"/>
      <c r="L180" s="299"/>
      <c r="M180" s="299"/>
      <c r="N180" s="299"/>
      <c r="O180" s="299"/>
      <c r="P180" s="137"/>
      <c r="Q180" s="31"/>
      <c r="R180" s="31"/>
      <c r="S180" s="175"/>
      <c r="T180" s="176"/>
      <c r="U180" s="24"/>
      <c r="V180" s="28"/>
    </row>
    <row r="181" spans="1:22" s="32" customFormat="1" ht="15.2" customHeight="1" x14ac:dyDescent="0.15">
      <c r="A181" s="141"/>
      <c r="B181" s="30"/>
      <c r="C181" s="131"/>
      <c r="D181" s="299"/>
      <c r="E181" s="299"/>
      <c r="F181" s="299"/>
      <c r="G181" s="299"/>
      <c r="H181" s="299"/>
      <c r="I181" s="299"/>
      <c r="J181" s="299"/>
      <c r="K181" s="299"/>
      <c r="L181" s="299"/>
      <c r="M181" s="299"/>
      <c r="N181" s="299"/>
      <c r="O181" s="299"/>
      <c r="P181" s="244"/>
      <c r="Q181" s="31"/>
      <c r="R181" s="31"/>
      <c r="S181" s="175"/>
      <c r="T181" s="176"/>
      <c r="U181" s="24"/>
      <c r="V181" s="28"/>
    </row>
    <row r="182" spans="1:22" s="32" customFormat="1" ht="15.2" customHeight="1" x14ac:dyDescent="0.15">
      <c r="A182" s="141"/>
      <c r="B182" s="30"/>
      <c r="C182" s="242"/>
      <c r="D182" s="299" t="s">
        <v>671</v>
      </c>
      <c r="E182" s="299"/>
      <c r="F182" s="299"/>
      <c r="G182" s="299"/>
      <c r="H182" s="299"/>
      <c r="I182" s="299"/>
      <c r="J182" s="299"/>
      <c r="K182" s="299"/>
      <c r="L182" s="299"/>
      <c r="M182" s="299"/>
      <c r="N182" s="299"/>
      <c r="O182" s="299"/>
      <c r="P182" s="137"/>
      <c r="Q182" s="31"/>
      <c r="R182" s="69"/>
      <c r="S182" s="175"/>
      <c r="T182" s="176"/>
      <c r="U182" s="24"/>
      <c r="V182" s="28"/>
    </row>
    <row r="183" spans="1:22" s="32" customFormat="1" ht="15.2" customHeight="1" x14ac:dyDescent="0.15">
      <c r="A183" s="141"/>
      <c r="B183" s="30"/>
      <c r="C183" s="131"/>
      <c r="D183" s="299"/>
      <c r="E183" s="299"/>
      <c r="F183" s="299"/>
      <c r="G183" s="299"/>
      <c r="H183" s="299"/>
      <c r="I183" s="299"/>
      <c r="J183" s="299"/>
      <c r="K183" s="299"/>
      <c r="L183" s="299"/>
      <c r="M183" s="299"/>
      <c r="N183" s="299"/>
      <c r="O183" s="299"/>
      <c r="P183" s="244"/>
      <c r="Q183" s="31"/>
      <c r="R183" s="31"/>
      <c r="S183" s="175"/>
      <c r="T183" s="176"/>
      <c r="U183" s="24"/>
      <c r="V183" s="28"/>
    </row>
    <row r="184" spans="1:22" s="32" customFormat="1" ht="15.2" customHeight="1" x14ac:dyDescent="0.15">
      <c r="A184" s="141"/>
      <c r="B184" s="30"/>
      <c r="C184" s="242"/>
      <c r="D184" s="321" t="s">
        <v>666</v>
      </c>
      <c r="E184" s="321"/>
      <c r="F184" s="321"/>
      <c r="G184" s="321"/>
      <c r="H184" s="321"/>
      <c r="I184" s="321"/>
      <c r="J184" s="321"/>
      <c r="K184" s="321"/>
      <c r="L184" s="321"/>
      <c r="M184" s="321"/>
      <c r="N184" s="321"/>
      <c r="O184" s="321"/>
      <c r="P184" s="243"/>
      <c r="Q184" s="31"/>
      <c r="R184" s="69"/>
      <c r="S184" s="175"/>
      <c r="T184" s="176"/>
      <c r="U184" s="24"/>
      <c r="V184" s="28"/>
    </row>
    <row r="185" spans="1:22" s="32" customFormat="1" ht="15.2" customHeight="1" x14ac:dyDescent="0.15">
      <c r="A185" s="141"/>
      <c r="B185" s="30"/>
      <c r="C185" s="242"/>
      <c r="D185" s="351" t="s">
        <v>667</v>
      </c>
      <c r="E185" s="351"/>
      <c r="F185" s="351"/>
      <c r="G185" s="351"/>
      <c r="H185" s="351"/>
      <c r="I185" s="351"/>
      <c r="J185" s="351"/>
      <c r="K185" s="351"/>
      <c r="L185" s="351"/>
      <c r="M185" s="351"/>
      <c r="N185" s="351"/>
      <c r="O185" s="351"/>
      <c r="P185" s="27"/>
      <c r="Q185" s="31"/>
      <c r="R185" s="31"/>
      <c r="S185" s="175"/>
      <c r="T185" s="176"/>
      <c r="U185" s="24"/>
      <c r="V185" s="28"/>
    </row>
    <row r="186" spans="1:22" s="32" customFormat="1" ht="15.2" customHeight="1" x14ac:dyDescent="0.15">
      <c r="A186" s="141"/>
      <c r="B186" s="30"/>
      <c r="C186" s="131"/>
      <c r="D186" s="351"/>
      <c r="E186" s="351"/>
      <c r="F186" s="351"/>
      <c r="G186" s="351"/>
      <c r="H186" s="351"/>
      <c r="I186" s="351"/>
      <c r="J186" s="351"/>
      <c r="K186" s="351"/>
      <c r="L186" s="351"/>
      <c r="M186" s="351"/>
      <c r="N186" s="351"/>
      <c r="O186" s="351"/>
      <c r="P186" s="226"/>
      <c r="Q186" s="25"/>
      <c r="R186" s="25"/>
      <c r="S186" s="175"/>
      <c r="T186" s="176"/>
      <c r="U186" s="24"/>
      <c r="V186" s="28"/>
    </row>
    <row r="187" spans="1:22" s="32" customFormat="1" ht="15.2" customHeight="1" x14ac:dyDescent="0.15">
      <c r="A187" s="141"/>
      <c r="B187" s="30" t="s">
        <v>46</v>
      </c>
      <c r="C187" s="299" t="s">
        <v>196</v>
      </c>
      <c r="D187" s="299"/>
      <c r="E187" s="299"/>
      <c r="F187" s="299"/>
      <c r="G187" s="299"/>
      <c r="H187" s="299"/>
      <c r="I187" s="299"/>
      <c r="J187" s="299"/>
      <c r="K187" s="299"/>
      <c r="L187" s="299"/>
      <c r="M187" s="299"/>
      <c r="N187" s="299"/>
      <c r="O187" s="299"/>
      <c r="P187" s="137"/>
      <c r="Q187" s="291" t="s">
        <v>722</v>
      </c>
      <c r="R187" s="292"/>
      <c r="S187" s="163" t="s">
        <v>221</v>
      </c>
      <c r="T187" s="161" t="s">
        <v>323</v>
      </c>
      <c r="U187" s="24"/>
      <c r="V187" s="28"/>
    </row>
    <row r="188" spans="1:22" s="32" customFormat="1" ht="15.2" customHeight="1" x14ac:dyDescent="0.15">
      <c r="A188" s="141"/>
      <c r="B188" s="30"/>
      <c r="C188" s="299"/>
      <c r="D188" s="299"/>
      <c r="E188" s="299"/>
      <c r="F188" s="299"/>
      <c r="G188" s="299"/>
      <c r="H188" s="299"/>
      <c r="I188" s="299"/>
      <c r="J188" s="299"/>
      <c r="K188" s="299"/>
      <c r="L188" s="299"/>
      <c r="M188" s="299"/>
      <c r="N188" s="299"/>
      <c r="O188" s="299"/>
      <c r="P188" s="244"/>
      <c r="Q188" s="25"/>
      <c r="R188" s="25"/>
      <c r="S188" s="160"/>
      <c r="T188" s="161"/>
      <c r="U188" s="24"/>
      <c r="V188" s="28"/>
    </row>
    <row r="189" spans="1:22" s="32" customFormat="1" ht="15.2" customHeight="1" x14ac:dyDescent="0.15">
      <c r="A189" s="141"/>
      <c r="B189" s="30"/>
      <c r="C189" s="131"/>
      <c r="D189" s="313"/>
      <c r="E189" s="313"/>
      <c r="F189" s="313"/>
      <c r="G189" s="313"/>
      <c r="H189" s="313"/>
      <c r="I189" s="313"/>
      <c r="J189" s="313"/>
      <c r="K189" s="313"/>
      <c r="L189" s="313"/>
      <c r="M189" s="313"/>
      <c r="N189" s="313"/>
      <c r="O189" s="313"/>
      <c r="P189" s="314"/>
      <c r="Q189" s="25"/>
      <c r="R189" s="25"/>
      <c r="S189" s="175"/>
      <c r="T189" s="176"/>
      <c r="U189" s="24"/>
      <c r="V189" s="28"/>
    </row>
    <row r="190" spans="1:22" s="32" customFormat="1" ht="15.2" customHeight="1" x14ac:dyDescent="0.15">
      <c r="A190" s="141"/>
      <c r="B190" s="30" t="s">
        <v>47</v>
      </c>
      <c r="C190" s="131"/>
      <c r="D190" s="310" t="s">
        <v>177</v>
      </c>
      <c r="E190" s="310"/>
      <c r="F190" s="310"/>
      <c r="G190" s="310"/>
      <c r="H190" s="310"/>
      <c r="I190" s="310"/>
      <c r="J190" s="310"/>
      <c r="K190" s="310"/>
      <c r="L190" s="310"/>
      <c r="M190" s="310"/>
      <c r="N190" s="310"/>
      <c r="O190" s="310"/>
      <c r="P190" s="344"/>
      <c r="Q190" s="291" t="s">
        <v>722</v>
      </c>
      <c r="R190" s="292"/>
      <c r="S190" s="163" t="s">
        <v>221</v>
      </c>
      <c r="T190" s="176"/>
      <c r="U190" s="24"/>
      <c r="V190" s="28"/>
    </row>
    <row r="191" spans="1:22" s="32" customFormat="1" ht="15.2" customHeight="1" x14ac:dyDescent="0.15">
      <c r="A191" s="141"/>
      <c r="B191" s="30"/>
      <c r="C191" s="131"/>
      <c r="D191" s="321" t="s">
        <v>343</v>
      </c>
      <c r="E191" s="321"/>
      <c r="F191" s="321"/>
      <c r="G191" s="321"/>
      <c r="H191" s="321"/>
      <c r="I191" s="321"/>
      <c r="J191" s="321"/>
      <c r="K191" s="321"/>
      <c r="L191" s="321"/>
      <c r="M191" s="321"/>
      <c r="N191" s="321"/>
      <c r="O191" s="321"/>
      <c r="P191" s="322"/>
      <c r="Q191" s="25"/>
      <c r="R191" s="25"/>
      <c r="S191" s="175"/>
      <c r="T191" s="176"/>
      <c r="U191" s="24"/>
      <c r="V191" s="28"/>
    </row>
    <row r="192" spans="1:22" s="32" customFormat="1" ht="15.2" customHeight="1" x14ac:dyDescent="0.15">
      <c r="A192" s="141"/>
      <c r="B192" s="30"/>
      <c r="C192" s="242"/>
      <c r="D192" s="299" t="s">
        <v>672</v>
      </c>
      <c r="E192" s="299"/>
      <c r="F192" s="299"/>
      <c r="G192" s="299"/>
      <c r="H192" s="299"/>
      <c r="I192" s="299"/>
      <c r="J192" s="299"/>
      <c r="K192" s="299"/>
      <c r="L192" s="299"/>
      <c r="M192" s="299"/>
      <c r="N192" s="299"/>
      <c r="O192" s="299"/>
      <c r="P192" s="300"/>
      <c r="Q192" s="31"/>
      <c r="R192" s="69"/>
      <c r="S192" s="175"/>
      <c r="T192" s="176"/>
      <c r="U192" s="24"/>
      <c r="V192" s="28"/>
    </row>
    <row r="193" spans="1:22" s="32" customFormat="1" ht="15.2" customHeight="1" x14ac:dyDescent="0.15">
      <c r="A193" s="141"/>
      <c r="B193" s="30"/>
      <c r="C193" s="131"/>
      <c r="D193" s="299"/>
      <c r="E193" s="299"/>
      <c r="F193" s="299"/>
      <c r="G193" s="299"/>
      <c r="H193" s="299"/>
      <c r="I193" s="299"/>
      <c r="J193" s="299"/>
      <c r="K193" s="299"/>
      <c r="L193" s="299"/>
      <c r="M193" s="299"/>
      <c r="N193" s="299"/>
      <c r="O193" s="299"/>
      <c r="P193" s="300"/>
      <c r="Q193" s="31"/>
      <c r="R193" s="31"/>
      <c r="S193" s="175"/>
      <c r="T193" s="176"/>
      <c r="U193" s="24"/>
      <c r="V193" s="28"/>
    </row>
    <row r="194" spans="1:22" s="32" customFormat="1" ht="15.2" customHeight="1" x14ac:dyDescent="0.15">
      <c r="A194" s="141"/>
      <c r="B194" s="30"/>
      <c r="C194" s="242"/>
      <c r="D194" s="299" t="s">
        <v>678</v>
      </c>
      <c r="E194" s="299"/>
      <c r="F194" s="299"/>
      <c r="G194" s="299"/>
      <c r="H194" s="299"/>
      <c r="I194" s="299"/>
      <c r="J194" s="299"/>
      <c r="K194" s="299"/>
      <c r="L194" s="299"/>
      <c r="M194" s="299"/>
      <c r="N194" s="299"/>
      <c r="O194" s="299"/>
      <c r="P194" s="300"/>
      <c r="Q194" s="31"/>
      <c r="R194" s="31"/>
      <c r="S194" s="175"/>
      <c r="T194" s="176"/>
      <c r="U194" s="24"/>
      <c r="V194" s="28"/>
    </row>
    <row r="195" spans="1:22" s="32" customFormat="1" ht="15.2" customHeight="1" x14ac:dyDescent="0.15">
      <c r="A195" s="141"/>
      <c r="B195" s="30"/>
      <c r="C195" s="131"/>
      <c r="D195" s="299"/>
      <c r="E195" s="299"/>
      <c r="F195" s="299"/>
      <c r="G195" s="299"/>
      <c r="H195" s="299"/>
      <c r="I195" s="299"/>
      <c r="J195" s="299"/>
      <c r="K195" s="299"/>
      <c r="L195" s="299"/>
      <c r="M195" s="299"/>
      <c r="N195" s="299"/>
      <c r="O195" s="299"/>
      <c r="P195" s="300"/>
      <c r="Q195" s="31"/>
      <c r="R195" s="31"/>
      <c r="S195" s="175"/>
      <c r="T195" s="176"/>
      <c r="U195" s="24"/>
      <c r="V195" s="28"/>
    </row>
    <row r="196" spans="1:22" s="32" customFormat="1" ht="15.2" customHeight="1" x14ac:dyDescent="0.15">
      <c r="A196" s="141"/>
      <c r="B196" s="30"/>
      <c r="C196" s="242"/>
      <c r="D196" s="299" t="s">
        <v>671</v>
      </c>
      <c r="E196" s="299"/>
      <c r="F196" s="299"/>
      <c r="G196" s="299"/>
      <c r="H196" s="299"/>
      <c r="I196" s="299"/>
      <c r="J196" s="299"/>
      <c r="K196" s="299"/>
      <c r="L196" s="299"/>
      <c r="M196" s="299"/>
      <c r="N196" s="299"/>
      <c r="O196" s="299"/>
      <c r="P196" s="300"/>
      <c r="Q196" s="31"/>
      <c r="R196" s="69"/>
      <c r="S196" s="175"/>
      <c r="T196" s="176"/>
      <c r="U196" s="24"/>
      <c r="V196" s="28"/>
    </row>
    <row r="197" spans="1:22" s="32" customFormat="1" ht="15.2" customHeight="1" x14ac:dyDescent="0.15">
      <c r="A197" s="141"/>
      <c r="B197" s="30"/>
      <c r="C197" s="131"/>
      <c r="D197" s="299"/>
      <c r="E197" s="299"/>
      <c r="F197" s="299"/>
      <c r="G197" s="299"/>
      <c r="H197" s="299"/>
      <c r="I197" s="299"/>
      <c r="J197" s="299"/>
      <c r="K197" s="299"/>
      <c r="L197" s="299"/>
      <c r="M197" s="299"/>
      <c r="N197" s="299"/>
      <c r="O197" s="299"/>
      <c r="P197" s="300"/>
      <c r="Q197" s="31"/>
      <c r="R197" s="31"/>
      <c r="S197" s="175"/>
      <c r="T197" s="176"/>
      <c r="U197" s="24"/>
      <c r="V197" s="28"/>
    </row>
    <row r="198" spans="1:22" s="32" customFormat="1" ht="15.2" customHeight="1" x14ac:dyDescent="0.15">
      <c r="A198" s="141"/>
      <c r="B198" s="30"/>
      <c r="C198" s="242"/>
      <c r="D198" s="329" t="s">
        <v>676</v>
      </c>
      <c r="E198" s="329"/>
      <c r="F198" s="329"/>
      <c r="G198" s="329"/>
      <c r="H198" s="329"/>
      <c r="I198" s="329"/>
      <c r="J198" s="329"/>
      <c r="K198" s="329"/>
      <c r="L198" s="329"/>
      <c r="M198" s="329"/>
      <c r="N198" s="329"/>
      <c r="O198" s="329"/>
      <c r="P198" s="330"/>
      <c r="Q198" s="31"/>
      <c r="R198" s="69"/>
      <c r="S198" s="175"/>
      <c r="T198" s="176"/>
      <c r="U198" s="24"/>
      <c r="V198" s="28"/>
    </row>
    <row r="199" spans="1:22" s="32" customFormat="1" ht="15.2" customHeight="1" x14ac:dyDescent="0.15">
      <c r="A199" s="141"/>
      <c r="B199" s="30"/>
      <c r="C199" s="131"/>
      <c r="D199" s="329"/>
      <c r="E199" s="329"/>
      <c r="F199" s="329"/>
      <c r="G199" s="329"/>
      <c r="H199" s="329"/>
      <c r="I199" s="329"/>
      <c r="J199" s="329"/>
      <c r="K199" s="329"/>
      <c r="L199" s="329"/>
      <c r="M199" s="329"/>
      <c r="N199" s="329"/>
      <c r="O199" s="329"/>
      <c r="P199" s="330"/>
      <c r="Q199" s="31"/>
      <c r="R199" s="69"/>
      <c r="S199" s="175"/>
      <c r="T199" s="176"/>
      <c r="U199" s="24"/>
      <c r="V199" s="68"/>
    </row>
    <row r="200" spans="1:22" s="32" customFormat="1" ht="15.2" customHeight="1" x14ac:dyDescent="0.15">
      <c r="A200" s="141"/>
      <c r="B200" s="30"/>
      <c r="C200" s="242"/>
      <c r="D200" s="299" t="s">
        <v>677</v>
      </c>
      <c r="E200" s="299"/>
      <c r="F200" s="299"/>
      <c r="G200" s="299"/>
      <c r="H200" s="299"/>
      <c r="I200" s="299"/>
      <c r="J200" s="299"/>
      <c r="K200" s="299"/>
      <c r="L200" s="299"/>
      <c r="M200" s="299"/>
      <c r="N200" s="299"/>
      <c r="O200" s="299"/>
      <c r="P200" s="300"/>
      <c r="Q200" s="31"/>
      <c r="R200" s="69"/>
      <c r="S200" s="175"/>
      <c r="T200" s="176"/>
      <c r="U200" s="24"/>
      <c r="V200" s="28"/>
    </row>
    <row r="201" spans="1:22" s="32" customFormat="1" ht="15.2" customHeight="1" x14ac:dyDescent="0.15">
      <c r="A201" s="53"/>
      <c r="B201" s="237"/>
      <c r="C201" s="233"/>
      <c r="D201" s="317"/>
      <c r="E201" s="317"/>
      <c r="F201" s="317"/>
      <c r="G201" s="317"/>
      <c r="H201" s="317"/>
      <c r="I201" s="317"/>
      <c r="J201" s="317"/>
      <c r="K201" s="317"/>
      <c r="L201" s="317"/>
      <c r="M201" s="317"/>
      <c r="N201" s="317"/>
      <c r="O201" s="317"/>
      <c r="P201" s="318"/>
      <c r="Q201" s="154"/>
      <c r="R201" s="154"/>
      <c r="S201" s="177"/>
      <c r="T201" s="178"/>
      <c r="U201" s="155"/>
      <c r="V201" s="28"/>
    </row>
    <row r="202" spans="1:22" s="32" customFormat="1" ht="15.2" customHeight="1" x14ac:dyDescent="0.15">
      <c r="A202" s="52"/>
      <c r="B202" s="238"/>
      <c r="C202" s="242"/>
      <c r="D202" s="333" t="s">
        <v>673</v>
      </c>
      <c r="E202" s="333"/>
      <c r="F202" s="333"/>
      <c r="G202" s="333"/>
      <c r="H202" s="333"/>
      <c r="I202" s="333"/>
      <c r="J202" s="333"/>
      <c r="K202" s="333"/>
      <c r="L202" s="333"/>
      <c r="M202" s="333"/>
      <c r="N202" s="333"/>
      <c r="O202" s="333"/>
      <c r="P202" s="334"/>
      <c r="Q202" s="184"/>
      <c r="R202" s="156"/>
      <c r="S202" s="179"/>
      <c r="T202" s="180"/>
      <c r="U202" s="167"/>
      <c r="V202" s="28"/>
    </row>
    <row r="203" spans="1:22" s="32" customFormat="1" ht="15.2" customHeight="1" x14ac:dyDescent="0.15">
      <c r="A203" s="141"/>
      <c r="B203" s="30"/>
      <c r="C203" s="131"/>
      <c r="D203" s="299"/>
      <c r="E203" s="299"/>
      <c r="F203" s="299"/>
      <c r="G203" s="299"/>
      <c r="H203" s="299"/>
      <c r="I203" s="299"/>
      <c r="J203" s="299"/>
      <c r="K203" s="299"/>
      <c r="L203" s="299"/>
      <c r="M203" s="299"/>
      <c r="N203" s="299"/>
      <c r="O203" s="299"/>
      <c r="P203" s="300"/>
      <c r="Q203" s="31"/>
      <c r="R203" s="31"/>
      <c r="S203" s="175"/>
      <c r="T203" s="176"/>
      <c r="U203" s="24"/>
      <c r="V203" s="28"/>
    </row>
    <row r="204" spans="1:22" s="32" customFormat="1" ht="15.2" customHeight="1" x14ac:dyDescent="0.15">
      <c r="A204" s="141"/>
      <c r="B204" s="30"/>
      <c r="C204" s="131"/>
      <c r="D204" s="299"/>
      <c r="E204" s="299"/>
      <c r="F204" s="299"/>
      <c r="G204" s="299"/>
      <c r="H204" s="299"/>
      <c r="I204" s="299"/>
      <c r="J204" s="299"/>
      <c r="K204" s="299"/>
      <c r="L204" s="299"/>
      <c r="M204" s="299"/>
      <c r="N204" s="299"/>
      <c r="O204" s="299"/>
      <c r="P204" s="300"/>
      <c r="Q204" s="31"/>
      <c r="R204" s="31"/>
      <c r="S204" s="175"/>
      <c r="T204" s="176"/>
      <c r="U204" s="24"/>
      <c r="V204" s="28"/>
    </row>
    <row r="205" spans="1:22" s="32" customFormat="1" ht="15.2" customHeight="1" x14ac:dyDescent="0.15">
      <c r="A205" s="141"/>
      <c r="B205" s="30"/>
      <c r="C205" s="131"/>
      <c r="D205" s="299"/>
      <c r="E205" s="299"/>
      <c r="F205" s="299"/>
      <c r="G205" s="299"/>
      <c r="H205" s="299"/>
      <c r="I205" s="299"/>
      <c r="J205" s="299"/>
      <c r="K205" s="299"/>
      <c r="L205" s="299"/>
      <c r="M205" s="299"/>
      <c r="N205" s="299"/>
      <c r="O205" s="299"/>
      <c r="P205" s="300"/>
      <c r="Q205" s="31"/>
      <c r="R205" s="31"/>
      <c r="S205" s="175"/>
      <c r="T205" s="176"/>
      <c r="U205" s="24"/>
      <c r="V205" s="28"/>
    </row>
    <row r="206" spans="1:22" s="32" customFormat="1" ht="15.2" customHeight="1" x14ac:dyDescent="0.15">
      <c r="A206" s="141"/>
      <c r="B206" s="30"/>
      <c r="C206" s="242"/>
      <c r="D206" s="299" t="s">
        <v>674</v>
      </c>
      <c r="E206" s="299"/>
      <c r="F206" s="299"/>
      <c r="G206" s="299"/>
      <c r="H206" s="299"/>
      <c r="I206" s="299"/>
      <c r="J206" s="299"/>
      <c r="K206" s="299"/>
      <c r="L206" s="299"/>
      <c r="M206" s="299"/>
      <c r="N206" s="299"/>
      <c r="O206" s="299"/>
      <c r="P206" s="300"/>
      <c r="Q206" s="31"/>
      <c r="R206" s="31"/>
      <c r="S206" s="175"/>
      <c r="T206" s="176"/>
      <c r="U206" s="24"/>
      <c r="V206" s="28"/>
    </row>
    <row r="207" spans="1:22" s="32" customFormat="1" ht="15.2" customHeight="1" x14ac:dyDescent="0.15">
      <c r="A207" s="141"/>
      <c r="B207" s="30"/>
      <c r="C207" s="131"/>
      <c r="D207" s="299"/>
      <c r="E207" s="299"/>
      <c r="F207" s="299"/>
      <c r="G207" s="299"/>
      <c r="H207" s="299"/>
      <c r="I207" s="299"/>
      <c r="J207" s="299"/>
      <c r="K207" s="299"/>
      <c r="L207" s="299"/>
      <c r="M207" s="299"/>
      <c r="N207" s="299"/>
      <c r="O207" s="299"/>
      <c r="P207" s="300"/>
      <c r="Q207" s="31"/>
      <c r="R207" s="31"/>
      <c r="S207" s="175"/>
      <c r="T207" s="176"/>
      <c r="U207" s="24"/>
      <c r="V207" s="28"/>
    </row>
    <row r="208" spans="1:22" s="32" customFormat="1" ht="15.2" customHeight="1" x14ac:dyDescent="0.15">
      <c r="A208" s="141"/>
      <c r="B208" s="30"/>
      <c r="C208" s="242"/>
      <c r="D208" s="299" t="s">
        <v>675</v>
      </c>
      <c r="E208" s="299"/>
      <c r="F208" s="299"/>
      <c r="G208" s="299"/>
      <c r="H208" s="299"/>
      <c r="I208" s="299"/>
      <c r="J208" s="299"/>
      <c r="K208" s="299"/>
      <c r="L208" s="299"/>
      <c r="M208" s="299"/>
      <c r="N208" s="299"/>
      <c r="O208" s="299"/>
      <c r="P208" s="300"/>
      <c r="Q208" s="31"/>
      <c r="R208" s="31"/>
      <c r="S208" s="175"/>
      <c r="T208" s="176"/>
      <c r="U208" s="24"/>
      <c r="V208" s="28"/>
    </row>
    <row r="209" spans="1:28" s="32" customFormat="1" ht="15.2" customHeight="1" x14ac:dyDescent="0.15">
      <c r="A209" s="141"/>
      <c r="B209" s="30"/>
      <c r="C209" s="131"/>
      <c r="D209" s="299"/>
      <c r="E209" s="299"/>
      <c r="F209" s="299"/>
      <c r="G209" s="299"/>
      <c r="H209" s="299"/>
      <c r="I209" s="299"/>
      <c r="J209" s="299"/>
      <c r="K209" s="299"/>
      <c r="L209" s="299"/>
      <c r="M209" s="299"/>
      <c r="N209" s="299"/>
      <c r="O209" s="299"/>
      <c r="P209" s="300"/>
      <c r="Q209" s="31"/>
      <c r="R209" s="31"/>
      <c r="S209" s="175"/>
      <c r="T209" s="176"/>
      <c r="U209" s="24"/>
      <c r="V209" s="28"/>
    </row>
    <row r="210" spans="1:28" s="32" customFormat="1" ht="15.2" customHeight="1" x14ac:dyDescent="0.15">
      <c r="A210" s="141"/>
      <c r="B210" s="30"/>
      <c r="C210" s="131"/>
      <c r="D210" s="299"/>
      <c r="E210" s="299"/>
      <c r="F210" s="299"/>
      <c r="G210" s="299"/>
      <c r="H210" s="299"/>
      <c r="I210" s="299"/>
      <c r="J210" s="299"/>
      <c r="K210" s="299"/>
      <c r="L210" s="299"/>
      <c r="M210" s="299"/>
      <c r="N210" s="299"/>
      <c r="O210" s="299"/>
      <c r="P210" s="300"/>
      <c r="Q210" s="25"/>
      <c r="R210" s="25"/>
      <c r="S210" s="175"/>
      <c r="T210" s="176"/>
      <c r="U210" s="24"/>
      <c r="V210" s="28"/>
    </row>
    <row r="211" spans="1:28" s="32" customFormat="1" ht="15.2" customHeight="1" x14ac:dyDescent="0.15">
      <c r="A211" s="140"/>
      <c r="B211" s="30"/>
      <c r="C211" s="131"/>
      <c r="D211" s="131"/>
      <c r="E211" s="131"/>
      <c r="F211" s="131"/>
      <c r="G211" s="131"/>
      <c r="H211" s="131"/>
      <c r="I211" s="131"/>
      <c r="J211" s="131"/>
      <c r="K211" s="131"/>
      <c r="L211" s="131"/>
      <c r="M211" s="131"/>
      <c r="N211" s="131"/>
      <c r="O211" s="131"/>
      <c r="P211" s="142"/>
      <c r="Q211" s="25"/>
      <c r="R211" s="25"/>
      <c r="S211" s="160"/>
      <c r="T211" s="185"/>
      <c r="U211" s="24"/>
      <c r="V211" s="28"/>
    </row>
    <row r="212" spans="1:28" s="32" customFormat="1" ht="15.2" customHeight="1" x14ac:dyDescent="0.15">
      <c r="A212" s="409" t="s">
        <v>356</v>
      </c>
      <c r="B212" s="55">
        <v>1</v>
      </c>
      <c r="C212" s="299" t="s">
        <v>555</v>
      </c>
      <c r="D212" s="299"/>
      <c r="E212" s="299"/>
      <c r="F212" s="299"/>
      <c r="G212" s="299"/>
      <c r="H212" s="299"/>
      <c r="I212" s="299"/>
      <c r="J212" s="299"/>
      <c r="K212" s="299"/>
      <c r="L212" s="299"/>
      <c r="M212" s="299"/>
      <c r="N212" s="299"/>
      <c r="O212" s="299"/>
      <c r="P212" s="300"/>
      <c r="Q212" s="291" t="s">
        <v>723</v>
      </c>
      <c r="R212" s="292"/>
      <c r="S212" s="405" t="s">
        <v>178</v>
      </c>
      <c r="T212" s="187" t="s">
        <v>523</v>
      </c>
      <c r="U212" s="73"/>
      <c r="V212" s="28"/>
      <c r="W212" s="33"/>
      <c r="X212" s="33"/>
      <c r="Y212" s="33"/>
      <c r="Z212" s="33"/>
      <c r="AA212" s="33"/>
      <c r="AB212" s="33"/>
    </row>
    <row r="213" spans="1:28" s="32" customFormat="1" ht="15.2" customHeight="1" x14ac:dyDescent="0.15">
      <c r="A213" s="410"/>
      <c r="B213" s="55"/>
      <c r="C213" s="299"/>
      <c r="D213" s="299"/>
      <c r="E213" s="299"/>
      <c r="F213" s="299"/>
      <c r="G213" s="299"/>
      <c r="H213" s="299"/>
      <c r="I213" s="299"/>
      <c r="J213" s="299"/>
      <c r="K213" s="299"/>
      <c r="L213" s="299"/>
      <c r="M213" s="299"/>
      <c r="N213" s="299"/>
      <c r="O213" s="299"/>
      <c r="P213" s="300"/>
      <c r="Q213" s="29"/>
      <c r="R213" s="29"/>
      <c r="S213" s="405"/>
      <c r="T213" s="182" t="s">
        <v>524</v>
      </c>
      <c r="U213" s="73"/>
      <c r="V213" s="28"/>
      <c r="W213" s="33"/>
      <c r="X213" s="33"/>
      <c r="Y213" s="33"/>
      <c r="Z213" s="33"/>
      <c r="AA213" s="33"/>
      <c r="AB213" s="33"/>
    </row>
    <row r="214" spans="1:28" s="32" customFormat="1" ht="15.2" customHeight="1" x14ac:dyDescent="0.15">
      <c r="A214" s="140"/>
      <c r="B214" s="55"/>
      <c r="C214" s="229"/>
      <c r="D214" s="407" t="s">
        <v>316</v>
      </c>
      <c r="E214" s="407"/>
      <c r="F214" s="407"/>
      <c r="G214" s="407"/>
      <c r="H214" s="407"/>
      <c r="I214" s="407"/>
      <c r="J214" s="407"/>
      <c r="K214" s="407"/>
      <c r="L214" s="407"/>
      <c r="M214" s="407"/>
      <c r="N214" s="407"/>
      <c r="O214" s="407"/>
      <c r="P214" s="408"/>
      <c r="Q214" s="29"/>
      <c r="R214" s="29"/>
      <c r="S214" s="160"/>
      <c r="T214" s="182"/>
      <c r="U214" s="73"/>
      <c r="V214" s="28"/>
      <c r="W214" s="33"/>
      <c r="X214" s="33"/>
      <c r="Y214" s="33"/>
      <c r="Z214" s="33"/>
      <c r="AA214" s="33"/>
      <c r="AB214" s="33"/>
    </row>
    <row r="215" spans="1:28" s="32" customFormat="1" ht="15.2" customHeight="1" x14ac:dyDescent="0.15">
      <c r="A215" s="140"/>
      <c r="B215" s="55"/>
      <c r="C215" s="229"/>
      <c r="D215" s="293"/>
      <c r="E215" s="293"/>
      <c r="F215" s="293"/>
      <c r="G215" s="293"/>
      <c r="H215" s="293"/>
      <c r="I215" s="293"/>
      <c r="J215" s="293"/>
      <c r="K215" s="293"/>
      <c r="L215" s="293"/>
      <c r="M215" s="293"/>
      <c r="N215" s="293"/>
      <c r="O215" s="293"/>
      <c r="P215" s="294"/>
      <c r="Q215" s="29"/>
      <c r="R215" s="29"/>
      <c r="S215" s="160"/>
      <c r="T215" s="182"/>
      <c r="U215" s="73"/>
      <c r="V215" s="28"/>
      <c r="W215" s="33"/>
      <c r="X215" s="33"/>
      <c r="Y215" s="33"/>
      <c r="Z215" s="33"/>
      <c r="AA215" s="33"/>
      <c r="AB215" s="33"/>
    </row>
    <row r="216" spans="1:28" s="32" customFormat="1" ht="15.2" customHeight="1" x14ac:dyDescent="0.15">
      <c r="A216" s="140"/>
      <c r="B216" s="55"/>
      <c r="C216" s="229"/>
      <c r="D216" s="293"/>
      <c r="E216" s="293"/>
      <c r="F216" s="293"/>
      <c r="G216" s="293"/>
      <c r="H216" s="293"/>
      <c r="I216" s="293"/>
      <c r="J216" s="293"/>
      <c r="K216" s="293"/>
      <c r="L216" s="293"/>
      <c r="M216" s="293"/>
      <c r="N216" s="293"/>
      <c r="O216" s="293"/>
      <c r="P216" s="294"/>
      <c r="Q216" s="29"/>
      <c r="R216" s="29"/>
      <c r="S216" s="160"/>
      <c r="T216" s="182"/>
      <c r="U216" s="73"/>
      <c r="V216" s="28"/>
      <c r="W216" s="33"/>
      <c r="X216" s="33"/>
      <c r="Y216" s="33"/>
      <c r="Z216" s="33"/>
      <c r="AA216" s="33"/>
      <c r="AB216" s="33"/>
    </row>
    <row r="217" spans="1:28" s="32" customFormat="1" ht="15.2" customHeight="1" x14ac:dyDescent="0.15">
      <c r="A217" s="140"/>
      <c r="B217" s="55">
        <v>2</v>
      </c>
      <c r="C217" s="301" t="s">
        <v>298</v>
      </c>
      <c r="D217" s="301"/>
      <c r="E217" s="301"/>
      <c r="F217" s="301"/>
      <c r="G217" s="301"/>
      <c r="H217" s="301"/>
      <c r="I217" s="301"/>
      <c r="J217" s="301"/>
      <c r="K217" s="301"/>
      <c r="L217" s="301"/>
      <c r="M217" s="301"/>
      <c r="N217" s="301"/>
      <c r="O217" s="301"/>
      <c r="P217" s="302"/>
      <c r="Q217" s="291" t="s">
        <v>722</v>
      </c>
      <c r="R217" s="292"/>
      <c r="S217" s="169" t="s">
        <v>295</v>
      </c>
      <c r="T217" s="182" t="s">
        <v>386</v>
      </c>
      <c r="U217" s="73"/>
      <c r="V217" s="28"/>
      <c r="W217" s="33"/>
      <c r="X217" s="33"/>
      <c r="Y217" s="33"/>
      <c r="Z217" s="33"/>
      <c r="AA217" s="33"/>
      <c r="AB217" s="33"/>
    </row>
    <row r="218" spans="1:28" s="32" customFormat="1" ht="15.2" customHeight="1" x14ac:dyDescent="0.15">
      <c r="A218" s="140"/>
      <c r="B218" s="55"/>
      <c r="C218" s="301"/>
      <c r="D218" s="301"/>
      <c r="E218" s="301"/>
      <c r="F218" s="301"/>
      <c r="G218" s="301"/>
      <c r="H218" s="301"/>
      <c r="I218" s="301"/>
      <c r="J218" s="301"/>
      <c r="K218" s="301"/>
      <c r="L218" s="301"/>
      <c r="M218" s="301"/>
      <c r="N218" s="301"/>
      <c r="O218" s="301"/>
      <c r="P218" s="302"/>
      <c r="Q218" s="25"/>
      <c r="R218" s="29"/>
      <c r="S218" s="169" t="s">
        <v>296</v>
      </c>
      <c r="T218" s="187" t="s">
        <v>525</v>
      </c>
      <c r="U218" s="73"/>
      <c r="V218" s="28"/>
      <c r="W218" s="33"/>
      <c r="X218" s="33"/>
      <c r="Y218" s="33"/>
      <c r="Z218" s="33"/>
      <c r="AA218" s="33"/>
      <c r="AB218" s="33"/>
    </row>
    <row r="219" spans="1:28" s="32" customFormat="1" ht="15.2" customHeight="1" x14ac:dyDescent="0.15">
      <c r="A219" s="140"/>
      <c r="B219" s="55" t="s">
        <v>162</v>
      </c>
      <c r="C219" s="299" t="s">
        <v>679</v>
      </c>
      <c r="D219" s="299"/>
      <c r="E219" s="299"/>
      <c r="F219" s="299"/>
      <c r="G219" s="299"/>
      <c r="H219" s="299"/>
      <c r="I219" s="299"/>
      <c r="J219" s="299"/>
      <c r="K219" s="299"/>
      <c r="L219" s="299"/>
      <c r="M219" s="299"/>
      <c r="N219" s="299"/>
      <c r="O219" s="299"/>
      <c r="P219" s="300"/>
      <c r="Q219" s="291" t="s">
        <v>722</v>
      </c>
      <c r="R219" s="292"/>
      <c r="S219" s="169" t="s">
        <v>294</v>
      </c>
      <c r="T219" s="182" t="s">
        <v>524</v>
      </c>
      <c r="U219" s="73"/>
      <c r="V219" s="28"/>
      <c r="W219" s="33"/>
      <c r="X219" s="33"/>
      <c r="Y219" s="33"/>
      <c r="Z219" s="33"/>
      <c r="AA219" s="33"/>
      <c r="AB219" s="33"/>
    </row>
    <row r="220" spans="1:28" s="32" customFormat="1" ht="15.2" customHeight="1" x14ac:dyDescent="0.15">
      <c r="A220" s="140"/>
      <c r="B220" s="55"/>
      <c r="C220" s="299"/>
      <c r="D220" s="299"/>
      <c r="E220" s="299"/>
      <c r="F220" s="299"/>
      <c r="G220" s="299"/>
      <c r="H220" s="299"/>
      <c r="I220" s="299"/>
      <c r="J220" s="299"/>
      <c r="K220" s="299"/>
      <c r="L220" s="299"/>
      <c r="M220" s="299"/>
      <c r="N220" s="299"/>
      <c r="O220" s="299"/>
      <c r="P220" s="300"/>
      <c r="Q220" s="25"/>
      <c r="R220" s="29"/>
      <c r="S220" s="163"/>
      <c r="T220" s="182"/>
      <c r="U220" s="73"/>
      <c r="V220" s="28"/>
      <c r="W220" s="33"/>
      <c r="X220" s="33"/>
      <c r="Y220" s="33"/>
      <c r="Z220" s="33"/>
      <c r="AA220" s="33"/>
      <c r="AB220" s="33"/>
    </row>
    <row r="221" spans="1:28" s="32" customFormat="1" ht="15.2" customHeight="1" x14ac:dyDescent="0.15">
      <c r="A221" s="140"/>
      <c r="B221" s="55"/>
      <c r="C221" s="299"/>
      <c r="D221" s="299"/>
      <c r="E221" s="299"/>
      <c r="F221" s="299"/>
      <c r="G221" s="299"/>
      <c r="H221" s="299"/>
      <c r="I221" s="299"/>
      <c r="J221" s="299"/>
      <c r="K221" s="299"/>
      <c r="L221" s="299"/>
      <c r="M221" s="299"/>
      <c r="N221" s="299"/>
      <c r="O221" s="299"/>
      <c r="P221" s="300"/>
      <c r="Q221" s="25"/>
      <c r="R221" s="29"/>
      <c r="S221" s="163"/>
      <c r="T221" s="182"/>
      <c r="U221" s="73"/>
      <c r="V221" s="28"/>
      <c r="W221" s="33"/>
      <c r="X221" s="33"/>
      <c r="Y221" s="33"/>
      <c r="Z221" s="33"/>
      <c r="AA221" s="33"/>
      <c r="AB221" s="33"/>
    </row>
    <row r="222" spans="1:28" s="32" customFormat="1" ht="15.2" customHeight="1" x14ac:dyDescent="0.15">
      <c r="A222" s="140"/>
      <c r="B222" s="55"/>
      <c r="C222" s="231"/>
      <c r="D222" s="303"/>
      <c r="E222" s="303"/>
      <c r="F222" s="303"/>
      <c r="G222" s="303"/>
      <c r="H222" s="303"/>
      <c r="I222" s="303"/>
      <c r="J222" s="303"/>
      <c r="K222" s="303"/>
      <c r="L222" s="303"/>
      <c r="M222" s="303"/>
      <c r="N222" s="303"/>
      <c r="O222" s="303"/>
      <c r="P222" s="304"/>
      <c r="Q222" s="25"/>
      <c r="R222" s="29"/>
      <c r="S222" s="163"/>
      <c r="T222" s="182"/>
      <c r="U222" s="73"/>
      <c r="V222" s="28"/>
      <c r="W222" s="33"/>
      <c r="X222" s="33"/>
      <c r="Y222" s="33"/>
      <c r="Z222" s="33"/>
      <c r="AA222" s="33"/>
      <c r="AB222" s="33"/>
    </row>
    <row r="223" spans="1:28" s="32" customFormat="1" ht="15.2" customHeight="1" x14ac:dyDescent="0.15">
      <c r="A223" s="141"/>
      <c r="B223" s="30"/>
      <c r="C223" s="232"/>
      <c r="D223" s="315" t="s">
        <v>680</v>
      </c>
      <c r="E223" s="315"/>
      <c r="F223" s="315"/>
      <c r="G223" s="315"/>
      <c r="H223" s="315"/>
      <c r="I223" s="315"/>
      <c r="J223" s="315"/>
      <c r="K223" s="315"/>
      <c r="L223" s="226"/>
      <c r="M223" s="226" t="s">
        <v>681</v>
      </c>
      <c r="N223" s="226"/>
      <c r="O223" s="226" t="s">
        <v>682</v>
      </c>
      <c r="P223" s="27"/>
      <c r="Q223" s="25"/>
      <c r="R223" s="25"/>
      <c r="S223" s="175"/>
      <c r="T223" s="169"/>
      <c r="U223" s="24"/>
      <c r="V223" s="28"/>
    </row>
    <row r="224" spans="1:28" s="32" customFormat="1" ht="15.2" customHeight="1" thickBot="1" x14ac:dyDescent="0.2">
      <c r="A224" s="140"/>
      <c r="B224" s="30"/>
      <c r="C224" s="131"/>
      <c r="D224" s="353" t="s">
        <v>684</v>
      </c>
      <c r="E224" s="353"/>
      <c r="F224" s="353"/>
      <c r="G224" s="353"/>
      <c r="H224" s="353"/>
      <c r="I224" s="251"/>
      <c r="J224" s="252" t="s">
        <v>683</v>
      </c>
      <c r="K224" s="58"/>
      <c r="L224" s="58"/>
      <c r="M224" s="58"/>
      <c r="N224" s="58"/>
      <c r="O224" s="58"/>
      <c r="P224" s="249"/>
      <c r="Q224" s="25"/>
      <c r="R224" s="25"/>
      <c r="S224" s="175"/>
      <c r="T224" s="169"/>
      <c r="U224" s="24"/>
      <c r="V224" s="28"/>
    </row>
    <row r="225" spans="1:28" s="32" customFormat="1" ht="15.2" customHeight="1" thickBot="1" x14ac:dyDescent="0.2">
      <c r="A225" s="140"/>
      <c r="B225" s="30"/>
      <c r="C225" s="131"/>
      <c r="D225" s="354" t="s">
        <v>685</v>
      </c>
      <c r="E225" s="354"/>
      <c r="F225" s="354"/>
      <c r="G225" s="354"/>
      <c r="H225" s="354"/>
      <c r="I225" s="250"/>
      <c r="J225" s="253" t="s">
        <v>683</v>
      </c>
      <c r="K225" s="226"/>
      <c r="L225" s="226"/>
      <c r="M225" s="226"/>
      <c r="N225" s="226"/>
      <c r="O225" s="226"/>
      <c r="P225" s="27"/>
      <c r="Q225" s="25"/>
      <c r="R225" s="25"/>
      <c r="S225" s="175"/>
      <c r="T225" s="176"/>
      <c r="U225" s="24"/>
      <c r="V225" s="28"/>
    </row>
    <row r="226" spans="1:28" s="32" customFormat="1" ht="15.2" customHeight="1" thickBot="1" x14ac:dyDescent="0.2">
      <c r="A226" s="141"/>
      <c r="B226" s="30"/>
      <c r="C226" s="131"/>
      <c r="D226" s="354" t="s">
        <v>686</v>
      </c>
      <c r="E226" s="354"/>
      <c r="F226" s="354"/>
      <c r="G226" s="354"/>
      <c r="H226" s="354"/>
      <c r="I226" s="250"/>
      <c r="J226" s="253" t="s">
        <v>683</v>
      </c>
      <c r="K226" s="226"/>
      <c r="L226" s="226"/>
      <c r="M226" s="226"/>
      <c r="N226" s="226"/>
      <c r="O226" s="226"/>
      <c r="P226" s="27"/>
      <c r="Q226" s="25"/>
      <c r="R226" s="25"/>
      <c r="S226" s="175"/>
      <c r="T226" s="176"/>
      <c r="U226" s="24"/>
      <c r="V226" s="28"/>
    </row>
    <row r="227" spans="1:28" s="32" customFormat="1" ht="15.2" customHeight="1" thickBot="1" x14ac:dyDescent="0.2">
      <c r="A227" s="141"/>
      <c r="B227" s="30"/>
      <c r="C227" s="131"/>
      <c r="D227" s="250" t="s">
        <v>687</v>
      </c>
      <c r="E227" s="250"/>
      <c r="F227" s="250"/>
      <c r="G227" s="250"/>
      <c r="H227" s="250"/>
      <c r="I227" s="250"/>
      <c r="J227" s="253" t="s">
        <v>683</v>
      </c>
      <c r="K227" s="226"/>
      <c r="L227" s="226"/>
      <c r="M227" s="226"/>
      <c r="N227" s="226"/>
      <c r="O227" s="226"/>
      <c r="P227" s="27"/>
      <c r="Q227" s="25"/>
      <c r="R227" s="25"/>
      <c r="S227" s="175"/>
      <c r="T227" s="176"/>
      <c r="U227" s="24"/>
      <c r="V227" s="28"/>
    </row>
    <row r="228" spans="1:28" s="32" customFormat="1" ht="15.2" customHeight="1" x14ac:dyDescent="0.15">
      <c r="A228" s="141"/>
      <c r="B228" s="30"/>
      <c r="C228" s="131"/>
      <c r="D228" s="313"/>
      <c r="E228" s="313"/>
      <c r="F228" s="313"/>
      <c r="G228" s="313"/>
      <c r="H228" s="313"/>
      <c r="I228" s="313"/>
      <c r="J228" s="313"/>
      <c r="K228" s="313"/>
      <c r="L228" s="313"/>
      <c r="M228" s="313"/>
      <c r="N228" s="313"/>
      <c r="O228" s="313"/>
      <c r="P228" s="314"/>
      <c r="Q228" s="25"/>
      <c r="R228" s="25"/>
      <c r="S228" s="175"/>
      <c r="T228" s="176"/>
      <c r="U228" s="24"/>
      <c r="V228" s="28"/>
    </row>
    <row r="229" spans="1:28" s="32" customFormat="1" ht="15.2" customHeight="1" x14ac:dyDescent="0.15">
      <c r="A229" s="140"/>
      <c r="B229" s="55">
        <v>3</v>
      </c>
      <c r="C229" s="301" t="s">
        <v>559</v>
      </c>
      <c r="D229" s="301"/>
      <c r="E229" s="301"/>
      <c r="F229" s="301"/>
      <c r="G229" s="301"/>
      <c r="H229" s="301"/>
      <c r="I229" s="301"/>
      <c r="J229" s="301"/>
      <c r="K229" s="301"/>
      <c r="L229" s="301"/>
      <c r="M229" s="301"/>
      <c r="N229" s="301"/>
      <c r="O229" s="301"/>
      <c r="P229" s="302"/>
      <c r="Q229" s="291" t="s">
        <v>722</v>
      </c>
      <c r="R229" s="292"/>
      <c r="S229" s="160"/>
      <c r="T229" s="181" t="s">
        <v>357</v>
      </c>
      <c r="U229" s="73"/>
      <c r="V229" s="28"/>
      <c r="W229" s="33"/>
      <c r="X229" s="33"/>
      <c r="Y229" s="33"/>
      <c r="Z229" s="33"/>
      <c r="AA229" s="33"/>
      <c r="AB229" s="33"/>
    </row>
    <row r="230" spans="1:28" s="32" customFormat="1" ht="15.2" customHeight="1" x14ac:dyDescent="0.15">
      <c r="A230" s="71"/>
      <c r="B230" s="72"/>
      <c r="C230" s="230"/>
      <c r="D230" s="230"/>
      <c r="E230" s="230"/>
      <c r="F230" s="230"/>
      <c r="G230" s="230"/>
      <c r="H230" s="230"/>
      <c r="I230" s="230"/>
      <c r="J230" s="230"/>
      <c r="K230" s="230"/>
      <c r="L230" s="230"/>
      <c r="M230" s="230"/>
      <c r="N230" s="230"/>
      <c r="O230" s="230"/>
      <c r="P230" s="66"/>
      <c r="Q230" s="67"/>
      <c r="R230" s="26"/>
      <c r="S230" s="172"/>
      <c r="T230" s="188"/>
      <c r="U230" s="166"/>
      <c r="V230" s="28"/>
      <c r="W230" s="33"/>
      <c r="X230" s="33"/>
      <c r="Y230" s="33"/>
      <c r="Z230" s="33"/>
      <c r="AA230" s="33"/>
      <c r="AB230" s="33"/>
    </row>
    <row r="231" spans="1:28" s="32" customFormat="1" ht="15.2" customHeight="1" x14ac:dyDescent="0.15">
      <c r="A231" s="52"/>
      <c r="B231" s="79">
        <v>4</v>
      </c>
      <c r="C231" s="347" t="s">
        <v>560</v>
      </c>
      <c r="D231" s="347"/>
      <c r="E231" s="347"/>
      <c r="F231" s="347"/>
      <c r="G231" s="347"/>
      <c r="H231" s="347"/>
      <c r="I231" s="347"/>
      <c r="J231" s="347"/>
      <c r="K231" s="347"/>
      <c r="L231" s="347"/>
      <c r="M231" s="347"/>
      <c r="N231" s="347"/>
      <c r="O231" s="347"/>
      <c r="P231" s="348"/>
      <c r="Q231" s="291" t="s">
        <v>722</v>
      </c>
      <c r="R231" s="292"/>
      <c r="S231" s="179"/>
      <c r="T231" s="189" t="s">
        <v>358</v>
      </c>
      <c r="U231" s="167"/>
      <c r="V231" s="28"/>
    </row>
    <row r="232" spans="1:28" s="32" customFormat="1" ht="15.2" customHeight="1" x14ac:dyDescent="0.15">
      <c r="A232" s="141"/>
      <c r="B232" s="55"/>
      <c r="C232" s="331" t="s">
        <v>447</v>
      </c>
      <c r="D232" s="331"/>
      <c r="E232" s="331"/>
      <c r="F232" s="331"/>
      <c r="G232" s="331"/>
      <c r="H232" s="331"/>
      <c r="I232" s="331"/>
      <c r="J232" s="331"/>
      <c r="K232" s="331"/>
      <c r="L232" s="331"/>
      <c r="M232" s="331"/>
      <c r="N232" s="331"/>
      <c r="O232" s="331"/>
      <c r="P232" s="332"/>
      <c r="Q232" s="25"/>
      <c r="R232" s="25"/>
      <c r="S232" s="175"/>
      <c r="T232" s="181"/>
      <c r="U232" s="24"/>
      <c r="V232" s="28"/>
    </row>
    <row r="233" spans="1:28" s="32" customFormat="1" ht="15.2" customHeight="1" x14ac:dyDescent="0.15">
      <c r="A233" s="141"/>
      <c r="B233" s="55"/>
      <c r="C233" s="349" t="s">
        <v>341</v>
      </c>
      <c r="D233" s="349"/>
      <c r="E233" s="349"/>
      <c r="F233" s="349"/>
      <c r="G233" s="349"/>
      <c r="H233" s="349"/>
      <c r="I233" s="349"/>
      <c r="J233" s="349"/>
      <c r="K233" s="349"/>
      <c r="L233" s="349"/>
      <c r="M233" s="349"/>
      <c r="N233" s="349"/>
      <c r="O233" s="349"/>
      <c r="P233" s="350"/>
      <c r="Q233" s="25"/>
      <c r="R233" s="25"/>
      <c r="S233" s="175"/>
      <c r="T233" s="181"/>
      <c r="U233" s="24"/>
      <c r="V233" s="28"/>
    </row>
    <row r="234" spans="1:28" s="32" customFormat="1" ht="15.2" customHeight="1" x14ac:dyDescent="0.15">
      <c r="A234" s="141"/>
      <c r="B234" s="55"/>
      <c r="C234" s="349"/>
      <c r="D234" s="349"/>
      <c r="E234" s="349"/>
      <c r="F234" s="349"/>
      <c r="G234" s="349"/>
      <c r="H234" s="349"/>
      <c r="I234" s="349"/>
      <c r="J234" s="349"/>
      <c r="K234" s="349"/>
      <c r="L234" s="349"/>
      <c r="M234" s="349"/>
      <c r="N234" s="349"/>
      <c r="O234" s="349"/>
      <c r="P234" s="350"/>
      <c r="Q234" s="25"/>
      <c r="R234" s="25"/>
      <c r="S234" s="175"/>
      <c r="T234" s="160"/>
      <c r="U234" s="24"/>
      <c r="V234" s="28"/>
    </row>
    <row r="235" spans="1:28" s="32" customFormat="1" ht="15.2" customHeight="1" x14ac:dyDescent="0.15">
      <c r="A235" s="141"/>
      <c r="B235" s="55"/>
      <c r="C235" s="349"/>
      <c r="D235" s="349"/>
      <c r="E235" s="349"/>
      <c r="F235" s="349"/>
      <c r="G235" s="349"/>
      <c r="H235" s="349"/>
      <c r="I235" s="349"/>
      <c r="J235" s="349"/>
      <c r="K235" s="349"/>
      <c r="L235" s="349"/>
      <c r="M235" s="349"/>
      <c r="N235" s="349"/>
      <c r="O235" s="349"/>
      <c r="P235" s="350"/>
      <c r="Q235" s="25"/>
      <c r="R235" s="25"/>
      <c r="S235" s="175"/>
      <c r="T235" s="160"/>
      <c r="U235" s="24"/>
      <c r="V235" s="28"/>
    </row>
    <row r="236" spans="1:28" s="32" customFormat="1" ht="15.2" customHeight="1" x14ac:dyDescent="0.15">
      <c r="A236" s="140"/>
      <c r="B236" s="55">
        <v>5</v>
      </c>
      <c r="C236" s="299" t="s">
        <v>688</v>
      </c>
      <c r="D236" s="299"/>
      <c r="E236" s="299"/>
      <c r="F236" s="299"/>
      <c r="G236" s="299"/>
      <c r="H236" s="299"/>
      <c r="I236" s="299"/>
      <c r="J236" s="299"/>
      <c r="K236" s="299"/>
      <c r="L236" s="299"/>
      <c r="M236" s="299"/>
      <c r="N236" s="299"/>
      <c r="O236" s="299"/>
      <c r="P236" s="300"/>
      <c r="Q236" s="291" t="s">
        <v>722</v>
      </c>
      <c r="R236" s="292"/>
      <c r="S236" s="25"/>
      <c r="T236" s="24" t="s">
        <v>546</v>
      </c>
      <c r="U236" s="73"/>
      <c r="V236" s="28"/>
      <c r="W236" s="33"/>
      <c r="X236" s="33"/>
      <c r="Y236" s="33"/>
      <c r="Z236" s="33"/>
      <c r="AA236" s="33"/>
      <c r="AB236" s="33"/>
    </row>
    <row r="237" spans="1:28" s="32" customFormat="1" ht="15.2" customHeight="1" x14ac:dyDescent="0.15">
      <c r="A237" s="140"/>
      <c r="B237" s="55"/>
      <c r="C237" s="299"/>
      <c r="D237" s="299"/>
      <c r="E237" s="299"/>
      <c r="F237" s="299"/>
      <c r="G237" s="299"/>
      <c r="H237" s="299"/>
      <c r="I237" s="299"/>
      <c r="J237" s="299"/>
      <c r="K237" s="299"/>
      <c r="L237" s="299"/>
      <c r="M237" s="299"/>
      <c r="N237" s="299"/>
      <c r="O237" s="299"/>
      <c r="P237" s="300"/>
      <c r="Q237" s="25"/>
      <c r="R237" s="25"/>
      <c r="S237" s="176"/>
      <c r="T237" s="181" t="s">
        <v>526</v>
      </c>
      <c r="U237" s="73"/>
      <c r="V237" s="28"/>
      <c r="W237" s="33"/>
      <c r="X237" s="33"/>
      <c r="Y237" s="33"/>
      <c r="Z237" s="33"/>
      <c r="AA237" s="33"/>
      <c r="AB237" s="33"/>
    </row>
    <row r="238" spans="1:28" s="32" customFormat="1" ht="15.2" customHeight="1" x14ac:dyDescent="0.15">
      <c r="A238" s="140"/>
      <c r="B238" s="55" t="s">
        <v>162</v>
      </c>
      <c r="C238" s="299" t="s">
        <v>449</v>
      </c>
      <c r="D238" s="299"/>
      <c r="E238" s="299"/>
      <c r="F238" s="299"/>
      <c r="G238" s="299"/>
      <c r="H238" s="299"/>
      <c r="I238" s="299"/>
      <c r="J238" s="299"/>
      <c r="K238" s="299"/>
      <c r="L238" s="299"/>
      <c r="M238" s="299"/>
      <c r="N238" s="299"/>
      <c r="O238" s="299"/>
      <c r="P238" s="300"/>
      <c r="Q238" s="291" t="s">
        <v>722</v>
      </c>
      <c r="R238" s="292"/>
      <c r="S238" s="176" t="s">
        <v>300</v>
      </c>
      <c r="T238" s="181"/>
      <c r="U238" s="73"/>
      <c r="V238" s="28"/>
      <c r="W238" s="33"/>
      <c r="X238" s="33"/>
      <c r="Y238" s="33"/>
      <c r="Z238" s="33"/>
      <c r="AA238" s="33"/>
      <c r="AB238" s="33"/>
    </row>
    <row r="239" spans="1:28" s="32" customFormat="1" ht="15.2" customHeight="1" x14ac:dyDescent="0.15">
      <c r="A239" s="140"/>
      <c r="B239" s="55"/>
      <c r="C239" s="299"/>
      <c r="D239" s="299"/>
      <c r="E239" s="299"/>
      <c r="F239" s="299"/>
      <c r="G239" s="299"/>
      <c r="H239" s="299"/>
      <c r="I239" s="299"/>
      <c r="J239" s="299"/>
      <c r="K239" s="299"/>
      <c r="L239" s="299"/>
      <c r="M239" s="299"/>
      <c r="N239" s="299"/>
      <c r="O239" s="299"/>
      <c r="P239" s="300"/>
      <c r="Q239" s="25"/>
      <c r="R239" s="25"/>
      <c r="S239" s="176"/>
      <c r="T239" s="175"/>
      <c r="U239" s="73"/>
      <c r="V239" s="28"/>
      <c r="W239" s="33"/>
      <c r="X239" s="33"/>
      <c r="Y239" s="33"/>
      <c r="Z239" s="33"/>
      <c r="AA239" s="33"/>
      <c r="AB239" s="33"/>
    </row>
    <row r="240" spans="1:28" s="32" customFormat="1" ht="15.2" customHeight="1" x14ac:dyDescent="0.15">
      <c r="A240" s="140"/>
      <c r="B240" s="55"/>
      <c r="C240" s="299"/>
      <c r="D240" s="299"/>
      <c r="E240" s="299"/>
      <c r="F240" s="299"/>
      <c r="G240" s="299"/>
      <c r="H240" s="299"/>
      <c r="I240" s="299"/>
      <c r="J240" s="299"/>
      <c r="K240" s="299"/>
      <c r="L240" s="299"/>
      <c r="M240" s="299"/>
      <c r="N240" s="299"/>
      <c r="O240" s="299"/>
      <c r="P240" s="300"/>
      <c r="Q240" s="25"/>
      <c r="R240" s="25"/>
      <c r="S240" s="176"/>
      <c r="T240" s="175"/>
      <c r="U240" s="73"/>
      <c r="V240" s="28"/>
      <c r="W240" s="33"/>
      <c r="X240" s="33"/>
      <c r="Y240" s="33"/>
      <c r="Z240" s="33"/>
      <c r="AA240" s="33"/>
      <c r="AB240" s="33"/>
    </row>
    <row r="241" spans="1:28" s="32" customFormat="1" ht="15.2" customHeight="1" x14ac:dyDescent="0.15">
      <c r="A241" s="140"/>
      <c r="B241" s="55" t="s">
        <v>162</v>
      </c>
      <c r="C241" s="299" t="s">
        <v>446</v>
      </c>
      <c r="D241" s="299"/>
      <c r="E241" s="299"/>
      <c r="F241" s="299"/>
      <c r="G241" s="299"/>
      <c r="H241" s="299"/>
      <c r="I241" s="299"/>
      <c r="J241" s="299"/>
      <c r="K241" s="299"/>
      <c r="L241" s="299"/>
      <c r="M241" s="299"/>
      <c r="N241" s="299"/>
      <c r="O241" s="299"/>
      <c r="P241" s="300"/>
      <c r="Q241" s="291" t="s">
        <v>722</v>
      </c>
      <c r="R241" s="292"/>
      <c r="S241" s="176"/>
      <c r="T241" s="175"/>
      <c r="U241" s="73"/>
      <c r="V241" s="28"/>
      <c r="W241" s="33"/>
      <c r="X241" s="33"/>
      <c r="Y241" s="33"/>
      <c r="Z241" s="33"/>
      <c r="AA241" s="33"/>
      <c r="AB241" s="33"/>
    </row>
    <row r="242" spans="1:28" s="32" customFormat="1" ht="15.2" customHeight="1" x14ac:dyDescent="0.15">
      <c r="A242" s="140"/>
      <c r="B242" s="55"/>
      <c r="C242" s="299"/>
      <c r="D242" s="299"/>
      <c r="E242" s="299"/>
      <c r="F242" s="299"/>
      <c r="G242" s="299"/>
      <c r="H242" s="299"/>
      <c r="I242" s="299"/>
      <c r="J242" s="299"/>
      <c r="K242" s="299"/>
      <c r="L242" s="299"/>
      <c r="M242" s="299"/>
      <c r="N242" s="299"/>
      <c r="O242" s="299"/>
      <c r="P242" s="300"/>
      <c r="Q242" s="25"/>
      <c r="R242" s="25"/>
      <c r="S242" s="176"/>
      <c r="T242" s="175"/>
      <c r="U242" s="73"/>
      <c r="V242" s="28"/>
      <c r="W242" s="33"/>
      <c r="X242" s="33"/>
      <c r="Y242" s="33"/>
      <c r="Z242" s="33"/>
      <c r="AA242" s="33"/>
      <c r="AB242" s="33"/>
    </row>
    <row r="243" spans="1:28" s="32" customFormat="1" ht="15.2" customHeight="1" x14ac:dyDescent="0.15">
      <c r="A243" s="140"/>
      <c r="B243" s="55"/>
      <c r="C243" s="299"/>
      <c r="D243" s="299"/>
      <c r="E243" s="299"/>
      <c r="F243" s="299"/>
      <c r="G243" s="299"/>
      <c r="H243" s="299"/>
      <c r="I243" s="299"/>
      <c r="J243" s="299"/>
      <c r="K243" s="299"/>
      <c r="L243" s="299"/>
      <c r="M243" s="299"/>
      <c r="N243" s="299"/>
      <c r="O243" s="299"/>
      <c r="P243" s="300"/>
      <c r="Q243" s="25"/>
      <c r="R243" s="25"/>
      <c r="S243" s="176"/>
      <c r="T243" s="175"/>
      <c r="U243" s="73"/>
      <c r="V243" s="28"/>
      <c r="W243" s="33"/>
      <c r="X243" s="33"/>
      <c r="Y243" s="33"/>
      <c r="Z243" s="33"/>
      <c r="AA243" s="33"/>
      <c r="AB243" s="33"/>
    </row>
    <row r="244" spans="1:28" s="32" customFormat="1" ht="15.2" customHeight="1" x14ac:dyDescent="0.15">
      <c r="A244" s="140"/>
      <c r="B244" s="55"/>
      <c r="C244" s="231"/>
      <c r="D244" s="351" t="s">
        <v>592</v>
      </c>
      <c r="E244" s="351"/>
      <c r="F244" s="351"/>
      <c r="G244" s="351"/>
      <c r="H244" s="351"/>
      <c r="I244" s="351"/>
      <c r="J244" s="351"/>
      <c r="K244" s="351"/>
      <c r="L244" s="351"/>
      <c r="M244" s="351"/>
      <c r="N244" s="351"/>
      <c r="O244" s="351"/>
      <c r="P244" s="352"/>
      <c r="Q244" s="25"/>
      <c r="R244" s="25"/>
      <c r="S244" s="176"/>
      <c r="T244" s="175"/>
      <c r="U244" s="73"/>
      <c r="V244" s="28"/>
      <c r="W244" s="33"/>
      <c r="X244" s="33"/>
      <c r="Y244" s="33"/>
      <c r="Z244" s="33"/>
      <c r="AA244" s="33"/>
      <c r="AB244" s="33"/>
    </row>
    <row r="245" spans="1:28" s="32" customFormat="1" ht="15.2" customHeight="1" x14ac:dyDescent="0.15">
      <c r="A245" s="140"/>
      <c r="B245" s="55"/>
      <c r="C245" s="231"/>
      <c r="D245" s="351" t="s">
        <v>593</v>
      </c>
      <c r="E245" s="351"/>
      <c r="F245" s="351"/>
      <c r="G245" s="351"/>
      <c r="H245" s="351"/>
      <c r="I245" s="351"/>
      <c r="J245" s="351"/>
      <c r="K245" s="351"/>
      <c r="L245" s="351"/>
      <c r="M245" s="351"/>
      <c r="N245" s="351"/>
      <c r="O245" s="351"/>
      <c r="P245" s="352"/>
      <c r="Q245" s="25"/>
      <c r="R245" s="25"/>
      <c r="S245" s="176"/>
      <c r="T245" s="175"/>
      <c r="U245" s="73"/>
      <c r="V245" s="28"/>
      <c r="W245" s="33"/>
      <c r="X245" s="33"/>
      <c r="Y245" s="33"/>
      <c r="Z245" s="33"/>
      <c r="AA245" s="33"/>
      <c r="AB245" s="33"/>
    </row>
    <row r="246" spans="1:28" s="32" customFormat="1" ht="15.2" customHeight="1" x14ac:dyDescent="0.15">
      <c r="A246" s="140"/>
      <c r="B246" s="55" t="s">
        <v>162</v>
      </c>
      <c r="C246" s="301" t="s">
        <v>450</v>
      </c>
      <c r="D246" s="301"/>
      <c r="E246" s="301"/>
      <c r="F246" s="301"/>
      <c r="G246" s="301"/>
      <c r="H246" s="301"/>
      <c r="I246" s="301"/>
      <c r="J246" s="301"/>
      <c r="K246" s="301"/>
      <c r="L246" s="301"/>
      <c r="M246" s="301"/>
      <c r="N246" s="301"/>
      <c r="O246" s="301"/>
      <c r="P246" s="302"/>
      <c r="Q246" s="291" t="s">
        <v>722</v>
      </c>
      <c r="R246" s="292"/>
      <c r="S246" s="176" t="s">
        <v>228</v>
      </c>
      <c r="T246" s="24" t="s">
        <v>546</v>
      </c>
      <c r="U246" s="73"/>
      <c r="V246" s="28"/>
      <c r="W246" s="33"/>
      <c r="X246" s="33"/>
      <c r="Y246" s="33"/>
      <c r="Z246" s="33"/>
      <c r="AA246" s="33"/>
      <c r="AB246" s="33"/>
    </row>
    <row r="247" spans="1:28" s="32" customFormat="1" ht="15.2" customHeight="1" x14ac:dyDescent="0.15">
      <c r="A247" s="140"/>
      <c r="B247" s="55"/>
      <c r="C247" s="231"/>
      <c r="D247" s="303"/>
      <c r="E247" s="303"/>
      <c r="F247" s="303"/>
      <c r="G247" s="303"/>
      <c r="H247" s="303"/>
      <c r="I247" s="303"/>
      <c r="J247" s="303"/>
      <c r="K247" s="303"/>
      <c r="L247" s="303"/>
      <c r="M247" s="303"/>
      <c r="N247" s="303"/>
      <c r="O247" s="303"/>
      <c r="P247" s="304"/>
      <c r="Q247" s="25"/>
      <c r="R247" s="25"/>
      <c r="S247" s="176"/>
      <c r="T247" s="181" t="s">
        <v>545</v>
      </c>
      <c r="U247" s="73"/>
      <c r="V247" s="28"/>
      <c r="W247" s="33"/>
      <c r="X247" s="33"/>
      <c r="Y247" s="33"/>
      <c r="Z247" s="33"/>
      <c r="AA247" s="33"/>
      <c r="AB247" s="33"/>
    </row>
    <row r="248" spans="1:28" s="32" customFormat="1" ht="15.2" customHeight="1" x14ac:dyDescent="0.15">
      <c r="A248" s="140"/>
      <c r="B248" s="55" t="s">
        <v>162</v>
      </c>
      <c r="C248" s="299" t="s">
        <v>451</v>
      </c>
      <c r="D248" s="299"/>
      <c r="E248" s="299"/>
      <c r="F248" s="299"/>
      <c r="G248" s="299"/>
      <c r="H248" s="299"/>
      <c r="I248" s="299"/>
      <c r="J248" s="299"/>
      <c r="K248" s="299"/>
      <c r="L248" s="299"/>
      <c r="M248" s="299"/>
      <c r="N248" s="299"/>
      <c r="O248" s="299"/>
      <c r="P248" s="300"/>
      <c r="Q248" s="291" t="s">
        <v>722</v>
      </c>
      <c r="R248" s="292"/>
      <c r="S248" s="176" t="s">
        <v>226</v>
      </c>
      <c r="T248" s="24" t="s">
        <v>546</v>
      </c>
      <c r="U248" s="73"/>
      <c r="V248" s="28"/>
      <c r="W248" s="33"/>
      <c r="X248" s="33"/>
      <c r="Y248" s="33"/>
      <c r="Z248" s="33"/>
      <c r="AA248" s="33"/>
      <c r="AB248" s="33"/>
    </row>
    <row r="249" spans="1:28" s="32" customFormat="1" ht="15.2" customHeight="1" x14ac:dyDescent="0.15">
      <c r="A249" s="140"/>
      <c r="B249" s="55"/>
      <c r="C249" s="299"/>
      <c r="D249" s="299"/>
      <c r="E249" s="299"/>
      <c r="F249" s="299"/>
      <c r="G249" s="299"/>
      <c r="H249" s="299"/>
      <c r="I249" s="299"/>
      <c r="J249" s="299"/>
      <c r="K249" s="299"/>
      <c r="L249" s="299"/>
      <c r="M249" s="299"/>
      <c r="N249" s="299"/>
      <c r="O249" s="299"/>
      <c r="P249" s="300"/>
      <c r="Q249" s="25"/>
      <c r="R249" s="25"/>
      <c r="S249" s="176"/>
      <c r="T249" s="181" t="s">
        <v>547</v>
      </c>
      <c r="U249" s="73"/>
      <c r="V249" s="28"/>
      <c r="W249" s="33"/>
      <c r="X249" s="33"/>
      <c r="Y249" s="33"/>
      <c r="Z249" s="33"/>
      <c r="AA249" s="33"/>
      <c r="AB249" s="33"/>
    </row>
    <row r="250" spans="1:28" s="32" customFormat="1" ht="15.2" customHeight="1" x14ac:dyDescent="0.15">
      <c r="A250" s="140"/>
      <c r="B250" s="55"/>
      <c r="C250" s="229"/>
      <c r="D250" s="293"/>
      <c r="E250" s="293"/>
      <c r="F250" s="293"/>
      <c r="G250" s="293"/>
      <c r="H250" s="293"/>
      <c r="I250" s="293"/>
      <c r="J250" s="293"/>
      <c r="K250" s="293"/>
      <c r="L250" s="293"/>
      <c r="M250" s="293"/>
      <c r="N250" s="293"/>
      <c r="O250" s="293"/>
      <c r="P250" s="294"/>
      <c r="Q250" s="25"/>
      <c r="R250" s="25"/>
      <c r="S250" s="163"/>
      <c r="T250" s="222"/>
      <c r="U250" s="73"/>
      <c r="V250" s="28"/>
      <c r="W250" s="33"/>
      <c r="X250" s="33"/>
      <c r="Y250" s="33"/>
      <c r="Z250" s="33"/>
      <c r="AA250" s="33"/>
      <c r="AB250" s="33"/>
    </row>
    <row r="251" spans="1:28" s="32" customFormat="1" ht="15.2" customHeight="1" x14ac:dyDescent="0.15">
      <c r="A251" s="379" t="s">
        <v>153</v>
      </c>
      <c r="B251" s="55">
        <v>1</v>
      </c>
      <c r="C251" s="305" t="s">
        <v>561</v>
      </c>
      <c r="D251" s="305"/>
      <c r="E251" s="305"/>
      <c r="F251" s="305"/>
      <c r="G251" s="305"/>
      <c r="H251" s="305"/>
      <c r="I251" s="305"/>
      <c r="J251" s="305"/>
      <c r="K251" s="305"/>
      <c r="L251" s="305"/>
      <c r="M251" s="305"/>
      <c r="N251" s="305"/>
      <c r="O251" s="305"/>
      <c r="P251" s="306"/>
      <c r="Q251" s="25"/>
      <c r="R251" s="25"/>
      <c r="S251" s="163"/>
      <c r="T251" s="136" t="s">
        <v>297</v>
      </c>
      <c r="U251" s="73"/>
      <c r="V251" s="28"/>
      <c r="W251" s="33"/>
      <c r="X251" s="33"/>
      <c r="Y251" s="33"/>
      <c r="Z251" s="33"/>
      <c r="AA251" s="33"/>
      <c r="AB251" s="33"/>
    </row>
    <row r="252" spans="1:28" s="32" customFormat="1" ht="15.2" customHeight="1" x14ac:dyDescent="0.15">
      <c r="A252" s="379"/>
      <c r="B252" s="55"/>
      <c r="C252" s="305" t="s">
        <v>301</v>
      </c>
      <c r="D252" s="305"/>
      <c r="E252" s="305"/>
      <c r="F252" s="305"/>
      <c r="G252" s="305"/>
      <c r="H252" s="305"/>
      <c r="I252" s="305"/>
      <c r="J252" s="305"/>
      <c r="K252" s="305"/>
      <c r="L252" s="305"/>
      <c r="M252" s="305"/>
      <c r="N252" s="305"/>
      <c r="O252" s="305"/>
      <c r="P252" s="306"/>
      <c r="Q252" s="29"/>
      <c r="R252" s="25"/>
      <c r="S252" s="163"/>
      <c r="T252" s="136" t="s">
        <v>363</v>
      </c>
      <c r="U252" s="73"/>
      <c r="V252" s="28"/>
      <c r="W252" s="33"/>
      <c r="X252" s="33"/>
      <c r="Y252" s="33"/>
      <c r="Z252" s="33"/>
      <c r="AA252" s="33"/>
      <c r="AB252" s="33"/>
    </row>
    <row r="253" spans="1:28" s="32" customFormat="1" ht="15.2" customHeight="1" x14ac:dyDescent="0.15">
      <c r="A253" s="64"/>
      <c r="B253" s="55" t="s">
        <v>162</v>
      </c>
      <c r="C253" s="299" t="s">
        <v>689</v>
      </c>
      <c r="D253" s="299"/>
      <c r="E253" s="299"/>
      <c r="F253" s="299"/>
      <c r="G253" s="299"/>
      <c r="H253" s="299"/>
      <c r="I253" s="299"/>
      <c r="J253" s="299"/>
      <c r="K253" s="299"/>
      <c r="L253" s="299"/>
      <c r="M253" s="299"/>
      <c r="N253" s="299"/>
      <c r="O253" s="299"/>
      <c r="P253" s="300"/>
      <c r="Q253" s="291" t="s">
        <v>722</v>
      </c>
      <c r="R253" s="292"/>
      <c r="S253" s="163" t="s">
        <v>300</v>
      </c>
      <c r="T253" s="136"/>
      <c r="U253" s="73"/>
      <c r="V253" s="28"/>
      <c r="W253" s="33"/>
      <c r="X253" s="33"/>
      <c r="Y253" s="33"/>
      <c r="Z253" s="33"/>
      <c r="AA253" s="33"/>
      <c r="AB253" s="33"/>
    </row>
    <row r="254" spans="1:28" s="32" customFormat="1" ht="15.2" customHeight="1" x14ac:dyDescent="0.15">
      <c r="A254" s="64"/>
      <c r="B254" s="55"/>
      <c r="C254" s="299"/>
      <c r="D254" s="299"/>
      <c r="E254" s="299"/>
      <c r="F254" s="299"/>
      <c r="G254" s="299"/>
      <c r="H254" s="299"/>
      <c r="I254" s="299"/>
      <c r="J254" s="299"/>
      <c r="K254" s="299"/>
      <c r="L254" s="299"/>
      <c r="M254" s="299"/>
      <c r="N254" s="299"/>
      <c r="O254" s="299"/>
      <c r="P254" s="300"/>
      <c r="Q254" s="29"/>
      <c r="R254" s="25"/>
      <c r="S254" s="163"/>
      <c r="T254" s="136"/>
      <c r="U254" s="73"/>
      <c r="V254" s="28"/>
      <c r="W254" s="33"/>
      <c r="X254" s="33"/>
      <c r="Y254" s="33"/>
      <c r="Z254" s="33"/>
      <c r="AA254" s="33"/>
      <c r="AB254" s="33"/>
    </row>
    <row r="255" spans="1:28" s="32" customFormat="1" ht="15.2" customHeight="1" x14ac:dyDescent="0.15">
      <c r="A255" s="64"/>
      <c r="B255" s="55"/>
      <c r="C255" s="299"/>
      <c r="D255" s="299"/>
      <c r="E255" s="299"/>
      <c r="F255" s="299"/>
      <c r="G255" s="299"/>
      <c r="H255" s="299"/>
      <c r="I255" s="299"/>
      <c r="J255" s="299"/>
      <c r="K255" s="299"/>
      <c r="L255" s="299"/>
      <c r="M255" s="299"/>
      <c r="N255" s="299"/>
      <c r="O255" s="299"/>
      <c r="P255" s="300"/>
      <c r="Q255" s="29"/>
      <c r="R255" s="25"/>
      <c r="S255" s="163"/>
      <c r="T255" s="136"/>
      <c r="U255" s="73"/>
      <c r="V255" s="28"/>
      <c r="W255" s="33"/>
      <c r="X255" s="33"/>
      <c r="Y255" s="33"/>
      <c r="Z255" s="33"/>
      <c r="AA255" s="33"/>
      <c r="AB255" s="33"/>
    </row>
    <row r="256" spans="1:28" s="32" customFormat="1" ht="15.2" customHeight="1" x14ac:dyDescent="0.15">
      <c r="A256" s="64"/>
      <c r="B256" s="55" t="s">
        <v>162</v>
      </c>
      <c r="C256" s="299" t="s">
        <v>448</v>
      </c>
      <c r="D256" s="299"/>
      <c r="E256" s="299"/>
      <c r="F256" s="299"/>
      <c r="G256" s="299"/>
      <c r="H256" s="299"/>
      <c r="I256" s="299"/>
      <c r="J256" s="299"/>
      <c r="K256" s="299"/>
      <c r="L256" s="299"/>
      <c r="M256" s="299"/>
      <c r="N256" s="299"/>
      <c r="O256" s="299"/>
      <c r="P256" s="300"/>
      <c r="Q256" s="291" t="s">
        <v>722</v>
      </c>
      <c r="R256" s="292"/>
      <c r="S256" s="163"/>
      <c r="T256" s="136"/>
      <c r="U256" s="73"/>
      <c r="V256" s="28"/>
      <c r="W256" s="33"/>
      <c r="X256" s="33"/>
      <c r="Y256" s="33"/>
      <c r="Z256" s="33"/>
      <c r="AA256" s="33"/>
      <c r="AB256" s="33"/>
    </row>
    <row r="257" spans="1:31" s="32" customFormat="1" ht="15.2" customHeight="1" x14ac:dyDescent="0.15">
      <c r="A257" s="64"/>
      <c r="B257" s="55"/>
      <c r="C257" s="299"/>
      <c r="D257" s="299"/>
      <c r="E257" s="299"/>
      <c r="F257" s="299"/>
      <c r="G257" s="299"/>
      <c r="H257" s="299"/>
      <c r="I257" s="299"/>
      <c r="J257" s="299"/>
      <c r="K257" s="299"/>
      <c r="L257" s="299"/>
      <c r="M257" s="299"/>
      <c r="N257" s="299"/>
      <c r="O257" s="299"/>
      <c r="P257" s="300"/>
      <c r="Q257" s="29"/>
      <c r="R257" s="25"/>
      <c r="S257" s="163"/>
      <c r="T257" s="136"/>
      <c r="U257" s="73"/>
      <c r="V257" s="28"/>
      <c r="W257" s="33"/>
      <c r="X257" s="33"/>
      <c r="Y257" s="33"/>
      <c r="Z257" s="33"/>
      <c r="AA257" s="33"/>
      <c r="AB257" s="33"/>
    </row>
    <row r="258" spans="1:31" s="32" customFormat="1" ht="15.2" customHeight="1" x14ac:dyDescent="0.15">
      <c r="A258" s="140"/>
      <c r="B258" s="55" t="s">
        <v>162</v>
      </c>
      <c r="C258" s="319" t="s">
        <v>292</v>
      </c>
      <c r="D258" s="319"/>
      <c r="E258" s="319"/>
      <c r="F258" s="319"/>
      <c r="G258" s="319"/>
      <c r="H258" s="319"/>
      <c r="I258" s="319"/>
      <c r="J258" s="319"/>
      <c r="K258" s="319"/>
      <c r="L258" s="319"/>
      <c r="M258" s="319"/>
      <c r="N258" s="319"/>
      <c r="O258" s="319"/>
      <c r="P258" s="320"/>
      <c r="Q258" s="291" t="s">
        <v>722</v>
      </c>
      <c r="R258" s="292"/>
      <c r="S258" s="163" t="s">
        <v>228</v>
      </c>
      <c r="T258" s="136"/>
      <c r="U258" s="73"/>
      <c r="V258" s="28"/>
      <c r="W258" s="33"/>
      <c r="X258" s="33"/>
      <c r="Y258" s="33"/>
      <c r="Z258" s="33"/>
      <c r="AA258" s="33"/>
      <c r="AB258" s="33"/>
    </row>
    <row r="259" spans="1:31" s="32" customFormat="1" ht="15.2" customHeight="1" x14ac:dyDescent="0.15">
      <c r="A259" s="140"/>
      <c r="B259" s="55" t="s">
        <v>291</v>
      </c>
      <c r="C259" s="319" t="s">
        <v>342</v>
      </c>
      <c r="D259" s="319"/>
      <c r="E259" s="319"/>
      <c r="F259" s="319"/>
      <c r="G259" s="319"/>
      <c r="H259" s="319"/>
      <c r="I259" s="319"/>
      <c r="J259" s="319"/>
      <c r="K259" s="319"/>
      <c r="L259" s="319"/>
      <c r="M259" s="319"/>
      <c r="N259" s="319"/>
      <c r="O259" s="319"/>
      <c r="P259" s="320"/>
      <c r="Q259" s="291" t="s">
        <v>722</v>
      </c>
      <c r="R259" s="292"/>
      <c r="S259" s="163" t="s">
        <v>226</v>
      </c>
      <c r="T259" s="136"/>
      <c r="U259" s="73"/>
      <c r="V259" s="28"/>
      <c r="W259" s="33"/>
      <c r="X259" s="33"/>
      <c r="Y259" s="33"/>
      <c r="Z259" s="33"/>
      <c r="AA259" s="33"/>
      <c r="AB259" s="33"/>
    </row>
    <row r="260" spans="1:31" s="32" customFormat="1" ht="15.2" customHeight="1" x14ac:dyDescent="0.15">
      <c r="A260" s="71"/>
      <c r="B260" s="72"/>
      <c r="C260" s="345"/>
      <c r="D260" s="345"/>
      <c r="E260" s="345"/>
      <c r="F260" s="345"/>
      <c r="G260" s="345"/>
      <c r="H260" s="345"/>
      <c r="I260" s="345"/>
      <c r="J260" s="345"/>
      <c r="K260" s="345"/>
      <c r="L260" s="345"/>
      <c r="M260" s="345"/>
      <c r="N260" s="345"/>
      <c r="O260" s="345"/>
      <c r="P260" s="346"/>
      <c r="Q260" s="26"/>
      <c r="R260" s="26"/>
      <c r="S260" s="164"/>
      <c r="T260" s="190"/>
      <c r="U260" s="166"/>
      <c r="V260" s="28"/>
      <c r="W260" s="33"/>
      <c r="X260" s="33"/>
      <c r="Y260" s="33"/>
      <c r="Z260" s="33"/>
      <c r="AA260" s="33"/>
      <c r="AB260" s="33"/>
    </row>
    <row r="261" spans="1:31" s="32" customFormat="1" ht="15.2" customHeight="1" x14ac:dyDescent="0.15">
      <c r="A261" s="139"/>
      <c r="B261" s="79" t="s">
        <v>291</v>
      </c>
      <c r="C261" s="307" t="s">
        <v>293</v>
      </c>
      <c r="D261" s="307"/>
      <c r="E261" s="307"/>
      <c r="F261" s="307"/>
      <c r="G261" s="307"/>
      <c r="H261" s="307"/>
      <c r="I261" s="307"/>
      <c r="J261" s="307"/>
      <c r="K261" s="307"/>
      <c r="L261" s="307"/>
      <c r="M261" s="307"/>
      <c r="N261" s="307"/>
      <c r="O261" s="307"/>
      <c r="P261" s="308"/>
      <c r="Q261" s="291" t="s">
        <v>722</v>
      </c>
      <c r="R261" s="292"/>
      <c r="S261" s="158"/>
      <c r="T261" s="191"/>
      <c r="U261" s="157"/>
      <c r="V261" s="28"/>
      <c r="W261" s="33"/>
      <c r="X261" s="33"/>
      <c r="Y261" s="33"/>
      <c r="Z261" s="33"/>
      <c r="AA261" s="33"/>
      <c r="AB261" s="33"/>
    </row>
    <row r="262" spans="1:31" s="32" customFormat="1" ht="15.2" customHeight="1" x14ac:dyDescent="0.15">
      <c r="A262" s="140"/>
      <c r="B262" s="55"/>
      <c r="C262" s="299" t="s">
        <v>690</v>
      </c>
      <c r="D262" s="299"/>
      <c r="E262" s="299"/>
      <c r="F262" s="299"/>
      <c r="G262" s="299"/>
      <c r="H262" s="299"/>
      <c r="I262" s="299"/>
      <c r="J262" s="299"/>
      <c r="K262" s="299"/>
      <c r="L262" s="299"/>
      <c r="M262" s="299"/>
      <c r="N262" s="299"/>
      <c r="O262" s="299"/>
      <c r="P262" s="300"/>
      <c r="Q262" s="25"/>
      <c r="R262" s="25"/>
      <c r="S262" s="163"/>
      <c r="T262" s="136"/>
      <c r="U262" s="73"/>
      <c r="V262" s="28"/>
      <c r="W262" s="33"/>
      <c r="X262" s="33"/>
      <c r="Y262" s="33"/>
      <c r="Z262" s="33"/>
      <c r="AA262" s="33"/>
      <c r="AB262" s="33"/>
    </row>
    <row r="263" spans="1:31" s="32" customFormat="1" ht="15.2" customHeight="1" x14ac:dyDescent="0.15">
      <c r="A263" s="140"/>
      <c r="B263" s="55"/>
      <c r="C263" s="299"/>
      <c r="D263" s="299"/>
      <c r="E263" s="299"/>
      <c r="F263" s="299"/>
      <c r="G263" s="299"/>
      <c r="H263" s="299"/>
      <c r="I263" s="299"/>
      <c r="J263" s="299"/>
      <c r="K263" s="299"/>
      <c r="L263" s="299"/>
      <c r="M263" s="299"/>
      <c r="N263" s="299"/>
      <c r="O263" s="299"/>
      <c r="P263" s="300"/>
      <c r="Q263" s="25"/>
      <c r="R263" s="25"/>
      <c r="S263" s="163"/>
      <c r="T263" s="136"/>
      <c r="U263" s="73"/>
      <c r="V263" s="28"/>
      <c r="W263" s="33"/>
      <c r="X263" s="33"/>
      <c r="Y263" s="33"/>
      <c r="Z263" s="33"/>
      <c r="AA263" s="33"/>
      <c r="AB263" s="33"/>
    </row>
    <row r="264" spans="1:31" s="32" customFormat="1" ht="15.2" customHeight="1" x14ac:dyDescent="0.15">
      <c r="A264" s="140"/>
      <c r="B264" s="55"/>
      <c r="C264" s="299"/>
      <c r="D264" s="299"/>
      <c r="E264" s="299"/>
      <c r="F264" s="299"/>
      <c r="G264" s="299"/>
      <c r="H264" s="299"/>
      <c r="I264" s="299"/>
      <c r="J264" s="299"/>
      <c r="K264" s="299"/>
      <c r="L264" s="299"/>
      <c r="M264" s="299"/>
      <c r="N264" s="299"/>
      <c r="O264" s="299"/>
      <c r="P264" s="300"/>
      <c r="Q264" s="25"/>
      <c r="R264" s="25"/>
      <c r="S264" s="163"/>
      <c r="T264" s="136"/>
      <c r="U264" s="73"/>
      <c r="V264" s="28"/>
      <c r="W264" s="33"/>
      <c r="X264" s="33"/>
      <c r="Y264" s="33"/>
      <c r="Z264" s="33"/>
      <c r="AA264" s="33"/>
      <c r="AB264" s="33"/>
    </row>
    <row r="265" spans="1:31" s="32" customFormat="1" ht="15.2" customHeight="1" x14ac:dyDescent="0.15">
      <c r="A265" s="140"/>
      <c r="B265" s="55"/>
      <c r="C265" s="293"/>
      <c r="D265" s="293"/>
      <c r="E265" s="293"/>
      <c r="F265" s="293"/>
      <c r="G265" s="293"/>
      <c r="H265" s="293"/>
      <c r="I265" s="293"/>
      <c r="J265" s="293"/>
      <c r="K265" s="293"/>
      <c r="L265" s="293"/>
      <c r="M265" s="293"/>
      <c r="N265" s="293"/>
      <c r="O265" s="293"/>
      <c r="P265" s="294"/>
      <c r="Q265" s="29"/>
      <c r="R265" s="25"/>
      <c r="S265" s="160"/>
      <c r="T265" s="161"/>
      <c r="U265" s="73"/>
      <c r="V265" s="28"/>
      <c r="W265" s="33"/>
      <c r="X265" s="33"/>
      <c r="Y265" s="33"/>
      <c r="Z265" s="33"/>
      <c r="AA265" s="33"/>
      <c r="AB265" s="33"/>
    </row>
    <row r="266" spans="1:31" s="32" customFormat="1" ht="15.2" customHeight="1" x14ac:dyDescent="0.15">
      <c r="A266" s="138" t="s">
        <v>123</v>
      </c>
      <c r="B266" s="55">
        <v>1</v>
      </c>
      <c r="C266" s="305" t="s">
        <v>562</v>
      </c>
      <c r="D266" s="305"/>
      <c r="E266" s="305"/>
      <c r="F266" s="305"/>
      <c r="G266" s="305"/>
      <c r="H266" s="305"/>
      <c r="I266" s="305"/>
      <c r="J266" s="305"/>
      <c r="K266" s="305"/>
      <c r="L266" s="305"/>
      <c r="M266" s="305"/>
      <c r="N266" s="305"/>
      <c r="O266" s="305"/>
      <c r="P266" s="306"/>
      <c r="Q266" s="291" t="s">
        <v>722</v>
      </c>
      <c r="R266" s="292"/>
      <c r="S266" s="375" t="s">
        <v>178</v>
      </c>
      <c r="T266" s="136" t="s">
        <v>286</v>
      </c>
      <c r="U266" s="73"/>
      <c r="V266" s="28"/>
      <c r="W266" s="33"/>
      <c r="X266" s="33"/>
      <c r="Y266" s="33"/>
      <c r="Z266" s="33"/>
      <c r="AA266" s="33"/>
      <c r="AB266" s="33"/>
    </row>
    <row r="267" spans="1:31" s="32" customFormat="1" ht="15.2" customHeight="1" x14ac:dyDescent="0.15">
      <c r="A267" s="140"/>
      <c r="B267" s="55"/>
      <c r="C267" s="311" t="s">
        <v>691</v>
      </c>
      <c r="D267" s="311"/>
      <c r="E267" s="311"/>
      <c r="F267" s="311"/>
      <c r="G267" s="311"/>
      <c r="H267" s="311"/>
      <c r="I267" s="311"/>
      <c r="J267" s="311"/>
      <c r="K267" s="311"/>
      <c r="L267" s="311"/>
      <c r="M267" s="311"/>
      <c r="N267" s="311"/>
      <c r="O267" s="311"/>
      <c r="P267" s="312"/>
      <c r="Q267" s="29"/>
      <c r="R267" s="25"/>
      <c r="S267" s="375"/>
      <c r="T267" s="136"/>
      <c r="U267" s="73"/>
      <c r="V267" s="28"/>
      <c r="W267" s="33"/>
      <c r="X267" s="33"/>
      <c r="Y267" s="33"/>
      <c r="Z267" s="33"/>
      <c r="AA267" s="33"/>
      <c r="AB267" s="33"/>
    </row>
    <row r="268" spans="1:31" s="32" customFormat="1" ht="15.2" customHeight="1" x14ac:dyDescent="0.15">
      <c r="A268" s="140"/>
      <c r="B268" s="55"/>
      <c r="C268" s="311"/>
      <c r="D268" s="311"/>
      <c r="E268" s="311"/>
      <c r="F268" s="311"/>
      <c r="G268" s="311"/>
      <c r="H268" s="311"/>
      <c r="I268" s="311"/>
      <c r="J268" s="311"/>
      <c r="K268" s="311"/>
      <c r="L268" s="311"/>
      <c r="M268" s="311"/>
      <c r="N268" s="311"/>
      <c r="O268" s="311"/>
      <c r="P268" s="312"/>
      <c r="Q268" s="29"/>
      <c r="R268" s="25"/>
      <c r="S268" s="160"/>
      <c r="T268" s="136"/>
      <c r="U268" s="73"/>
      <c r="V268" s="28"/>
      <c r="W268" s="33"/>
      <c r="X268" s="33"/>
      <c r="Y268" s="33"/>
      <c r="Z268" s="33"/>
      <c r="AA268" s="33"/>
      <c r="AB268" s="33"/>
    </row>
    <row r="269" spans="1:31" s="32" customFormat="1" ht="15.2" customHeight="1" x14ac:dyDescent="0.15">
      <c r="A269" s="140"/>
      <c r="B269" s="55"/>
      <c r="C269" s="311"/>
      <c r="D269" s="311"/>
      <c r="E269" s="311"/>
      <c r="F269" s="311"/>
      <c r="G269" s="311"/>
      <c r="H269" s="311"/>
      <c r="I269" s="311"/>
      <c r="J269" s="311"/>
      <c r="K269" s="311"/>
      <c r="L269" s="311"/>
      <c r="M269" s="311"/>
      <c r="N269" s="311"/>
      <c r="O269" s="311"/>
      <c r="P269" s="312"/>
      <c r="Q269" s="29"/>
      <c r="R269" s="25"/>
      <c r="S269" s="160"/>
      <c r="T269" s="136"/>
      <c r="U269" s="73"/>
      <c r="V269" s="28"/>
      <c r="W269" s="33"/>
      <c r="X269" s="33"/>
      <c r="Y269" s="33"/>
      <c r="Z269" s="33"/>
      <c r="AA269" s="33"/>
      <c r="AB269" s="33"/>
      <c r="AE269" s="74"/>
    </row>
    <row r="270" spans="1:31" s="32" customFormat="1" ht="15.2" customHeight="1" x14ac:dyDescent="0.15">
      <c r="A270" s="140"/>
      <c r="B270" s="55">
        <v>2</v>
      </c>
      <c r="C270" s="305" t="s">
        <v>563</v>
      </c>
      <c r="D270" s="305"/>
      <c r="E270" s="305"/>
      <c r="F270" s="305"/>
      <c r="G270" s="305"/>
      <c r="H270" s="305"/>
      <c r="I270" s="305"/>
      <c r="J270" s="305"/>
      <c r="K270" s="305"/>
      <c r="L270" s="305"/>
      <c r="M270" s="305"/>
      <c r="N270" s="305"/>
      <c r="O270" s="305"/>
      <c r="P270" s="306"/>
      <c r="Q270" s="291" t="s">
        <v>722</v>
      </c>
      <c r="R270" s="292"/>
      <c r="S270" s="375" t="s">
        <v>178</v>
      </c>
      <c r="T270" s="136"/>
      <c r="U270" s="73"/>
      <c r="V270" s="28"/>
      <c r="W270" s="33"/>
      <c r="X270" s="33"/>
      <c r="Y270" s="33"/>
      <c r="Z270" s="33"/>
      <c r="AA270" s="33"/>
      <c r="AB270" s="33"/>
    </row>
    <row r="271" spans="1:31" s="32" customFormat="1" ht="15.2" customHeight="1" x14ac:dyDescent="0.15">
      <c r="A271" s="140"/>
      <c r="B271" s="55"/>
      <c r="C271" s="305" t="s">
        <v>447</v>
      </c>
      <c r="D271" s="305"/>
      <c r="E271" s="305"/>
      <c r="F271" s="305"/>
      <c r="G271" s="305"/>
      <c r="H271" s="305"/>
      <c r="I271" s="305"/>
      <c r="J271" s="305"/>
      <c r="K271" s="305"/>
      <c r="L271" s="305"/>
      <c r="M271" s="305"/>
      <c r="N271" s="305"/>
      <c r="O271" s="305"/>
      <c r="P271" s="306"/>
      <c r="Q271" s="25"/>
      <c r="R271" s="25"/>
      <c r="S271" s="375"/>
      <c r="T271" s="136"/>
      <c r="U271" s="73"/>
      <c r="V271" s="28"/>
      <c r="W271" s="33"/>
      <c r="X271" s="33"/>
      <c r="Y271" s="33"/>
      <c r="Z271" s="33"/>
      <c r="AA271" s="33"/>
      <c r="AB271" s="33"/>
    </row>
    <row r="272" spans="1:31" s="32" customFormat="1" ht="15.2" customHeight="1" x14ac:dyDescent="0.15">
      <c r="A272" s="140"/>
      <c r="B272" s="55"/>
      <c r="C272" s="311" t="s">
        <v>692</v>
      </c>
      <c r="D272" s="311"/>
      <c r="E272" s="311"/>
      <c r="F272" s="311"/>
      <c r="G272" s="311"/>
      <c r="H272" s="311"/>
      <c r="I272" s="311"/>
      <c r="J272" s="311"/>
      <c r="K272" s="311"/>
      <c r="L272" s="311"/>
      <c r="M272" s="311"/>
      <c r="N272" s="311"/>
      <c r="O272" s="311"/>
      <c r="P272" s="312"/>
      <c r="Q272" s="29"/>
      <c r="R272" s="25"/>
      <c r="S272" s="375"/>
      <c r="T272" s="136"/>
      <c r="U272" s="73"/>
      <c r="V272" s="28"/>
      <c r="W272" s="33"/>
      <c r="X272" s="33"/>
      <c r="Y272" s="33"/>
      <c r="Z272" s="33"/>
      <c r="AA272" s="33"/>
      <c r="AB272" s="33"/>
    </row>
    <row r="273" spans="1:28" s="32" customFormat="1" ht="15.2" customHeight="1" x14ac:dyDescent="0.15">
      <c r="A273" s="140"/>
      <c r="B273" s="55"/>
      <c r="C273" s="311"/>
      <c r="D273" s="311"/>
      <c r="E273" s="311"/>
      <c r="F273" s="311"/>
      <c r="G273" s="311"/>
      <c r="H273" s="311"/>
      <c r="I273" s="311"/>
      <c r="J273" s="311"/>
      <c r="K273" s="311"/>
      <c r="L273" s="311"/>
      <c r="M273" s="311"/>
      <c r="N273" s="311"/>
      <c r="O273" s="311"/>
      <c r="P273" s="312"/>
      <c r="Q273" s="29"/>
      <c r="R273" s="25"/>
      <c r="S273" s="160"/>
      <c r="T273" s="136"/>
      <c r="U273" s="73"/>
      <c r="V273" s="28"/>
      <c r="W273" s="33"/>
      <c r="X273" s="33"/>
      <c r="Y273" s="33"/>
      <c r="Z273" s="33"/>
      <c r="AA273" s="33"/>
      <c r="AB273" s="33"/>
    </row>
    <row r="274" spans="1:28" s="32" customFormat="1" ht="15.2" customHeight="1" x14ac:dyDescent="0.15">
      <c r="A274" s="140"/>
      <c r="B274" s="55"/>
      <c r="C274" s="311"/>
      <c r="D274" s="311"/>
      <c r="E274" s="311"/>
      <c r="F274" s="311"/>
      <c r="G274" s="311"/>
      <c r="H274" s="311"/>
      <c r="I274" s="311"/>
      <c r="J274" s="311"/>
      <c r="K274" s="311"/>
      <c r="L274" s="311"/>
      <c r="M274" s="311"/>
      <c r="N274" s="311"/>
      <c r="O274" s="311"/>
      <c r="P274" s="312"/>
      <c r="Q274" s="29"/>
      <c r="R274" s="25"/>
      <c r="S274" s="160"/>
      <c r="T274" s="136"/>
      <c r="U274" s="73"/>
      <c r="V274" s="68"/>
      <c r="W274" s="33"/>
      <c r="X274" s="33"/>
      <c r="Y274" s="33"/>
      <c r="Z274" s="33"/>
      <c r="AA274" s="33"/>
      <c r="AB274" s="33"/>
    </row>
    <row r="275" spans="1:28" s="32" customFormat="1" ht="15.2" customHeight="1" x14ac:dyDescent="0.15">
      <c r="A275" s="140"/>
      <c r="B275" s="55"/>
      <c r="C275" s="293"/>
      <c r="D275" s="293"/>
      <c r="E275" s="293"/>
      <c r="F275" s="293"/>
      <c r="G275" s="293"/>
      <c r="H275" s="293"/>
      <c r="I275" s="293"/>
      <c r="J275" s="293"/>
      <c r="K275" s="293"/>
      <c r="L275" s="293"/>
      <c r="M275" s="293"/>
      <c r="N275" s="293"/>
      <c r="O275" s="293"/>
      <c r="P275" s="294"/>
      <c r="Q275" s="29"/>
      <c r="R275" s="25"/>
      <c r="S275" s="160"/>
      <c r="T275" s="136"/>
      <c r="U275" s="73"/>
      <c r="V275" s="28"/>
      <c r="W275" s="33"/>
      <c r="X275" s="33"/>
      <c r="Y275" s="33"/>
      <c r="Z275" s="33"/>
      <c r="AA275" s="33"/>
      <c r="AB275" s="33"/>
    </row>
    <row r="276" spans="1:28" s="32" customFormat="1" ht="15.2" customHeight="1" x14ac:dyDescent="0.15">
      <c r="A276" s="140"/>
      <c r="B276" s="55"/>
      <c r="C276" s="293"/>
      <c r="D276" s="293"/>
      <c r="E276" s="293"/>
      <c r="F276" s="293"/>
      <c r="G276" s="293"/>
      <c r="H276" s="293"/>
      <c r="I276" s="293"/>
      <c r="J276" s="293"/>
      <c r="K276" s="293"/>
      <c r="L276" s="293"/>
      <c r="M276" s="293"/>
      <c r="N276" s="293"/>
      <c r="O276" s="293"/>
      <c r="P276" s="294"/>
      <c r="Q276" s="29"/>
      <c r="R276" s="25"/>
      <c r="S276" s="160"/>
      <c r="T276" s="136"/>
      <c r="U276" s="73"/>
      <c r="V276" s="28"/>
      <c r="W276" s="33"/>
      <c r="X276" s="33"/>
      <c r="Y276" s="33"/>
      <c r="Z276" s="33"/>
      <c r="AA276" s="33"/>
      <c r="AB276" s="33"/>
    </row>
    <row r="277" spans="1:28" s="32" customFormat="1" ht="15.2" customHeight="1" x14ac:dyDescent="0.15">
      <c r="A277" s="140"/>
      <c r="B277" s="55">
        <v>3</v>
      </c>
      <c r="C277" s="305" t="s">
        <v>564</v>
      </c>
      <c r="D277" s="305"/>
      <c r="E277" s="305"/>
      <c r="F277" s="305"/>
      <c r="G277" s="305"/>
      <c r="H277" s="305"/>
      <c r="I277" s="305"/>
      <c r="J277" s="305"/>
      <c r="K277" s="305"/>
      <c r="L277" s="305"/>
      <c r="M277" s="305"/>
      <c r="N277" s="305"/>
      <c r="O277" s="305"/>
      <c r="P277" s="306"/>
      <c r="Q277" s="291" t="s">
        <v>722</v>
      </c>
      <c r="R277" s="292"/>
      <c r="S277" s="375" t="s">
        <v>178</v>
      </c>
      <c r="T277" s="136"/>
      <c r="U277" s="73"/>
      <c r="V277" s="28"/>
      <c r="W277" s="33"/>
      <c r="X277" s="33"/>
      <c r="Y277" s="33"/>
      <c r="Z277" s="33"/>
      <c r="AA277" s="33"/>
      <c r="AB277" s="33"/>
    </row>
    <row r="278" spans="1:28" s="32" customFormat="1" ht="15.2" customHeight="1" x14ac:dyDescent="0.15">
      <c r="A278" s="140"/>
      <c r="B278" s="55"/>
      <c r="C278" s="323" t="s">
        <v>558</v>
      </c>
      <c r="D278" s="323"/>
      <c r="E278" s="323"/>
      <c r="F278" s="323"/>
      <c r="G278" s="323"/>
      <c r="H278" s="323"/>
      <c r="I278" s="323"/>
      <c r="J278" s="323"/>
      <c r="K278" s="323"/>
      <c r="L278" s="323"/>
      <c r="M278" s="323"/>
      <c r="N278" s="323"/>
      <c r="O278" s="323"/>
      <c r="P278" s="324"/>
      <c r="Q278" s="29"/>
      <c r="R278" s="25"/>
      <c r="S278" s="375"/>
      <c r="T278" s="136"/>
      <c r="U278" s="73"/>
      <c r="V278" s="28"/>
      <c r="W278" s="33"/>
      <c r="X278" s="33"/>
      <c r="Y278" s="33"/>
      <c r="Z278" s="33"/>
      <c r="AA278" s="33"/>
      <c r="AB278" s="33"/>
    </row>
    <row r="279" spans="1:28" s="32" customFormat="1" ht="15.2" customHeight="1" x14ac:dyDescent="0.15">
      <c r="A279" s="140"/>
      <c r="B279" s="55"/>
      <c r="C279" s="293"/>
      <c r="D279" s="293"/>
      <c r="E279" s="293"/>
      <c r="F279" s="293"/>
      <c r="G279" s="293"/>
      <c r="H279" s="293"/>
      <c r="I279" s="293"/>
      <c r="J279" s="293"/>
      <c r="K279" s="293"/>
      <c r="L279" s="293"/>
      <c r="M279" s="293"/>
      <c r="N279" s="293"/>
      <c r="O279" s="293"/>
      <c r="P279" s="294"/>
      <c r="Q279" s="29"/>
      <c r="R279" s="25"/>
      <c r="S279" s="160"/>
      <c r="T279" s="136"/>
      <c r="U279" s="73"/>
      <c r="V279" s="28"/>
      <c r="W279" s="33"/>
      <c r="X279" s="33"/>
      <c r="Y279" s="33"/>
      <c r="Z279" s="33"/>
      <c r="AA279" s="33"/>
      <c r="AB279" s="33"/>
    </row>
    <row r="280" spans="1:28" s="32" customFormat="1" ht="15.2" customHeight="1" x14ac:dyDescent="0.15">
      <c r="A280" s="138" t="s">
        <v>124</v>
      </c>
      <c r="B280" s="55">
        <v>1</v>
      </c>
      <c r="C280" s="305" t="s">
        <v>565</v>
      </c>
      <c r="D280" s="305"/>
      <c r="E280" s="305"/>
      <c r="F280" s="305"/>
      <c r="G280" s="305"/>
      <c r="H280" s="305"/>
      <c r="I280" s="305"/>
      <c r="J280" s="305"/>
      <c r="K280" s="305"/>
      <c r="L280" s="305"/>
      <c r="M280" s="305"/>
      <c r="N280" s="305"/>
      <c r="O280" s="305"/>
      <c r="P280" s="306"/>
      <c r="Q280" s="291" t="s">
        <v>722</v>
      </c>
      <c r="R280" s="292"/>
      <c r="S280" s="160"/>
      <c r="T280" s="24"/>
      <c r="U280" s="73"/>
      <c r="V280" s="28"/>
      <c r="W280" s="33"/>
      <c r="X280" s="33"/>
      <c r="Y280" s="33"/>
      <c r="Z280" s="33"/>
      <c r="AA280" s="33"/>
      <c r="AB280" s="33"/>
    </row>
    <row r="281" spans="1:28" s="32" customFormat="1" ht="15.2" customHeight="1" x14ac:dyDescent="0.15">
      <c r="A281" s="140"/>
      <c r="B281" s="55"/>
      <c r="C281" s="323" t="s">
        <v>573</v>
      </c>
      <c r="D281" s="323"/>
      <c r="E281" s="323"/>
      <c r="F281" s="323"/>
      <c r="G281" s="323"/>
      <c r="H281" s="323"/>
      <c r="I281" s="323"/>
      <c r="J281" s="323"/>
      <c r="K281" s="323"/>
      <c r="L281" s="323"/>
      <c r="M281" s="323"/>
      <c r="N281" s="323"/>
      <c r="O281" s="323"/>
      <c r="P281" s="324"/>
      <c r="Q281" s="29"/>
      <c r="R281" s="25"/>
      <c r="S281" s="160"/>
      <c r="T281" s="136"/>
      <c r="U281" s="73"/>
      <c r="V281" s="28"/>
      <c r="W281" s="33"/>
      <c r="X281" s="33"/>
      <c r="Y281" s="33"/>
      <c r="Z281" s="33"/>
      <c r="AA281" s="33"/>
      <c r="AB281" s="33"/>
    </row>
    <row r="282" spans="1:28" s="32" customFormat="1" ht="15.2" customHeight="1" x14ac:dyDescent="0.15">
      <c r="A282" s="140"/>
      <c r="B282" s="55"/>
      <c r="C282" s="293"/>
      <c r="D282" s="293"/>
      <c r="E282" s="293"/>
      <c r="F282" s="293"/>
      <c r="G282" s="293"/>
      <c r="H282" s="293"/>
      <c r="I282" s="293"/>
      <c r="J282" s="293"/>
      <c r="K282" s="293"/>
      <c r="L282" s="293"/>
      <c r="M282" s="293"/>
      <c r="N282" s="293"/>
      <c r="O282" s="293"/>
      <c r="P282" s="294"/>
      <c r="Q282" s="29"/>
      <c r="R282" s="25"/>
      <c r="S282" s="160"/>
      <c r="T282" s="136"/>
      <c r="U282" s="73"/>
      <c r="V282" s="28"/>
      <c r="W282" s="33"/>
      <c r="X282" s="33"/>
      <c r="Y282" s="33"/>
      <c r="Z282" s="33"/>
      <c r="AA282" s="33"/>
      <c r="AB282" s="33"/>
    </row>
    <row r="283" spans="1:28" s="32" customFormat="1" ht="15.2" customHeight="1" x14ac:dyDescent="0.15">
      <c r="A283" s="140"/>
      <c r="B283" s="55">
        <v>2</v>
      </c>
      <c r="C283" s="305" t="s">
        <v>566</v>
      </c>
      <c r="D283" s="305"/>
      <c r="E283" s="305"/>
      <c r="F283" s="305"/>
      <c r="G283" s="305"/>
      <c r="H283" s="305"/>
      <c r="I283" s="305"/>
      <c r="J283" s="305"/>
      <c r="K283" s="305"/>
      <c r="L283" s="305"/>
      <c r="M283" s="305"/>
      <c r="N283" s="305"/>
      <c r="O283" s="305"/>
      <c r="P283" s="306"/>
      <c r="Q283" s="291" t="s">
        <v>722</v>
      </c>
      <c r="R283" s="292"/>
      <c r="S283" s="373" t="s">
        <v>180</v>
      </c>
      <c r="T283" s="136" t="s">
        <v>394</v>
      </c>
      <c r="U283" s="73"/>
      <c r="V283" s="28"/>
      <c r="W283" s="33"/>
      <c r="X283" s="33"/>
      <c r="Y283" s="33"/>
      <c r="Z283" s="33"/>
      <c r="AA283" s="33"/>
      <c r="AB283" s="33"/>
    </row>
    <row r="284" spans="1:28" s="32" customFormat="1" ht="15.2" customHeight="1" x14ac:dyDescent="0.15">
      <c r="A284" s="140"/>
      <c r="B284" s="55" t="s">
        <v>162</v>
      </c>
      <c r="C284" s="305" t="s">
        <v>556</v>
      </c>
      <c r="D284" s="305"/>
      <c r="E284" s="305"/>
      <c r="F284" s="305"/>
      <c r="G284" s="305"/>
      <c r="H284" s="305"/>
      <c r="I284" s="305"/>
      <c r="J284" s="305"/>
      <c r="K284" s="305"/>
      <c r="L284" s="305"/>
      <c r="M284" s="305"/>
      <c r="N284" s="305"/>
      <c r="O284" s="305"/>
      <c r="P284" s="306"/>
      <c r="Q284" s="291" t="s">
        <v>722</v>
      </c>
      <c r="R284" s="292"/>
      <c r="S284" s="373"/>
      <c r="T284" s="181" t="s">
        <v>395</v>
      </c>
      <c r="U284" s="73"/>
      <c r="V284" s="28"/>
      <c r="W284" s="33"/>
      <c r="X284" s="33"/>
      <c r="Y284" s="33"/>
      <c r="Z284" s="33"/>
      <c r="AA284" s="33"/>
      <c r="AB284" s="33"/>
    </row>
    <row r="285" spans="1:28" s="32" customFormat="1" ht="15.2" customHeight="1" x14ac:dyDescent="0.15">
      <c r="A285" s="140"/>
      <c r="B285" s="55" t="s">
        <v>179</v>
      </c>
      <c r="C285" s="305" t="s">
        <v>557</v>
      </c>
      <c r="D285" s="305"/>
      <c r="E285" s="305"/>
      <c r="F285" s="305"/>
      <c r="G285" s="305"/>
      <c r="H285" s="305"/>
      <c r="I285" s="305"/>
      <c r="J285" s="305"/>
      <c r="K285" s="305"/>
      <c r="L285" s="305"/>
      <c r="M285" s="305"/>
      <c r="N285" s="305"/>
      <c r="O285" s="305"/>
      <c r="P285" s="306"/>
      <c r="Q285" s="291" t="s">
        <v>725</v>
      </c>
      <c r="R285" s="292"/>
      <c r="S285" s="163"/>
      <c r="T285" s="181"/>
      <c r="U285" s="73"/>
      <c r="V285" s="28"/>
      <c r="W285" s="33"/>
      <c r="X285" s="33"/>
      <c r="Y285" s="33"/>
      <c r="Z285" s="33"/>
      <c r="AA285" s="33"/>
      <c r="AB285" s="33"/>
    </row>
    <row r="286" spans="1:28" s="32" customFormat="1" ht="15.2" customHeight="1" x14ac:dyDescent="0.15">
      <c r="A286" s="140"/>
      <c r="B286" s="55"/>
      <c r="C286" s="323" t="s">
        <v>574</v>
      </c>
      <c r="D286" s="323"/>
      <c r="E286" s="323"/>
      <c r="F286" s="323"/>
      <c r="G286" s="323"/>
      <c r="H286" s="323"/>
      <c r="I286" s="323"/>
      <c r="J286" s="323"/>
      <c r="K286" s="323"/>
      <c r="L286" s="323"/>
      <c r="M286" s="323"/>
      <c r="N286" s="323"/>
      <c r="O286" s="323"/>
      <c r="P286" s="324"/>
      <c r="Q286" s="29"/>
      <c r="R286" s="25"/>
      <c r="S286" s="163"/>
      <c r="T286" s="161"/>
      <c r="U286" s="73"/>
      <c r="V286" s="28"/>
      <c r="W286" s="33"/>
      <c r="X286" s="33"/>
      <c r="Y286" s="33"/>
      <c r="Z286" s="33"/>
      <c r="AA286" s="33"/>
      <c r="AB286" s="33"/>
    </row>
    <row r="287" spans="1:28" s="32" customFormat="1" ht="15.2" customHeight="1" x14ac:dyDescent="0.15">
      <c r="A287" s="140"/>
      <c r="B287" s="55"/>
      <c r="C287" s="293"/>
      <c r="D287" s="293"/>
      <c r="E287" s="293"/>
      <c r="F287" s="293"/>
      <c r="G287" s="293"/>
      <c r="H287" s="293"/>
      <c r="I287" s="293"/>
      <c r="J287" s="293"/>
      <c r="K287" s="293"/>
      <c r="L287" s="293"/>
      <c r="M287" s="293"/>
      <c r="N287" s="293"/>
      <c r="O287" s="293"/>
      <c r="P287" s="294"/>
      <c r="Q287" s="29"/>
      <c r="R287" s="25"/>
      <c r="S287" s="163"/>
      <c r="T287" s="24"/>
      <c r="U287" s="73"/>
      <c r="V287" s="28"/>
      <c r="W287" s="33"/>
      <c r="X287" s="33"/>
      <c r="Y287" s="33"/>
      <c r="Z287" s="33"/>
      <c r="AA287" s="33"/>
      <c r="AB287" s="33"/>
    </row>
    <row r="288" spans="1:28" s="32" customFormat="1" ht="15.2" customHeight="1" x14ac:dyDescent="0.15">
      <c r="A288" s="140"/>
      <c r="B288" s="55">
        <v>3</v>
      </c>
      <c r="C288" s="305" t="s">
        <v>567</v>
      </c>
      <c r="D288" s="305"/>
      <c r="E288" s="305"/>
      <c r="F288" s="305"/>
      <c r="G288" s="305"/>
      <c r="H288" s="305"/>
      <c r="I288" s="305"/>
      <c r="J288" s="305"/>
      <c r="K288" s="305"/>
      <c r="L288" s="305"/>
      <c r="M288" s="305"/>
      <c r="N288" s="305"/>
      <c r="O288" s="305"/>
      <c r="P288" s="306"/>
      <c r="Q288" s="291" t="s">
        <v>722</v>
      </c>
      <c r="R288" s="292"/>
      <c r="S288" s="160" t="s">
        <v>222</v>
      </c>
      <c r="T288" s="161" t="s">
        <v>396</v>
      </c>
      <c r="U288" s="73"/>
      <c r="V288" s="28"/>
      <c r="W288" s="33"/>
      <c r="X288" s="33"/>
      <c r="Y288" s="33"/>
      <c r="Z288" s="33"/>
      <c r="AA288" s="33"/>
      <c r="AB288" s="33"/>
    </row>
    <row r="289" spans="1:28" s="32" customFormat="1" ht="15.2" customHeight="1" x14ac:dyDescent="0.15">
      <c r="A289" s="140"/>
      <c r="B289" s="55"/>
      <c r="C289" s="305" t="s">
        <v>102</v>
      </c>
      <c r="D289" s="305"/>
      <c r="E289" s="305"/>
      <c r="F289" s="305"/>
      <c r="G289" s="305"/>
      <c r="H289" s="305"/>
      <c r="I289" s="305"/>
      <c r="J289" s="305"/>
      <c r="K289" s="305"/>
      <c r="L289" s="305"/>
      <c r="M289" s="305"/>
      <c r="N289" s="305"/>
      <c r="O289" s="305"/>
      <c r="P289" s="306"/>
      <c r="Q289" s="24"/>
      <c r="R289" s="25"/>
      <c r="S289" s="24"/>
      <c r="T289" s="183" t="s">
        <v>397</v>
      </c>
      <c r="U289" s="73"/>
      <c r="V289" s="28"/>
      <c r="W289" s="33"/>
      <c r="X289" s="33"/>
      <c r="Y289" s="33"/>
      <c r="Z289" s="33"/>
      <c r="AA289" s="33"/>
      <c r="AB289" s="33"/>
    </row>
    <row r="290" spans="1:28" s="32" customFormat="1" ht="15.2" customHeight="1" x14ac:dyDescent="0.15">
      <c r="A290" s="71"/>
      <c r="B290" s="72"/>
      <c r="C290" s="297"/>
      <c r="D290" s="297"/>
      <c r="E290" s="297"/>
      <c r="F290" s="297"/>
      <c r="G290" s="297"/>
      <c r="H290" s="297"/>
      <c r="I290" s="297"/>
      <c r="J290" s="297"/>
      <c r="K290" s="297"/>
      <c r="L290" s="297"/>
      <c r="M290" s="297"/>
      <c r="N290" s="297"/>
      <c r="O290" s="297"/>
      <c r="P290" s="298"/>
      <c r="Q290" s="155"/>
      <c r="R290" s="26"/>
      <c r="S290" s="155"/>
      <c r="T290" s="192"/>
      <c r="U290" s="166"/>
      <c r="V290" s="28"/>
      <c r="W290" s="33"/>
      <c r="X290" s="33"/>
      <c r="Y290" s="33"/>
      <c r="Z290" s="33"/>
      <c r="AA290" s="33"/>
      <c r="AB290" s="33"/>
    </row>
    <row r="291" spans="1:28" s="32" customFormat="1" ht="15.2" customHeight="1" x14ac:dyDescent="0.15">
      <c r="A291" s="75"/>
      <c r="B291" s="79">
        <v>4</v>
      </c>
      <c r="C291" s="333" t="s">
        <v>693</v>
      </c>
      <c r="D291" s="333"/>
      <c r="E291" s="333"/>
      <c r="F291" s="333"/>
      <c r="G291" s="333"/>
      <c r="H291" s="333"/>
      <c r="I291" s="333"/>
      <c r="J291" s="333"/>
      <c r="K291" s="333"/>
      <c r="L291" s="333"/>
      <c r="M291" s="333"/>
      <c r="N291" s="333"/>
      <c r="O291" s="333"/>
      <c r="P291" s="334"/>
      <c r="Q291" s="291" t="s">
        <v>722</v>
      </c>
      <c r="R291" s="292"/>
      <c r="S291" s="406" t="s">
        <v>181</v>
      </c>
      <c r="T291" s="159" t="s">
        <v>287</v>
      </c>
      <c r="U291" s="157"/>
      <c r="V291" s="28"/>
      <c r="X291" s="28"/>
      <c r="Y291" s="76"/>
      <c r="Z291" s="33"/>
      <c r="AA291" s="33"/>
      <c r="AB291" s="33"/>
    </row>
    <row r="292" spans="1:28" s="32" customFormat="1" ht="15.2" customHeight="1" x14ac:dyDescent="0.15">
      <c r="A292" s="140"/>
      <c r="B292" s="55"/>
      <c r="C292" s="299"/>
      <c r="D292" s="299"/>
      <c r="E292" s="299"/>
      <c r="F292" s="299"/>
      <c r="G292" s="299"/>
      <c r="H292" s="299"/>
      <c r="I292" s="299"/>
      <c r="J292" s="299"/>
      <c r="K292" s="299"/>
      <c r="L292" s="299"/>
      <c r="M292" s="299"/>
      <c r="N292" s="299"/>
      <c r="O292" s="299"/>
      <c r="P292" s="300"/>
      <c r="Q292" s="25"/>
      <c r="R292" s="25"/>
      <c r="S292" s="373"/>
      <c r="T292" s="136"/>
      <c r="U292" s="73"/>
      <c r="V292" s="28"/>
      <c r="W292" s="33"/>
      <c r="X292" s="33"/>
      <c r="Y292" s="33"/>
      <c r="Z292" s="33"/>
      <c r="AA292" s="33"/>
      <c r="AB292" s="33"/>
    </row>
    <row r="293" spans="1:28" s="32" customFormat="1" ht="15.2" customHeight="1" x14ac:dyDescent="0.15">
      <c r="A293" s="140"/>
      <c r="B293" s="55" t="s">
        <v>179</v>
      </c>
      <c r="C293" s="301" t="s">
        <v>182</v>
      </c>
      <c r="D293" s="301"/>
      <c r="E293" s="301"/>
      <c r="F293" s="301"/>
      <c r="G293" s="301"/>
      <c r="H293" s="301"/>
      <c r="I293" s="301"/>
      <c r="J293" s="301"/>
      <c r="K293" s="301"/>
      <c r="L293" s="301"/>
      <c r="M293" s="301"/>
      <c r="N293" s="301"/>
      <c r="O293" s="301"/>
      <c r="P293" s="302"/>
      <c r="Q293" s="291" t="s">
        <v>722</v>
      </c>
      <c r="R293" s="292"/>
      <c r="S293" s="132"/>
      <c r="T293" s="136"/>
      <c r="U293" s="73"/>
      <c r="V293" s="28"/>
      <c r="W293" s="33"/>
      <c r="X293" s="33"/>
      <c r="Y293" s="33"/>
      <c r="Z293" s="33"/>
      <c r="AA293" s="33"/>
      <c r="AB293" s="33"/>
    </row>
    <row r="294" spans="1:28" s="32" customFormat="1" ht="15.2" customHeight="1" x14ac:dyDescent="0.15">
      <c r="A294" s="140"/>
      <c r="B294" s="55"/>
      <c r="C294" s="293"/>
      <c r="D294" s="293"/>
      <c r="E294" s="293"/>
      <c r="F294" s="293"/>
      <c r="G294" s="293"/>
      <c r="H294" s="293"/>
      <c r="I294" s="293"/>
      <c r="J294" s="293"/>
      <c r="K294" s="293"/>
      <c r="L294" s="293"/>
      <c r="M294" s="293"/>
      <c r="N294" s="293"/>
      <c r="O294" s="293"/>
      <c r="P294" s="294"/>
      <c r="Q294" s="29"/>
      <c r="R294" s="25"/>
      <c r="S294" s="160"/>
      <c r="T294" s="136"/>
      <c r="U294" s="73"/>
      <c r="V294" s="28"/>
      <c r="W294" s="33"/>
      <c r="X294" s="33"/>
      <c r="Y294" s="33"/>
      <c r="Z294" s="33"/>
      <c r="AA294" s="33"/>
      <c r="AB294" s="33"/>
    </row>
    <row r="295" spans="1:28" s="32" customFormat="1" ht="15.2" customHeight="1" x14ac:dyDescent="0.15">
      <c r="A295" s="140"/>
      <c r="B295" s="55">
        <v>5</v>
      </c>
      <c r="C295" s="299" t="s">
        <v>183</v>
      </c>
      <c r="D295" s="299"/>
      <c r="E295" s="299"/>
      <c r="F295" s="299"/>
      <c r="G295" s="299"/>
      <c r="H295" s="299"/>
      <c r="I295" s="299"/>
      <c r="J295" s="299"/>
      <c r="K295" s="299"/>
      <c r="L295" s="299"/>
      <c r="M295" s="299"/>
      <c r="N295" s="299"/>
      <c r="O295" s="299"/>
      <c r="P295" s="300"/>
      <c r="Q295" s="291" t="s">
        <v>722</v>
      </c>
      <c r="R295" s="292"/>
      <c r="S295" s="375" t="s">
        <v>184</v>
      </c>
      <c r="T295" s="193"/>
      <c r="U295" s="73"/>
      <c r="V295" s="28"/>
      <c r="W295" s="33"/>
      <c r="X295" s="33"/>
      <c r="Y295" s="33"/>
      <c r="Z295" s="33"/>
      <c r="AA295" s="33"/>
      <c r="AB295" s="33"/>
    </row>
    <row r="296" spans="1:28" s="32" customFormat="1" ht="15.2" customHeight="1" x14ac:dyDescent="0.15">
      <c r="A296" s="140"/>
      <c r="B296" s="55"/>
      <c r="C296" s="299"/>
      <c r="D296" s="299"/>
      <c r="E296" s="299"/>
      <c r="F296" s="299"/>
      <c r="G296" s="299"/>
      <c r="H296" s="299"/>
      <c r="I296" s="299"/>
      <c r="J296" s="299"/>
      <c r="K296" s="299"/>
      <c r="L296" s="299"/>
      <c r="M296" s="299"/>
      <c r="N296" s="299"/>
      <c r="O296" s="299"/>
      <c r="P296" s="300"/>
      <c r="Q296" s="29"/>
      <c r="R296" s="25"/>
      <c r="S296" s="375"/>
      <c r="T296" s="136"/>
      <c r="U296" s="73"/>
      <c r="V296" s="28"/>
      <c r="W296" s="33"/>
      <c r="X296" s="33"/>
      <c r="Y296" s="33"/>
      <c r="Z296" s="33"/>
      <c r="AA296" s="33"/>
      <c r="AB296" s="33"/>
    </row>
    <row r="297" spans="1:28" s="32" customFormat="1" ht="15.2" customHeight="1" x14ac:dyDescent="0.15">
      <c r="A297" s="140"/>
      <c r="B297" s="239"/>
      <c r="C297" s="305" t="s">
        <v>185</v>
      </c>
      <c r="D297" s="305"/>
      <c r="E297" s="305"/>
      <c r="F297" s="305"/>
      <c r="G297" s="305"/>
      <c r="H297" s="305"/>
      <c r="I297" s="305"/>
      <c r="J297" s="305"/>
      <c r="K297" s="305"/>
      <c r="L297" s="305"/>
      <c r="M297" s="305"/>
      <c r="N297" s="305"/>
      <c r="O297" s="305"/>
      <c r="P297" s="306"/>
      <c r="Q297" s="291" t="s">
        <v>722</v>
      </c>
      <c r="R297" s="292"/>
      <c r="S297" s="160" t="s">
        <v>223</v>
      </c>
      <c r="T297" s="136"/>
      <c r="U297" s="73"/>
      <c r="V297" s="28"/>
      <c r="W297" s="33"/>
      <c r="X297" s="33"/>
      <c r="Y297" s="33"/>
      <c r="Z297" s="33"/>
      <c r="AA297" s="33"/>
      <c r="AB297" s="33"/>
    </row>
    <row r="298" spans="1:28" s="32" customFormat="1" ht="15.2" customHeight="1" x14ac:dyDescent="0.15">
      <c r="A298" s="140"/>
      <c r="B298" s="55"/>
      <c r="C298" s="293"/>
      <c r="D298" s="293"/>
      <c r="E298" s="293"/>
      <c r="F298" s="293"/>
      <c r="G298" s="293"/>
      <c r="H298" s="293"/>
      <c r="I298" s="293"/>
      <c r="J298" s="293"/>
      <c r="K298" s="293"/>
      <c r="L298" s="293"/>
      <c r="M298" s="293"/>
      <c r="N298" s="293"/>
      <c r="O298" s="293"/>
      <c r="P298" s="294"/>
      <c r="Q298" s="29"/>
      <c r="R298" s="25"/>
      <c r="S298" s="160"/>
      <c r="T298" s="194" t="s">
        <v>400</v>
      </c>
      <c r="U298" s="73"/>
      <c r="V298" s="28"/>
      <c r="W298" s="33"/>
      <c r="X298" s="33"/>
      <c r="Y298" s="33"/>
      <c r="Z298" s="33"/>
      <c r="AA298" s="33"/>
      <c r="AB298" s="33"/>
    </row>
    <row r="299" spans="1:28" s="32" customFormat="1" ht="15.2" customHeight="1" x14ac:dyDescent="0.15">
      <c r="A299" s="140"/>
      <c r="B299" s="55">
        <v>6</v>
      </c>
      <c r="C299" s="305" t="s">
        <v>254</v>
      </c>
      <c r="D299" s="305"/>
      <c r="E299" s="305"/>
      <c r="F299" s="305"/>
      <c r="G299" s="305"/>
      <c r="H299" s="305"/>
      <c r="I299" s="305"/>
      <c r="J299" s="305"/>
      <c r="K299" s="305"/>
      <c r="L299" s="305"/>
      <c r="M299" s="305"/>
      <c r="N299" s="305"/>
      <c r="O299" s="305"/>
      <c r="P299" s="306"/>
      <c r="Q299" s="291" t="s">
        <v>722</v>
      </c>
      <c r="R299" s="292"/>
      <c r="S299" s="375" t="s">
        <v>184</v>
      </c>
      <c r="T299" s="195" t="s">
        <v>401</v>
      </c>
      <c r="U299" s="73"/>
      <c r="V299" s="28"/>
      <c r="W299" s="33"/>
      <c r="X299" s="33"/>
      <c r="Y299" s="33"/>
      <c r="Z299" s="33"/>
      <c r="AA299" s="33"/>
      <c r="AB299" s="33"/>
    </row>
    <row r="300" spans="1:28" s="32" customFormat="1" ht="15.2" customHeight="1" x14ac:dyDescent="0.15">
      <c r="A300" s="140"/>
      <c r="B300" s="55" t="s">
        <v>162</v>
      </c>
      <c r="C300" s="305" t="s">
        <v>186</v>
      </c>
      <c r="D300" s="305"/>
      <c r="E300" s="305"/>
      <c r="F300" s="305"/>
      <c r="G300" s="305"/>
      <c r="H300" s="305"/>
      <c r="I300" s="305"/>
      <c r="J300" s="305"/>
      <c r="K300" s="305"/>
      <c r="L300" s="305"/>
      <c r="M300" s="305"/>
      <c r="N300" s="305"/>
      <c r="O300" s="305"/>
      <c r="P300" s="306"/>
      <c r="Q300" s="291" t="s">
        <v>722</v>
      </c>
      <c r="R300" s="292"/>
      <c r="S300" s="375"/>
      <c r="T300" s="195" t="s">
        <v>399</v>
      </c>
      <c r="U300" s="73"/>
      <c r="V300" s="28"/>
      <c r="W300" s="33"/>
      <c r="X300" s="33"/>
      <c r="Y300" s="33"/>
      <c r="Z300" s="33"/>
      <c r="AA300" s="33"/>
      <c r="AB300" s="33"/>
    </row>
    <row r="301" spans="1:28" s="32" customFormat="1" ht="20.25" customHeight="1" x14ac:dyDescent="0.15">
      <c r="A301" s="140"/>
      <c r="B301" s="55"/>
      <c r="C301" s="293"/>
      <c r="D301" s="293"/>
      <c r="E301" s="293"/>
      <c r="F301" s="293"/>
      <c r="G301" s="293"/>
      <c r="H301" s="293"/>
      <c r="I301" s="293"/>
      <c r="J301" s="293"/>
      <c r="K301" s="293"/>
      <c r="L301" s="293"/>
      <c r="M301" s="293"/>
      <c r="N301" s="293"/>
      <c r="O301" s="293"/>
      <c r="P301" s="294"/>
      <c r="Q301" s="29"/>
      <c r="R301" s="25"/>
      <c r="S301" s="160"/>
      <c r="T301" s="24"/>
      <c r="U301" s="73"/>
      <c r="V301" s="28"/>
      <c r="W301" s="33"/>
      <c r="X301" s="33"/>
      <c r="Y301" s="33"/>
      <c r="Z301" s="33"/>
      <c r="AA301" s="33"/>
      <c r="AB301" s="33"/>
    </row>
    <row r="302" spans="1:28" s="32" customFormat="1" ht="15.2" customHeight="1" x14ac:dyDescent="0.15">
      <c r="A302" s="140"/>
      <c r="B302" s="55">
        <v>7</v>
      </c>
      <c r="C302" s="305" t="s">
        <v>110</v>
      </c>
      <c r="D302" s="305"/>
      <c r="E302" s="305"/>
      <c r="F302" s="305"/>
      <c r="G302" s="305"/>
      <c r="H302" s="305"/>
      <c r="I302" s="305"/>
      <c r="J302" s="305"/>
      <c r="K302" s="305"/>
      <c r="L302" s="305"/>
      <c r="M302" s="305"/>
      <c r="N302" s="305"/>
      <c r="O302" s="305"/>
      <c r="P302" s="306"/>
      <c r="Q302" s="291" t="s">
        <v>722</v>
      </c>
      <c r="R302" s="292"/>
      <c r="S302" s="375" t="s">
        <v>224</v>
      </c>
      <c r="T302" s="196" t="s">
        <v>594</v>
      </c>
      <c r="U302" s="73"/>
      <c r="V302" s="28"/>
      <c r="W302" s="33"/>
      <c r="X302" s="33"/>
      <c r="Y302" s="33"/>
      <c r="Z302" s="33"/>
      <c r="AA302" s="33"/>
      <c r="AB302" s="33"/>
    </row>
    <row r="303" spans="1:28" s="32" customFormat="1" ht="15.2" customHeight="1" x14ac:dyDescent="0.15">
      <c r="A303" s="140"/>
      <c r="B303" s="55"/>
      <c r="C303" s="323" t="s">
        <v>575</v>
      </c>
      <c r="D303" s="323"/>
      <c r="E303" s="323"/>
      <c r="F303" s="323"/>
      <c r="G303" s="323"/>
      <c r="H303" s="323"/>
      <c r="I303" s="323"/>
      <c r="J303" s="323"/>
      <c r="K303" s="323"/>
      <c r="L303" s="323"/>
      <c r="M303" s="323"/>
      <c r="N303" s="323"/>
      <c r="O303" s="323"/>
      <c r="P303" s="324"/>
      <c r="Q303" s="25"/>
      <c r="R303" s="25"/>
      <c r="S303" s="375"/>
      <c r="T303" s="196" t="s">
        <v>595</v>
      </c>
      <c r="U303" s="73"/>
      <c r="V303" s="28"/>
      <c r="W303" s="33"/>
      <c r="X303" s="33"/>
      <c r="Y303" s="33"/>
      <c r="Z303" s="33"/>
      <c r="AA303" s="33"/>
      <c r="AB303" s="33"/>
    </row>
    <row r="304" spans="1:28" s="32" customFormat="1" ht="15.2" customHeight="1" x14ac:dyDescent="0.15">
      <c r="A304" s="140"/>
      <c r="B304" s="55" t="s">
        <v>259</v>
      </c>
      <c r="C304" s="305" t="s">
        <v>527</v>
      </c>
      <c r="D304" s="305"/>
      <c r="E304" s="305"/>
      <c r="F304" s="305"/>
      <c r="G304" s="305"/>
      <c r="H304" s="305"/>
      <c r="I304" s="305"/>
      <c r="J304" s="305"/>
      <c r="K304" s="305"/>
      <c r="L304" s="305"/>
      <c r="M304" s="305"/>
      <c r="N304" s="305"/>
      <c r="O304" s="305"/>
      <c r="P304" s="306"/>
      <c r="Q304" s="291" t="s">
        <v>722</v>
      </c>
      <c r="R304" s="292"/>
      <c r="S304" s="160"/>
      <c r="T304" s="196" t="s">
        <v>398</v>
      </c>
      <c r="U304" s="73"/>
      <c r="V304" s="28"/>
      <c r="W304" s="33"/>
      <c r="X304" s="33"/>
      <c r="Y304" s="33"/>
      <c r="Z304" s="33"/>
      <c r="AA304" s="33"/>
      <c r="AB304" s="33"/>
    </row>
    <row r="305" spans="1:28" s="32" customFormat="1" ht="15.2" customHeight="1" x14ac:dyDescent="0.15">
      <c r="A305" s="140"/>
      <c r="B305" s="55"/>
      <c r="C305" s="293"/>
      <c r="D305" s="293"/>
      <c r="E305" s="293"/>
      <c r="F305" s="293"/>
      <c r="G305" s="293"/>
      <c r="H305" s="293"/>
      <c r="I305" s="293"/>
      <c r="J305" s="293"/>
      <c r="K305" s="293"/>
      <c r="L305" s="293"/>
      <c r="M305" s="293"/>
      <c r="N305" s="293"/>
      <c r="O305" s="293"/>
      <c r="P305" s="294"/>
      <c r="Q305" s="29"/>
      <c r="R305" s="25"/>
      <c r="S305" s="160"/>
      <c r="T305" s="197"/>
      <c r="U305" s="73"/>
      <c r="V305" s="28"/>
      <c r="W305" s="33"/>
      <c r="X305" s="33"/>
      <c r="Y305" s="33"/>
      <c r="Z305" s="33"/>
      <c r="AA305" s="33"/>
      <c r="AB305" s="33"/>
    </row>
    <row r="306" spans="1:28" s="32" customFormat="1" ht="15.2" customHeight="1" x14ac:dyDescent="0.15">
      <c r="A306" s="150"/>
      <c r="B306" s="55">
        <v>8</v>
      </c>
      <c r="C306" s="310" t="s">
        <v>452</v>
      </c>
      <c r="D306" s="310"/>
      <c r="E306" s="310"/>
      <c r="F306" s="310"/>
      <c r="G306" s="310"/>
      <c r="H306" s="310"/>
      <c r="I306" s="310"/>
      <c r="J306" s="310"/>
      <c r="K306" s="310"/>
      <c r="L306" s="310"/>
      <c r="M306" s="310"/>
      <c r="N306" s="310"/>
      <c r="O306" s="310"/>
      <c r="P306" s="344"/>
      <c r="Q306" s="291" t="s">
        <v>722</v>
      </c>
      <c r="R306" s="292"/>
      <c r="S306" s="186" t="s">
        <v>225</v>
      </c>
      <c r="T306" s="186" t="s">
        <v>288</v>
      </c>
      <c r="U306" s="73"/>
      <c r="V306" s="152"/>
      <c r="W306" s="33"/>
      <c r="X306" s="33"/>
      <c r="Y306" s="33"/>
      <c r="Z306" s="33"/>
      <c r="AA306" s="33"/>
      <c r="AB306" s="33"/>
    </row>
    <row r="307" spans="1:28" s="32" customFormat="1" ht="15.2" customHeight="1" x14ac:dyDescent="0.15">
      <c r="A307" s="140"/>
      <c r="B307" s="55"/>
      <c r="C307" s="310" t="s">
        <v>453</v>
      </c>
      <c r="D307" s="310"/>
      <c r="E307" s="310"/>
      <c r="F307" s="310"/>
      <c r="G307" s="310"/>
      <c r="H307" s="310"/>
      <c r="I307" s="310"/>
      <c r="J307" s="310"/>
      <c r="K307" s="310"/>
      <c r="L307" s="310"/>
      <c r="M307" s="310"/>
      <c r="N307" s="310"/>
      <c r="O307" s="310"/>
      <c r="P307" s="344"/>
      <c r="Q307" s="25"/>
      <c r="R307" s="25"/>
      <c r="S307" s="160"/>
      <c r="T307" s="160" t="s">
        <v>364</v>
      </c>
      <c r="U307" s="73"/>
      <c r="V307" s="28"/>
      <c r="W307" s="33"/>
      <c r="X307" s="33"/>
      <c r="Y307" s="33"/>
      <c r="Z307" s="33"/>
      <c r="AA307" s="33"/>
      <c r="AB307" s="33"/>
    </row>
    <row r="308" spans="1:28" s="32" customFormat="1" ht="15.2" customHeight="1" x14ac:dyDescent="0.15">
      <c r="A308" s="140"/>
      <c r="B308" s="55"/>
      <c r="C308" s="321" t="s">
        <v>345</v>
      </c>
      <c r="D308" s="321"/>
      <c r="E308" s="321"/>
      <c r="F308" s="321"/>
      <c r="G308" s="321"/>
      <c r="H308" s="321"/>
      <c r="I308" s="321"/>
      <c r="J308" s="321"/>
      <c r="K308" s="321"/>
      <c r="L308" s="321"/>
      <c r="M308" s="321"/>
      <c r="N308" s="321"/>
      <c r="O308" s="321"/>
      <c r="P308" s="322"/>
      <c r="Q308" s="25"/>
      <c r="R308" s="25"/>
      <c r="S308" s="160"/>
      <c r="T308" s="160"/>
      <c r="U308" s="73"/>
      <c r="V308" s="28"/>
      <c r="W308" s="33"/>
      <c r="X308" s="33"/>
      <c r="Y308" s="33"/>
      <c r="Z308" s="33"/>
      <c r="AA308" s="33"/>
      <c r="AB308" s="33"/>
    </row>
    <row r="309" spans="1:28" s="32" customFormat="1" ht="15.2" customHeight="1" x14ac:dyDescent="0.15">
      <c r="A309" s="150"/>
      <c r="B309" s="55"/>
      <c r="C309" s="242"/>
      <c r="D309" s="299" t="s">
        <v>694</v>
      </c>
      <c r="E309" s="299"/>
      <c r="F309" s="299"/>
      <c r="G309" s="299"/>
      <c r="H309" s="299"/>
      <c r="I309" s="299"/>
      <c r="J309" s="299"/>
      <c r="K309" s="299"/>
      <c r="L309" s="299"/>
      <c r="M309" s="299"/>
      <c r="N309" s="299"/>
      <c r="O309" s="299"/>
      <c r="P309" s="248"/>
      <c r="Q309" s="25"/>
      <c r="R309" s="25"/>
      <c r="S309" s="160"/>
      <c r="T309" s="160"/>
      <c r="U309" s="73"/>
      <c r="V309" s="28"/>
      <c r="W309" s="33"/>
      <c r="X309" s="33"/>
      <c r="Y309" s="33"/>
      <c r="Z309" s="33"/>
      <c r="AA309" s="33"/>
      <c r="AB309" s="33"/>
    </row>
    <row r="310" spans="1:28" s="32" customFormat="1" ht="15.2" customHeight="1" x14ac:dyDescent="0.15">
      <c r="A310" s="140"/>
      <c r="B310" s="55"/>
      <c r="C310" s="226"/>
      <c r="D310" s="299"/>
      <c r="E310" s="299"/>
      <c r="F310" s="299"/>
      <c r="G310" s="299"/>
      <c r="H310" s="299"/>
      <c r="I310" s="299"/>
      <c r="J310" s="299"/>
      <c r="K310" s="299"/>
      <c r="L310" s="299"/>
      <c r="M310" s="299"/>
      <c r="N310" s="299"/>
      <c r="O310" s="299"/>
      <c r="P310" s="27"/>
      <c r="Q310" s="25"/>
      <c r="R310" s="25"/>
      <c r="S310" s="160"/>
      <c r="T310" s="160"/>
      <c r="U310" s="73"/>
      <c r="V310" s="28"/>
      <c r="W310" s="33"/>
      <c r="X310" s="33"/>
      <c r="Y310" s="33"/>
      <c r="Z310" s="33"/>
      <c r="AA310" s="33"/>
      <c r="AB310" s="33"/>
    </row>
    <row r="311" spans="1:28" s="32" customFormat="1" ht="15.2" customHeight="1" x14ac:dyDescent="0.15">
      <c r="A311" s="140"/>
      <c r="B311" s="55"/>
      <c r="C311" s="242"/>
      <c r="D311" s="299" t="s">
        <v>695</v>
      </c>
      <c r="E311" s="299"/>
      <c r="F311" s="299"/>
      <c r="G311" s="299"/>
      <c r="H311" s="299"/>
      <c r="I311" s="299"/>
      <c r="J311" s="299"/>
      <c r="K311" s="299"/>
      <c r="L311" s="299"/>
      <c r="M311" s="299"/>
      <c r="N311" s="299"/>
      <c r="O311" s="299"/>
      <c r="P311" s="248"/>
      <c r="Q311" s="25"/>
      <c r="R311" s="25"/>
      <c r="S311" s="160"/>
      <c r="T311" s="160"/>
      <c r="U311" s="73"/>
      <c r="V311" s="28"/>
      <c r="W311" s="33"/>
      <c r="X311" s="33"/>
      <c r="Y311" s="33"/>
      <c r="Z311" s="33"/>
      <c r="AA311" s="33"/>
      <c r="AB311" s="33"/>
    </row>
    <row r="312" spans="1:28" s="32" customFormat="1" ht="15.2" customHeight="1" x14ac:dyDescent="0.15">
      <c r="A312" s="140"/>
      <c r="B312" s="55"/>
      <c r="D312" s="299"/>
      <c r="E312" s="299"/>
      <c r="F312" s="299"/>
      <c r="G312" s="299"/>
      <c r="H312" s="299"/>
      <c r="I312" s="299"/>
      <c r="J312" s="299"/>
      <c r="K312" s="299"/>
      <c r="L312" s="299"/>
      <c r="M312" s="299"/>
      <c r="N312" s="299"/>
      <c r="O312" s="299"/>
      <c r="P312" s="248"/>
      <c r="Q312" s="25"/>
      <c r="R312" s="25"/>
      <c r="S312" s="160"/>
      <c r="T312" s="160"/>
      <c r="U312" s="73"/>
      <c r="V312" s="28"/>
      <c r="W312" s="33"/>
      <c r="X312" s="33"/>
      <c r="Y312" s="33"/>
      <c r="Z312" s="33"/>
      <c r="AA312" s="33"/>
      <c r="AB312" s="33"/>
    </row>
    <row r="313" spans="1:28" s="32" customFormat="1" ht="15.2" customHeight="1" x14ac:dyDescent="0.15">
      <c r="A313" s="140"/>
      <c r="B313" s="55"/>
      <c r="C313" s="242"/>
      <c r="D313" s="299" t="s">
        <v>696</v>
      </c>
      <c r="E313" s="299"/>
      <c r="F313" s="299"/>
      <c r="G313" s="299"/>
      <c r="H313" s="299"/>
      <c r="I313" s="299"/>
      <c r="J313" s="299"/>
      <c r="K313" s="299"/>
      <c r="L313" s="299"/>
      <c r="M313" s="299"/>
      <c r="N313" s="299"/>
      <c r="O313" s="299"/>
      <c r="P313" s="248"/>
      <c r="Q313" s="25"/>
      <c r="R313" s="25"/>
      <c r="S313" s="160"/>
      <c r="T313" s="160"/>
      <c r="U313" s="73"/>
      <c r="V313" s="28"/>
      <c r="W313" s="33"/>
      <c r="X313" s="33"/>
      <c r="Y313" s="33"/>
      <c r="Z313" s="33"/>
      <c r="AA313" s="33"/>
      <c r="AB313" s="33"/>
    </row>
    <row r="314" spans="1:28" s="32" customFormat="1" ht="15.2" customHeight="1" x14ac:dyDescent="0.15">
      <c r="A314" s="140"/>
      <c r="B314" s="55"/>
      <c r="D314" s="299"/>
      <c r="E314" s="299"/>
      <c r="F314" s="299"/>
      <c r="G314" s="299"/>
      <c r="H314" s="299"/>
      <c r="I314" s="299"/>
      <c r="J314" s="299"/>
      <c r="K314" s="299"/>
      <c r="L314" s="299"/>
      <c r="M314" s="299"/>
      <c r="N314" s="299"/>
      <c r="O314" s="299"/>
      <c r="P314" s="248"/>
      <c r="Q314" s="25"/>
      <c r="R314" s="25"/>
      <c r="S314" s="160"/>
      <c r="T314" s="160"/>
      <c r="U314" s="73"/>
      <c r="V314" s="28"/>
      <c r="W314" s="33"/>
      <c r="X314" s="33"/>
      <c r="Y314" s="33"/>
      <c r="Z314" s="33"/>
      <c r="AA314" s="33"/>
      <c r="AB314" s="33"/>
    </row>
    <row r="315" spans="1:28" s="32" customFormat="1" ht="15.2" customHeight="1" x14ac:dyDescent="0.15">
      <c r="A315" s="140"/>
      <c r="B315" s="55"/>
      <c r="D315" s="299"/>
      <c r="E315" s="299"/>
      <c r="F315" s="299"/>
      <c r="G315" s="299"/>
      <c r="H315" s="299"/>
      <c r="I315" s="299"/>
      <c r="J315" s="299"/>
      <c r="K315" s="299"/>
      <c r="L315" s="299"/>
      <c r="M315" s="299"/>
      <c r="N315" s="299"/>
      <c r="O315" s="299"/>
      <c r="P315" s="248"/>
      <c r="Q315" s="25"/>
      <c r="R315" s="25"/>
      <c r="S315" s="160"/>
      <c r="T315" s="160"/>
      <c r="U315" s="73"/>
      <c r="V315" s="28"/>
      <c r="W315" s="33"/>
      <c r="X315" s="33"/>
      <c r="Y315" s="33"/>
      <c r="Z315" s="33"/>
      <c r="AA315" s="33"/>
      <c r="AB315" s="33"/>
    </row>
    <row r="316" spans="1:28" s="32" customFormat="1" ht="15.2" customHeight="1" x14ac:dyDescent="0.15">
      <c r="A316" s="140"/>
      <c r="B316" s="55"/>
      <c r="C316" s="293"/>
      <c r="D316" s="293"/>
      <c r="E316" s="293"/>
      <c r="F316" s="293"/>
      <c r="G316" s="293"/>
      <c r="H316" s="293"/>
      <c r="I316" s="293"/>
      <c r="J316" s="293"/>
      <c r="K316" s="293"/>
      <c r="L316" s="293"/>
      <c r="M316" s="293"/>
      <c r="N316" s="293"/>
      <c r="O316" s="293"/>
      <c r="P316" s="294"/>
      <c r="Q316" s="25"/>
      <c r="R316" s="25"/>
      <c r="S316" s="160"/>
      <c r="T316" s="160"/>
      <c r="U316" s="73"/>
      <c r="V316" s="28"/>
      <c r="W316" s="33"/>
      <c r="X316" s="33"/>
      <c r="Y316" s="33"/>
      <c r="Z316" s="33"/>
      <c r="AA316" s="33"/>
      <c r="AB316" s="33"/>
    </row>
    <row r="317" spans="1:28" s="32" customFormat="1" ht="15.2" customHeight="1" x14ac:dyDescent="0.15">
      <c r="A317" s="140"/>
      <c r="B317" s="55">
        <v>9</v>
      </c>
      <c r="C317" s="321" t="s">
        <v>302</v>
      </c>
      <c r="D317" s="321"/>
      <c r="E317" s="321"/>
      <c r="F317" s="321"/>
      <c r="G317" s="321"/>
      <c r="H317" s="321"/>
      <c r="I317" s="321"/>
      <c r="J317" s="321"/>
      <c r="K317" s="321"/>
      <c r="L317" s="321"/>
      <c r="M317" s="321"/>
      <c r="N317" s="321"/>
      <c r="O317" s="321"/>
      <c r="P317" s="322"/>
      <c r="Q317" s="291" t="s">
        <v>722</v>
      </c>
      <c r="R317" s="292"/>
      <c r="S317" s="160" t="s">
        <v>225</v>
      </c>
      <c r="T317" s="160" t="s">
        <v>288</v>
      </c>
      <c r="U317" s="73"/>
      <c r="V317" s="28"/>
      <c r="W317" s="33"/>
      <c r="X317" s="33"/>
      <c r="Y317" s="33"/>
      <c r="Z317" s="33"/>
      <c r="AA317" s="33"/>
      <c r="AB317" s="33"/>
    </row>
    <row r="318" spans="1:28" s="32" customFormat="1" ht="15.2" customHeight="1" x14ac:dyDescent="0.15">
      <c r="A318" s="140"/>
      <c r="B318" s="55"/>
      <c r="C318" s="305" t="s">
        <v>336</v>
      </c>
      <c r="D318" s="305"/>
      <c r="E318" s="305"/>
      <c r="F318" s="305"/>
      <c r="G318" s="305"/>
      <c r="H318" s="305"/>
      <c r="I318" s="305"/>
      <c r="J318" s="305"/>
      <c r="K318" s="305"/>
      <c r="L318" s="305"/>
      <c r="M318" s="305"/>
      <c r="N318" s="305"/>
      <c r="O318" s="305"/>
      <c r="P318" s="306"/>
      <c r="Q318" s="29"/>
      <c r="R318" s="25"/>
      <c r="S318" s="160"/>
      <c r="T318" s="160" t="s">
        <v>364</v>
      </c>
      <c r="U318" s="73"/>
      <c r="V318" s="28"/>
      <c r="W318" s="33"/>
      <c r="X318" s="33"/>
      <c r="Y318" s="33"/>
      <c r="Z318" s="33"/>
      <c r="AA318" s="33"/>
      <c r="AB318" s="33"/>
    </row>
    <row r="319" spans="1:28" s="32" customFormat="1" ht="15.2" customHeight="1" x14ac:dyDescent="0.15">
      <c r="A319" s="71"/>
      <c r="B319" s="72"/>
      <c r="C319" s="297"/>
      <c r="D319" s="297"/>
      <c r="E319" s="297"/>
      <c r="F319" s="297"/>
      <c r="G319" s="297"/>
      <c r="H319" s="297"/>
      <c r="I319" s="297"/>
      <c r="J319" s="297"/>
      <c r="K319" s="297"/>
      <c r="L319" s="297"/>
      <c r="M319" s="297"/>
      <c r="N319" s="297"/>
      <c r="O319" s="297"/>
      <c r="P319" s="298"/>
      <c r="Q319" s="67"/>
      <c r="R319" s="26"/>
      <c r="S319" s="172"/>
      <c r="T319" s="172"/>
      <c r="U319" s="166"/>
      <c r="V319" s="28"/>
      <c r="W319" s="33"/>
      <c r="X319" s="33"/>
      <c r="Y319" s="33"/>
      <c r="Z319" s="33"/>
      <c r="AA319" s="33"/>
      <c r="AB319" s="33"/>
    </row>
    <row r="320" spans="1:28" s="32" customFormat="1" ht="15.2" customHeight="1" x14ac:dyDescent="0.15">
      <c r="A320" s="139" t="s">
        <v>141</v>
      </c>
      <c r="B320" s="79">
        <v>1</v>
      </c>
      <c r="C320" s="309" t="s">
        <v>568</v>
      </c>
      <c r="D320" s="309"/>
      <c r="E320" s="309"/>
      <c r="F320" s="309"/>
      <c r="G320" s="309"/>
      <c r="H320" s="309"/>
      <c r="I320" s="309"/>
      <c r="J320" s="309"/>
      <c r="K320" s="309"/>
      <c r="L320" s="309"/>
      <c r="M320" s="309"/>
      <c r="N320" s="309"/>
      <c r="O320" s="309"/>
      <c r="P320" s="343"/>
      <c r="Q320" s="291" t="s">
        <v>722</v>
      </c>
      <c r="R320" s="292"/>
      <c r="S320" s="159"/>
      <c r="T320" s="159" t="s">
        <v>365</v>
      </c>
      <c r="U320" s="157"/>
      <c r="V320" s="28"/>
      <c r="W320" s="33"/>
      <c r="X320" s="33"/>
      <c r="Y320" s="33"/>
      <c r="Z320" s="33"/>
      <c r="AA320" s="33"/>
      <c r="AB320" s="33"/>
    </row>
    <row r="321" spans="1:28" s="32" customFormat="1" ht="15.2" customHeight="1" x14ac:dyDescent="0.15">
      <c r="A321" s="140"/>
      <c r="B321" s="55"/>
      <c r="C321" s="321" t="s">
        <v>345</v>
      </c>
      <c r="D321" s="321"/>
      <c r="E321" s="321"/>
      <c r="F321" s="321"/>
      <c r="G321" s="321"/>
      <c r="H321" s="321"/>
      <c r="I321" s="321"/>
      <c r="J321" s="321"/>
      <c r="K321" s="321"/>
      <c r="L321" s="321"/>
      <c r="M321" s="321"/>
      <c r="N321" s="321"/>
      <c r="O321" s="321"/>
      <c r="P321" s="322"/>
      <c r="Q321" s="29"/>
      <c r="R321" s="25"/>
      <c r="S321" s="160"/>
      <c r="T321" s="160"/>
      <c r="U321" s="73"/>
      <c r="V321" s="28"/>
      <c r="W321" s="33"/>
      <c r="X321" s="33"/>
      <c r="Y321" s="33"/>
      <c r="Z321" s="33"/>
      <c r="AA321" s="33"/>
      <c r="AB321" s="33"/>
    </row>
    <row r="322" spans="1:28" s="32" customFormat="1" ht="15.2" customHeight="1" x14ac:dyDescent="0.15">
      <c r="A322" s="140"/>
      <c r="B322" s="55"/>
      <c r="C322" s="242"/>
      <c r="D322" s="310" t="s">
        <v>697</v>
      </c>
      <c r="E322" s="310"/>
      <c r="F322" s="310"/>
      <c r="G322" s="310"/>
      <c r="H322" s="310"/>
      <c r="I322" s="310"/>
      <c r="J322" s="310"/>
      <c r="K322" s="310"/>
      <c r="L322" s="310"/>
      <c r="M322" s="310"/>
      <c r="N322" s="310"/>
      <c r="O322" s="310"/>
      <c r="P322" s="27"/>
      <c r="Q322" s="29"/>
      <c r="R322" s="25"/>
      <c r="S322" s="160"/>
      <c r="T322" s="136"/>
      <c r="U322" s="73"/>
      <c r="V322" s="28"/>
      <c r="W322" s="33"/>
      <c r="X322" s="33"/>
      <c r="Y322" s="33"/>
      <c r="Z322" s="33"/>
      <c r="AA322" s="33"/>
      <c r="AB322" s="33"/>
    </row>
    <row r="323" spans="1:28" s="32" customFormat="1" ht="15.2" customHeight="1" x14ac:dyDescent="0.15">
      <c r="A323" s="140"/>
      <c r="B323" s="55"/>
      <c r="C323" s="242"/>
      <c r="D323" s="310" t="s">
        <v>698</v>
      </c>
      <c r="E323" s="310"/>
      <c r="F323" s="310"/>
      <c r="G323" s="310"/>
      <c r="H323" s="310"/>
      <c r="I323" s="310"/>
      <c r="J323" s="310"/>
      <c r="K323" s="310"/>
      <c r="L323" s="310"/>
      <c r="M323" s="310"/>
      <c r="N323" s="310"/>
      <c r="O323" s="310"/>
      <c r="P323" s="27"/>
      <c r="Q323" s="29"/>
      <c r="R323" s="25"/>
      <c r="S323" s="160"/>
      <c r="T323" s="160"/>
      <c r="U323" s="73"/>
      <c r="V323" s="28"/>
      <c r="W323" s="33"/>
      <c r="X323" s="33"/>
      <c r="Y323" s="33"/>
      <c r="Z323" s="33"/>
      <c r="AA323" s="33"/>
      <c r="AB323" s="33"/>
    </row>
    <row r="324" spans="1:28" s="32" customFormat="1" ht="15.2" customHeight="1" x14ac:dyDescent="0.15">
      <c r="A324" s="140"/>
      <c r="B324" s="55"/>
      <c r="C324" s="293"/>
      <c r="D324" s="293"/>
      <c r="E324" s="293"/>
      <c r="F324" s="293"/>
      <c r="G324" s="293"/>
      <c r="H324" s="293"/>
      <c r="I324" s="293"/>
      <c r="J324" s="293"/>
      <c r="K324" s="293"/>
      <c r="L324" s="293"/>
      <c r="M324" s="293"/>
      <c r="N324" s="293"/>
      <c r="O324" s="293"/>
      <c r="P324" s="294"/>
      <c r="Q324" s="29"/>
      <c r="R324" s="25"/>
      <c r="S324" s="160"/>
      <c r="T324" s="136"/>
      <c r="U324" s="73"/>
      <c r="V324" s="28"/>
      <c r="W324" s="33"/>
      <c r="X324" s="33"/>
      <c r="Y324" s="33"/>
      <c r="Z324" s="33"/>
      <c r="AA324" s="33"/>
      <c r="AB324" s="33"/>
    </row>
    <row r="325" spans="1:28" s="32" customFormat="1" ht="15.2" customHeight="1" x14ac:dyDescent="0.15">
      <c r="A325" s="140"/>
      <c r="B325" s="55">
        <v>2</v>
      </c>
      <c r="C325" s="301" t="s">
        <v>596</v>
      </c>
      <c r="D325" s="301"/>
      <c r="E325" s="301"/>
      <c r="F325" s="301"/>
      <c r="G325" s="301"/>
      <c r="H325" s="301"/>
      <c r="I325" s="301"/>
      <c r="J325" s="301"/>
      <c r="K325" s="301"/>
      <c r="L325" s="301"/>
      <c r="M325" s="301"/>
      <c r="N325" s="301"/>
      <c r="O325" s="301"/>
      <c r="P325" s="302"/>
      <c r="Q325" s="291" t="s">
        <v>722</v>
      </c>
      <c r="R325" s="292"/>
      <c r="S325" s="163" t="s">
        <v>226</v>
      </c>
      <c r="T325" s="136" t="s">
        <v>402</v>
      </c>
      <c r="U325" s="73"/>
      <c r="V325" s="28"/>
      <c r="W325" s="33"/>
      <c r="X325" s="33"/>
      <c r="Y325" s="33"/>
      <c r="Z325" s="33"/>
      <c r="AA325" s="33"/>
      <c r="AB325" s="33"/>
    </row>
    <row r="326" spans="1:28" s="32" customFormat="1" ht="15.2" customHeight="1" x14ac:dyDescent="0.15">
      <c r="A326" s="140"/>
      <c r="B326" s="55"/>
      <c r="C326" s="293"/>
      <c r="D326" s="293"/>
      <c r="E326" s="293"/>
      <c r="F326" s="293"/>
      <c r="G326" s="293"/>
      <c r="H326" s="293"/>
      <c r="I326" s="293"/>
      <c r="J326" s="293"/>
      <c r="K326" s="293"/>
      <c r="L326" s="293"/>
      <c r="M326" s="293"/>
      <c r="N326" s="293"/>
      <c r="O326" s="293"/>
      <c r="P326" s="294"/>
      <c r="Q326" s="29"/>
      <c r="R326" s="25"/>
      <c r="S326" s="160"/>
      <c r="T326" s="171" t="s">
        <v>403</v>
      </c>
      <c r="U326" s="73"/>
      <c r="V326" s="28"/>
      <c r="W326" s="33"/>
      <c r="X326" s="33"/>
      <c r="Y326" s="33"/>
      <c r="Z326" s="33"/>
      <c r="AA326" s="33"/>
      <c r="AB326" s="33"/>
    </row>
    <row r="327" spans="1:28" s="32" customFormat="1" ht="15.2" customHeight="1" x14ac:dyDescent="0.15">
      <c r="A327" s="140"/>
      <c r="B327" s="55"/>
      <c r="C327" s="293"/>
      <c r="D327" s="293"/>
      <c r="E327" s="293"/>
      <c r="F327" s="293"/>
      <c r="G327" s="293"/>
      <c r="H327" s="293"/>
      <c r="I327" s="293"/>
      <c r="J327" s="293"/>
      <c r="K327" s="293"/>
      <c r="L327" s="293"/>
      <c r="M327" s="293"/>
      <c r="N327" s="293"/>
      <c r="O327" s="293"/>
      <c r="P327" s="294"/>
      <c r="Q327" s="29"/>
      <c r="R327" s="25"/>
      <c r="S327" s="160"/>
      <c r="T327" s="181"/>
      <c r="U327" s="73"/>
      <c r="V327" s="28"/>
      <c r="W327" s="33"/>
      <c r="X327" s="33"/>
      <c r="Y327" s="33"/>
      <c r="Z327" s="33"/>
      <c r="AA327" s="33"/>
      <c r="AB327" s="33"/>
    </row>
    <row r="328" spans="1:28" s="32" customFormat="1" ht="15.2" customHeight="1" x14ac:dyDescent="0.15">
      <c r="A328" s="140"/>
      <c r="B328" s="55">
        <v>3</v>
      </c>
      <c r="C328" s="305" t="s">
        <v>569</v>
      </c>
      <c r="D328" s="305"/>
      <c r="E328" s="305"/>
      <c r="F328" s="305"/>
      <c r="G328" s="305"/>
      <c r="H328" s="305"/>
      <c r="I328" s="305"/>
      <c r="J328" s="305"/>
      <c r="K328" s="305"/>
      <c r="L328" s="305"/>
      <c r="M328" s="305"/>
      <c r="N328" s="305"/>
      <c r="O328" s="305"/>
      <c r="P328" s="306"/>
      <c r="Q328" s="291" t="s">
        <v>722</v>
      </c>
      <c r="R328" s="292"/>
      <c r="S328" s="160"/>
      <c r="T328" s="136"/>
      <c r="U328" s="73"/>
      <c r="V328" s="28"/>
      <c r="W328" s="33"/>
      <c r="X328" s="33"/>
      <c r="Y328" s="33"/>
      <c r="Z328" s="33"/>
      <c r="AA328" s="33"/>
      <c r="AB328" s="33"/>
    </row>
    <row r="329" spans="1:28" s="32" customFormat="1" ht="15.2" customHeight="1" x14ac:dyDescent="0.15">
      <c r="A329" s="140"/>
      <c r="B329" s="55" t="s">
        <v>162</v>
      </c>
      <c r="C329" s="305" t="s">
        <v>187</v>
      </c>
      <c r="D329" s="305"/>
      <c r="E329" s="305"/>
      <c r="F329" s="305"/>
      <c r="G329" s="305"/>
      <c r="H329" s="305"/>
      <c r="I329" s="305"/>
      <c r="J329" s="305"/>
      <c r="K329" s="305"/>
      <c r="L329" s="305"/>
      <c r="M329" s="305"/>
      <c r="N329" s="305"/>
      <c r="O329" s="305"/>
      <c r="P329" s="306"/>
      <c r="Q329" s="291" t="s">
        <v>723</v>
      </c>
      <c r="R329" s="292"/>
      <c r="S329" s="160"/>
      <c r="T329" s="136"/>
      <c r="U329" s="73"/>
      <c r="V329" s="28"/>
      <c r="W329" s="33"/>
      <c r="X329" s="33"/>
      <c r="Y329" s="33"/>
      <c r="Z329" s="33"/>
      <c r="AA329" s="33"/>
      <c r="AB329" s="33"/>
    </row>
    <row r="330" spans="1:28" s="32" customFormat="1" ht="15.2" customHeight="1" x14ac:dyDescent="0.15">
      <c r="A330" s="140"/>
      <c r="B330" s="55"/>
      <c r="C330" s="293"/>
      <c r="D330" s="293"/>
      <c r="E330" s="293"/>
      <c r="F330" s="293"/>
      <c r="G330" s="293"/>
      <c r="H330" s="293"/>
      <c r="I330" s="293"/>
      <c r="J330" s="293"/>
      <c r="K330" s="293"/>
      <c r="L330" s="293"/>
      <c r="M330" s="293"/>
      <c r="N330" s="293"/>
      <c r="O330" s="293"/>
      <c r="P330" s="294"/>
      <c r="Q330" s="29"/>
      <c r="R330" s="25"/>
      <c r="S330" s="160"/>
      <c r="T330" s="24"/>
      <c r="U330" s="73"/>
      <c r="V330" s="28"/>
      <c r="W330" s="33"/>
      <c r="X330" s="33"/>
      <c r="Y330" s="33"/>
      <c r="Z330" s="33"/>
      <c r="AA330" s="33"/>
      <c r="AB330" s="33"/>
    </row>
    <row r="331" spans="1:28" s="32" customFormat="1" ht="15.2" customHeight="1" x14ac:dyDescent="0.15">
      <c r="A331" s="140"/>
      <c r="B331" s="55">
        <v>4</v>
      </c>
      <c r="C331" s="305" t="s">
        <v>570</v>
      </c>
      <c r="D331" s="305"/>
      <c r="E331" s="305"/>
      <c r="F331" s="305"/>
      <c r="G331" s="305"/>
      <c r="H331" s="305"/>
      <c r="I331" s="305"/>
      <c r="J331" s="305"/>
      <c r="K331" s="305"/>
      <c r="L331" s="305"/>
      <c r="M331" s="305"/>
      <c r="N331" s="305"/>
      <c r="O331" s="305"/>
      <c r="P331" s="306"/>
      <c r="Q331" s="291" t="s">
        <v>722</v>
      </c>
      <c r="R331" s="292"/>
      <c r="S331" s="373" t="s">
        <v>227</v>
      </c>
      <c r="T331" s="171" t="s">
        <v>417</v>
      </c>
      <c r="U331" s="73"/>
      <c r="V331" s="28"/>
      <c r="W331" s="33"/>
      <c r="X331" s="33"/>
      <c r="Y331" s="33"/>
      <c r="Z331" s="33"/>
      <c r="AA331" s="33"/>
      <c r="AB331" s="33"/>
    </row>
    <row r="332" spans="1:28" s="32" customFormat="1" ht="15.2" customHeight="1" x14ac:dyDescent="0.15">
      <c r="A332" s="140"/>
      <c r="B332" s="55"/>
      <c r="C332" s="323" t="s">
        <v>576</v>
      </c>
      <c r="D332" s="323"/>
      <c r="E332" s="323"/>
      <c r="F332" s="323"/>
      <c r="G332" s="323"/>
      <c r="H332" s="323"/>
      <c r="I332" s="323"/>
      <c r="J332" s="323"/>
      <c r="K332" s="323"/>
      <c r="L332" s="323"/>
      <c r="M332" s="323"/>
      <c r="N332" s="323"/>
      <c r="O332" s="323"/>
      <c r="P332" s="324"/>
      <c r="Q332" s="29"/>
      <c r="R332" s="25"/>
      <c r="S332" s="373"/>
      <c r="T332" s="171"/>
      <c r="U332" s="73"/>
      <c r="V332" s="28"/>
      <c r="W332" s="33"/>
      <c r="X332" s="33"/>
      <c r="Y332" s="33"/>
      <c r="Z332" s="33"/>
      <c r="AA332" s="33"/>
      <c r="AB332" s="33"/>
    </row>
    <row r="333" spans="1:28" s="32" customFormat="1" ht="15.2" customHeight="1" x14ac:dyDescent="0.15">
      <c r="A333" s="140"/>
      <c r="B333" s="55"/>
      <c r="C333" s="293"/>
      <c r="D333" s="293"/>
      <c r="E333" s="293"/>
      <c r="F333" s="293"/>
      <c r="G333" s="293"/>
      <c r="H333" s="293"/>
      <c r="I333" s="293"/>
      <c r="J333" s="293"/>
      <c r="K333" s="293"/>
      <c r="L333" s="293"/>
      <c r="M333" s="293"/>
      <c r="N333" s="293"/>
      <c r="O333" s="293"/>
      <c r="P333" s="294"/>
      <c r="Q333" s="29"/>
      <c r="R333" s="25"/>
      <c r="S333" s="132"/>
      <c r="T333" s="136"/>
      <c r="U333" s="73"/>
      <c r="V333" s="28"/>
      <c r="W333" s="33"/>
      <c r="X333" s="33"/>
      <c r="Y333" s="33"/>
      <c r="Z333" s="33"/>
      <c r="AA333" s="33"/>
      <c r="AB333" s="33"/>
    </row>
    <row r="334" spans="1:28" s="32" customFormat="1" ht="15.2" customHeight="1" x14ac:dyDescent="0.15">
      <c r="A334" s="140"/>
      <c r="B334" s="55">
        <v>5</v>
      </c>
      <c r="C334" s="299" t="s">
        <v>571</v>
      </c>
      <c r="D334" s="299"/>
      <c r="E334" s="299"/>
      <c r="F334" s="299"/>
      <c r="G334" s="299"/>
      <c r="H334" s="299"/>
      <c r="I334" s="299"/>
      <c r="J334" s="299"/>
      <c r="K334" s="299"/>
      <c r="L334" s="299"/>
      <c r="M334" s="299"/>
      <c r="N334" s="299"/>
      <c r="O334" s="299"/>
      <c r="P334" s="300"/>
      <c r="Q334" s="291" t="s">
        <v>722</v>
      </c>
      <c r="R334" s="292"/>
      <c r="S334" s="132"/>
      <c r="T334" s="171" t="s">
        <v>330</v>
      </c>
      <c r="U334" s="73"/>
      <c r="V334" s="28"/>
      <c r="W334" s="33"/>
      <c r="X334" s="33"/>
      <c r="Y334" s="33"/>
      <c r="Z334" s="33"/>
      <c r="AA334" s="33"/>
      <c r="AB334" s="33"/>
    </row>
    <row r="335" spans="1:28" s="32" customFormat="1" ht="15.2" customHeight="1" x14ac:dyDescent="0.15">
      <c r="A335" s="140"/>
      <c r="B335" s="55"/>
      <c r="C335" s="299"/>
      <c r="D335" s="299"/>
      <c r="E335" s="299"/>
      <c r="F335" s="299"/>
      <c r="G335" s="299"/>
      <c r="H335" s="299"/>
      <c r="I335" s="299"/>
      <c r="J335" s="299"/>
      <c r="K335" s="299"/>
      <c r="L335" s="299"/>
      <c r="M335" s="299"/>
      <c r="N335" s="299"/>
      <c r="O335" s="299"/>
      <c r="P335" s="300"/>
      <c r="Q335" s="29"/>
      <c r="R335" s="25"/>
      <c r="S335" s="132"/>
      <c r="T335" s="171"/>
      <c r="U335" s="73"/>
      <c r="V335" s="28"/>
      <c r="W335" s="33"/>
      <c r="X335" s="33"/>
      <c r="Y335" s="33"/>
      <c r="Z335" s="33"/>
      <c r="AA335" s="33"/>
      <c r="AB335" s="33"/>
    </row>
    <row r="336" spans="1:28" s="32" customFormat="1" ht="15.2" customHeight="1" x14ac:dyDescent="0.15">
      <c r="A336" s="140"/>
      <c r="B336" s="55"/>
      <c r="C336" s="299"/>
      <c r="D336" s="299"/>
      <c r="E336" s="299"/>
      <c r="F336" s="299"/>
      <c r="G336" s="299"/>
      <c r="H336" s="299"/>
      <c r="I336" s="299"/>
      <c r="J336" s="299"/>
      <c r="K336" s="299"/>
      <c r="L336" s="299"/>
      <c r="M336" s="299"/>
      <c r="N336" s="299"/>
      <c r="O336" s="299"/>
      <c r="P336" s="300"/>
      <c r="Q336" s="29"/>
      <c r="R336" s="25"/>
      <c r="S336" s="132"/>
      <c r="T336" s="136"/>
      <c r="U336" s="73"/>
      <c r="V336" s="28"/>
      <c r="W336" s="33"/>
      <c r="X336" s="33"/>
      <c r="Y336" s="33"/>
      <c r="Z336" s="33"/>
      <c r="AA336" s="33"/>
      <c r="AB336" s="33"/>
    </row>
    <row r="337" spans="1:28" s="32" customFormat="1" ht="15.2" customHeight="1" x14ac:dyDescent="0.15">
      <c r="A337" s="71"/>
      <c r="B337" s="72"/>
      <c r="C337" s="297"/>
      <c r="D337" s="297"/>
      <c r="E337" s="297"/>
      <c r="F337" s="297"/>
      <c r="G337" s="297"/>
      <c r="H337" s="297"/>
      <c r="I337" s="297"/>
      <c r="J337" s="297"/>
      <c r="K337" s="297"/>
      <c r="L337" s="297"/>
      <c r="M337" s="297"/>
      <c r="N337" s="297"/>
      <c r="O337" s="297"/>
      <c r="P337" s="298"/>
      <c r="Q337" s="67"/>
      <c r="R337" s="26"/>
      <c r="S337" s="173"/>
      <c r="T337" s="190"/>
      <c r="U337" s="166"/>
      <c r="V337" s="28"/>
      <c r="W337" s="33"/>
      <c r="X337" s="33"/>
      <c r="Y337" s="33"/>
      <c r="Z337" s="33"/>
      <c r="AA337" s="33"/>
      <c r="AB337" s="33"/>
    </row>
    <row r="338" spans="1:28" s="32" customFormat="1" ht="15.2" customHeight="1" x14ac:dyDescent="0.15">
      <c r="A338" s="139"/>
      <c r="B338" s="79">
        <v>6</v>
      </c>
      <c r="C338" s="339" t="s">
        <v>699</v>
      </c>
      <c r="D338" s="339"/>
      <c r="E338" s="339"/>
      <c r="F338" s="339"/>
      <c r="G338" s="339"/>
      <c r="H338" s="339"/>
      <c r="I338" s="339"/>
      <c r="J338" s="339"/>
      <c r="K338" s="339"/>
      <c r="L338" s="339"/>
      <c r="M338" s="339"/>
      <c r="N338" s="339"/>
      <c r="O338" s="339"/>
      <c r="P338" s="340"/>
      <c r="Q338" s="36"/>
      <c r="R338" s="35"/>
      <c r="S338" s="198"/>
      <c r="T338" s="191"/>
      <c r="U338" s="157"/>
      <c r="V338" s="28"/>
      <c r="W338" s="33"/>
      <c r="X338" s="33"/>
      <c r="Y338" s="33"/>
      <c r="Z338" s="33"/>
      <c r="AA338" s="33"/>
      <c r="AB338" s="33"/>
    </row>
    <row r="339" spans="1:28" s="32" customFormat="1" ht="15.2" customHeight="1" x14ac:dyDescent="0.15">
      <c r="A339" s="140"/>
      <c r="B339" s="55"/>
      <c r="C339" s="341"/>
      <c r="D339" s="341"/>
      <c r="E339" s="341"/>
      <c r="F339" s="341"/>
      <c r="G339" s="341"/>
      <c r="H339" s="341"/>
      <c r="I339" s="341"/>
      <c r="J339" s="341"/>
      <c r="K339" s="341"/>
      <c r="L339" s="341"/>
      <c r="M339" s="341"/>
      <c r="N339" s="341"/>
      <c r="O339" s="341"/>
      <c r="P339" s="342"/>
      <c r="Q339" s="29"/>
      <c r="R339" s="25"/>
      <c r="S339" s="160"/>
      <c r="T339" s="136"/>
      <c r="U339" s="73"/>
      <c r="V339" s="28"/>
      <c r="W339" s="33"/>
      <c r="X339" s="33"/>
      <c r="Y339" s="33"/>
      <c r="Z339" s="33"/>
      <c r="AA339" s="33"/>
      <c r="AB339" s="33"/>
    </row>
    <row r="340" spans="1:28" s="32" customFormat="1" ht="15.2" customHeight="1" x14ac:dyDescent="0.15">
      <c r="A340" s="140"/>
      <c r="B340" s="55" t="s">
        <v>331</v>
      </c>
      <c r="C340" s="299" t="s">
        <v>700</v>
      </c>
      <c r="D340" s="299"/>
      <c r="E340" s="299"/>
      <c r="F340" s="299"/>
      <c r="G340" s="299"/>
      <c r="H340" s="299"/>
      <c r="I340" s="299"/>
      <c r="J340" s="299"/>
      <c r="K340" s="299"/>
      <c r="L340" s="299"/>
      <c r="M340" s="299"/>
      <c r="N340" s="299"/>
      <c r="O340" s="299"/>
      <c r="P340" s="300"/>
      <c r="Q340" s="291" t="s">
        <v>722</v>
      </c>
      <c r="R340" s="292"/>
      <c r="S340" s="163" t="s">
        <v>300</v>
      </c>
      <c r="T340" s="196" t="s">
        <v>419</v>
      </c>
      <c r="U340" s="73"/>
      <c r="V340" s="28"/>
      <c r="W340" s="33"/>
      <c r="X340" s="33"/>
      <c r="Y340" s="33"/>
      <c r="Z340" s="33"/>
      <c r="AA340" s="33"/>
      <c r="AB340" s="33"/>
    </row>
    <row r="341" spans="1:28" s="32" customFormat="1" ht="15.2" customHeight="1" x14ac:dyDescent="0.15">
      <c r="A341" s="140"/>
      <c r="B341" s="55"/>
      <c r="C341" s="299"/>
      <c r="D341" s="299"/>
      <c r="E341" s="299"/>
      <c r="F341" s="299"/>
      <c r="G341" s="299"/>
      <c r="H341" s="299"/>
      <c r="I341" s="299"/>
      <c r="J341" s="299"/>
      <c r="K341" s="299"/>
      <c r="L341" s="299"/>
      <c r="M341" s="299"/>
      <c r="N341" s="299"/>
      <c r="O341" s="299"/>
      <c r="P341" s="300"/>
      <c r="Q341" s="29"/>
      <c r="R341" s="25"/>
      <c r="S341" s="132" t="s">
        <v>305</v>
      </c>
      <c r="T341" s="195" t="s">
        <v>418</v>
      </c>
      <c r="U341" s="73"/>
      <c r="V341" s="28"/>
      <c r="W341" s="33"/>
      <c r="X341" s="33"/>
      <c r="Y341" s="33"/>
      <c r="Z341" s="33"/>
      <c r="AA341" s="33"/>
      <c r="AB341" s="33"/>
    </row>
    <row r="342" spans="1:28" s="32" customFormat="1" ht="15.2" customHeight="1" x14ac:dyDescent="0.15">
      <c r="A342" s="140"/>
      <c r="B342" s="55"/>
      <c r="C342" s="299"/>
      <c r="D342" s="299"/>
      <c r="E342" s="299"/>
      <c r="F342" s="299"/>
      <c r="G342" s="299"/>
      <c r="H342" s="299"/>
      <c r="I342" s="299"/>
      <c r="J342" s="299"/>
      <c r="K342" s="299"/>
      <c r="L342" s="299"/>
      <c r="M342" s="299"/>
      <c r="N342" s="299"/>
      <c r="O342" s="299"/>
      <c r="P342" s="300"/>
      <c r="Q342" s="29"/>
      <c r="R342" s="25"/>
      <c r="S342" s="132"/>
      <c r="T342" s="199"/>
      <c r="U342" s="73"/>
      <c r="V342" s="28"/>
      <c r="W342" s="33"/>
      <c r="X342" s="33"/>
      <c r="Y342" s="33"/>
      <c r="Z342" s="33"/>
      <c r="AA342" s="33"/>
      <c r="AB342" s="33"/>
    </row>
    <row r="343" spans="1:28" s="32" customFormat="1" ht="15.2" customHeight="1" x14ac:dyDescent="0.15">
      <c r="A343" s="140"/>
      <c r="B343" s="55"/>
      <c r="C343" s="293"/>
      <c r="D343" s="293"/>
      <c r="E343" s="293"/>
      <c r="F343" s="293"/>
      <c r="G343" s="293"/>
      <c r="H343" s="293"/>
      <c r="I343" s="293"/>
      <c r="J343" s="293"/>
      <c r="K343" s="293"/>
      <c r="L343" s="293"/>
      <c r="M343" s="293"/>
      <c r="N343" s="293"/>
      <c r="O343" s="293"/>
      <c r="P343" s="294"/>
      <c r="Q343" s="29"/>
      <c r="R343" s="25"/>
      <c r="S343" s="132"/>
      <c r="T343" s="199"/>
      <c r="U343" s="73"/>
      <c r="V343" s="28"/>
      <c r="W343" s="33"/>
      <c r="X343" s="33"/>
      <c r="Y343" s="33"/>
      <c r="Z343" s="33"/>
      <c r="AA343" s="33"/>
      <c r="AB343" s="33"/>
    </row>
    <row r="344" spans="1:28" s="32" customFormat="1" ht="15.2" customHeight="1" x14ac:dyDescent="0.15">
      <c r="A344" s="140"/>
      <c r="B344" s="55"/>
      <c r="C344" s="299" t="s">
        <v>578</v>
      </c>
      <c r="D344" s="299"/>
      <c r="E344" s="299"/>
      <c r="F344" s="299"/>
      <c r="G344" s="299"/>
      <c r="H344" s="299"/>
      <c r="I344" s="299"/>
      <c r="J344" s="299"/>
      <c r="K344" s="299"/>
      <c r="L344" s="299"/>
      <c r="M344" s="299"/>
      <c r="N344" s="299"/>
      <c r="O344" s="299"/>
      <c r="P344" s="300"/>
      <c r="Q344" s="291" t="s">
        <v>722</v>
      </c>
      <c r="R344" s="292"/>
      <c r="S344" s="163"/>
      <c r="T344" s="200"/>
      <c r="U344" s="73"/>
      <c r="V344" s="28"/>
      <c r="W344" s="33"/>
      <c r="X344" s="33"/>
      <c r="Y344" s="33"/>
      <c r="Z344" s="33"/>
      <c r="AA344" s="33"/>
      <c r="AB344" s="33"/>
    </row>
    <row r="345" spans="1:28" s="32" customFormat="1" ht="15.2" customHeight="1" x14ac:dyDescent="0.15">
      <c r="A345" s="140"/>
      <c r="B345" s="55"/>
      <c r="C345" s="299"/>
      <c r="D345" s="299"/>
      <c r="E345" s="299"/>
      <c r="F345" s="299"/>
      <c r="G345" s="299"/>
      <c r="H345" s="299"/>
      <c r="I345" s="299"/>
      <c r="J345" s="299"/>
      <c r="K345" s="299"/>
      <c r="L345" s="299"/>
      <c r="M345" s="299"/>
      <c r="N345" s="299"/>
      <c r="O345" s="299"/>
      <c r="P345" s="300"/>
      <c r="Q345" s="25"/>
      <c r="R345" s="25"/>
      <c r="S345" s="163"/>
      <c r="T345" s="24"/>
      <c r="U345" s="73"/>
      <c r="V345" s="28"/>
      <c r="W345" s="33"/>
      <c r="X345" s="33"/>
      <c r="Y345" s="33"/>
      <c r="Z345" s="33"/>
      <c r="AA345" s="33"/>
      <c r="AB345" s="33"/>
    </row>
    <row r="346" spans="1:28" s="32" customFormat="1" ht="15.2" customHeight="1" x14ac:dyDescent="0.15">
      <c r="A346" s="140"/>
      <c r="B346" s="55"/>
      <c r="C346" s="299"/>
      <c r="D346" s="299"/>
      <c r="E346" s="299"/>
      <c r="F346" s="299"/>
      <c r="G346" s="299"/>
      <c r="H346" s="299"/>
      <c r="I346" s="299"/>
      <c r="J346" s="299"/>
      <c r="K346" s="299"/>
      <c r="L346" s="299"/>
      <c r="M346" s="299"/>
      <c r="N346" s="299"/>
      <c r="O346" s="299"/>
      <c r="P346" s="300"/>
      <c r="Q346" s="25"/>
      <c r="R346" s="25"/>
      <c r="S346" s="163"/>
      <c r="T346" s="24"/>
      <c r="U346" s="73"/>
      <c r="V346" s="28"/>
      <c r="W346" s="33"/>
      <c r="X346" s="33"/>
      <c r="Y346" s="33"/>
      <c r="Z346" s="33"/>
      <c r="AA346" s="33"/>
      <c r="AB346" s="33"/>
    </row>
    <row r="347" spans="1:28" s="32" customFormat="1" ht="15.2" customHeight="1" x14ac:dyDescent="0.15">
      <c r="A347" s="140"/>
      <c r="B347" s="55"/>
      <c r="C347" s="311" t="s">
        <v>577</v>
      </c>
      <c r="D347" s="311"/>
      <c r="E347" s="311"/>
      <c r="F347" s="311"/>
      <c r="G347" s="311"/>
      <c r="H347" s="311"/>
      <c r="I347" s="311"/>
      <c r="J347" s="311"/>
      <c r="K347" s="311"/>
      <c r="L347" s="311"/>
      <c r="M347" s="311"/>
      <c r="N347" s="311"/>
      <c r="O347" s="311"/>
      <c r="P347" s="312"/>
      <c r="Q347" s="25"/>
      <c r="R347" s="25"/>
      <c r="S347" s="163"/>
      <c r="T347" s="24"/>
      <c r="U347" s="73"/>
      <c r="V347" s="28"/>
      <c r="W347" s="33"/>
      <c r="X347" s="33"/>
      <c r="Y347" s="33"/>
      <c r="Z347" s="33"/>
      <c r="AA347" s="33"/>
      <c r="AB347" s="33"/>
    </row>
    <row r="348" spans="1:28" s="32" customFormat="1" ht="15.2" customHeight="1" x14ac:dyDescent="0.15">
      <c r="A348" s="140"/>
      <c r="B348" s="55"/>
      <c r="C348" s="303"/>
      <c r="D348" s="303"/>
      <c r="E348" s="303"/>
      <c r="F348" s="303"/>
      <c r="G348" s="303"/>
      <c r="H348" s="303"/>
      <c r="I348" s="303"/>
      <c r="J348" s="303"/>
      <c r="K348" s="303"/>
      <c r="L348" s="303"/>
      <c r="M348" s="303"/>
      <c r="N348" s="303"/>
      <c r="O348" s="303"/>
      <c r="P348" s="304"/>
      <c r="Q348" s="25"/>
      <c r="R348" s="25"/>
      <c r="S348" s="163"/>
      <c r="T348" s="24"/>
      <c r="U348" s="73"/>
      <c r="V348" s="28"/>
      <c r="W348" s="33"/>
      <c r="X348" s="33"/>
      <c r="Y348" s="33"/>
      <c r="Z348" s="33"/>
      <c r="AA348" s="33"/>
      <c r="AB348" s="33"/>
    </row>
    <row r="349" spans="1:28" s="32" customFormat="1" ht="15.2" customHeight="1" x14ac:dyDescent="0.15">
      <c r="A349" s="140"/>
      <c r="B349" s="55" t="s">
        <v>332</v>
      </c>
      <c r="C349" s="299" t="s">
        <v>454</v>
      </c>
      <c r="D349" s="299"/>
      <c r="E349" s="299"/>
      <c r="F349" s="299"/>
      <c r="G349" s="299"/>
      <c r="H349" s="299"/>
      <c r="I349" s="299"/>
      <c r="J349" s="299"/>
      <c r="K349" s="299"/>
      <c r="L349" s="299"/>
      <c r="M349" s="299"/>
      <c r="N349" s="299"/>
      <c r="O349" s="299"/>
      <c r="P349" s="300"/>
      <c r="Q349" s="291" t="s">
        <v>722</v>
      </c>
      <c r="R349" s="292"/>
      <c r="S349" s="163" t="s">
        <v>228</v>
      </c>
      <c r="T349" s="196" t="s">
        <v>402</v>
      </c>
      <c r="U349" s="73"/>
      <c r="V349" s="28"/>
      <c r="W349" s="33"/>
      <c r="X349" s="33"/>
      <c r="Y349" s="33"/>
      <c r="Z349" s="33"/>
      <c r="AA349" s="33"/>
      <c r="AB349" s="33"/>
    </row>
    <row r="350" spans="1:28" s="32" customFormat="1" ht="15.2" customHeight="1" x14ac:dyDescent="0.15">
      <c r="A350" s="140"/>
      <c r="B350" s="55"/>
      <c r="C350" s="293"/>
      <c r="D350" s="293"/>
      <c r="E350" s="293"/>
      <c r="F350" s="293"/>
      <c r="G350" s="293"/>
      <c r="H350" s="293"/>
      <c r="I350" s="293"/>
      <c r="J350" s="293"/>
      <c r="K350" s="293"/>
      <c r="L350" s="293"/>
      <c r="M350" s="293"/>
      <c r="N350" s="293"/>
      <c r="O350" s="293"/>
      <c r="P350" s="294"/>
      <c r="Q350" s="29"/>
      <c r="R350" s="25"/>
      <c r="S350" s="136"/>
      <c r="T350" s="195" t="s">
        <v>404</v>
      </c>
      <c r="U350" s="73"/>
      <c r="V350" s="28"/>
      <c r="W350" s="33"/>
      <c r="X350" s="33"/>
      <c r="Y350" s="33"/>
      <c r="Z350" s="33"/>
      <c r="AA350" s="33"/>
      <c r="AB350" s="33"/>
    </row>
    <row r="351" spans="1:28" s="32" customFormat="1" ht="15.2" customHeight="1" x14ac:dyDescent="0.15">
      <c r="A351" s="140"/>
      <c r="B351" s="55" t="s">
        <v>333</v>
      </c>
      <c r="C351" s="299" t="s">
        <v>455</v>
      </c>
      <c r="D351" s="299"/>
      <c r="E351" s="299"/>
      <c r="F351" s="299"/>
      <c r="G351" s="299"/>
      <c r="H351" s="299"/>
      <c r="I351" s="299"/>
      <c r="J351" s="299"/>
      <c r="K351" s="299"/>
      <c r="L351" s="299"/>
      <c r="M351" s="299"/>
      <c r="N351" s="299"/>
      <c r="O351" s="299"/>
      <c r="P351" s="300"/>
      <c r="Q351" s="291" t="s">
        <v>722</v>
      </c>
      <c r="R351" s="292"/>
      <c r="S351" s="163" t="s">
        <v>226</v>
      </c>
      <c r="T351" s="195" t="s">
        <v>402</v>
      </c>
      <c r="U351" s="73"/>
      <c r="V351" s="28"/>
      <c r="W351" s="33"/>
      <c r="X351" s="33"/>
      <c r="Y351" s="33"/>
      <c r="Z351" s="33"/>
      <c r="AA351" s="33"/>
      <c r="AB351" s="33"/>
    </row>
    <row r="352" spans="1:28" s="32" customFormat="1" ht="15.2" customHeight="1" x14ac:dyDescent="0.15">
      <c r="A352" s="140"/>
      <c r="B352" s="55"/>
      <c r="C352" s="299"/>
      <c r="D352" s="299"/>
      <c r="E352" s="299"/>
      <c r="F352" s="299"/>
      <c r="G352" s="299"/>
      <c r="H352" s="299"/>
      <c r="I352" s="299"/>
      <c r="J352" s="299"/>
      <c r="K352" s="299"/>
      <c r="L352" s="299"/>
      <c r="M352" s="299"/>
      <c r="N352" s="299"/>
      <c r="O352" s="299"/>
      <c r="P352" s="300"/>
      <c r="Q352" s="29"/>
      <c r="R352" s="25"/>
      <c r="S352" s="160"/>
      <c r="T352" s="195" t="s">
        <v>403</v>
      </c>
      <c r="U352" s="73"/>
      <c r="V352" s="28"/>
      <c r="W352" s="33"/>
      <c r="X352" s="33"/>
      <c r="Y352" s="33"/>
      <c r="Z352" s="33"/>
      <c r="AA352" s="33"/>
      <c r="AB352" s="33"/>
    </row>
    <row r="353" spans="1:28" s="32" customFormat="1" ht="15.2" customHeight="1" x14ac:dyDescent="0.15">
      <c r="A353" s="140"/>
      <c r="B353" s="55"/>
      <c r="C353" s="299"/>
      <c r="D353" s="299"/>
      <c r="E353" s="299"/>
      <c r="F353" s="299"/>
      <c r="G353" s="299"/>
      <c r="H353" s="299"/>
      <c r="I353" s="299"/>
      <c r="J353" s="299"/>
      <c r="K353" s="299"/>
      <c r="L353" s="299"/>
      <c r="M353" s="299"/>
      <c r="N353" s="299"/>
      <c r="O353" s="299"/>
      <c r="P353" s="300"/>
      <c r="Q353" s="29"/>
      <c r="R353" s="25"/>
      <c r="S353" s="160"/>
      <c r="T353" s="201"/>
      <c r="U353" s="73"/>
      <c r="V353" s="28"/>
      <c r="W353" s="33"/>
      <c r="X353" s="33"/>
      <c r="Y353" s="33"/>
      <c r="Z353" s="33"/>
      <c r="AA353" s="33"/>
      <c r="AB353" s="33"/>
    </row>
    <row r="354" spans="1:28" s="32" customFormat="1" ht="15.2" customHeight="1" x14ac:dyDescent="0.15">
      <c r="A354" s="140"/>
      <c r="B354" s="55" t="s">
        <v>334</v>
      </c>
      <c r="C354" s="335" t="s">
        <v>528</v>
      </c>
      <c r="D354" s="335"/>
      <c r="E354" s="335"/>
      <c r="F354" s="335"/>
      <c r="G354" s="335"/>
      <c r="H354" s="335"/>
      <c r="I354" s="335"/>
      <c r="J354" s="335"/>
      <c r="K354" s="335"/>
      <c r="L354" s="335"/>
      <c r="M354" s="335"/>
      <c r="N354" s="335"/>
      <c r="O354" s="335"/>
      <c r="P354" s="336"/>
      <c r="Q354" s="291" t="s">
        <v>722</v>
      </c>
      <c r="R354" s="292"/>
      <c r="S354" s="202" t="s">
        <v>313</v>
      </c>
      <c r="T354" s="195" t="s">
        <v>402</v>
      </c>
      <c r="U354" s="73"/>
      <c r="V354" s="28"/>
      <c r="W354" s="33"/>
      <c r="X354" s="33"/>
      <c r="Y354" s="33"/>
      <c r="Z354" s="33"/>
      <c r="AA354" s="33"/>
      <c r="AB354" s="33"/>
    </row>
    <row r="355" spans="1:28" s="32" customFormat="1" ht="15.2" customHeight="1" x14ac:dyDescent="0.15">
      <c r="A355" s="140"/>
      <c r="B355" s="55"/>
      <c r="C355" s="335"/>
      <c r="D355" s="335"/>
      <c r="E355" s="335"/>
      <c r="F355" s="335"/>
      <c r="G355" s="335"/>
      <c r="H355" s="335"/>
      <c r="I355" s="335"/>
      <c r="J355" s="335"/>
      <c r="K355" s="335"/>
      <c r="L355" s="335"/>
      <c r="M355" s="335"/>
      <c r="N355" s="335"/>
      <c r="O355" s="335"/>
      <c r="P355" s="336"/>
      <c r="Q355" s="203"/>
      <c r="R355" s="34"/>
      <c r="S355" s="202"/>
      <c r="T355" s="195" t="s">
        <v>420</v>
      </c>
      <c r="U355" s="73"/>
      <c r="V355" s="28"/>
      <c r="W355" s="33"/>
      <c r="X355" s="33"/>
      <c r="Y355" s="33"/>
      <c r="Z355" s="33"/>
      <c r="AA355" s="33"/>
      <c r="AB355" s="33"/>
    </row>
    <row r="356" spans="1:28" s="32" customFormat="1" ht="15.2" customHeight="1" x14ac:dyDescent="0.15">
      <c r="A356" s="140"/>
      <c r="B356" s="55"/>
      <c r="C356" s="335"/>
      <c r="D356" s="335"/>
      <c r="E356" s="335"/>
      <c r="F356" s="335"/>
      <c r="G356" s="335"/>
      <c r="H356" s="335"/>
      <c r="I356" s="335"/>
      <c r="J356" s="335"/>
      <c r="K356" s="335"/>
      <c r="L356" s="335"/>
      <c r="M356" s="335"/>
      <c r="N356" s="335"/>
      <c r="O356" s="335"/>
      <c r="P356" s="336"/>
      <c r="Q356" s="203"/>
      <c r="R356" s="34"/>
      <c r="S356" s="202"/>
      <c r="T356" s="195"/>
      <c r="U356" s="73"/>
      <c r="V356" s="28"/>
      <c r="W356" s="33"/>
      <c r="X356" s="33"/>
      <c r="Y356" s="33"/>
      <c r="Z356" s="33"/>
      <c r="AA356" s="33"/>
      <c r="AB356" s="33"/>
    </row>
    <row r="357" spans="1:28" s="32" customFormat="1" ht="15.2" customHeight="1" x14ac:dyDescent="0.15">
      <c r="A357" s="140"/>
      <c r="B357" s="55"/>
      <c r="C357" s="335"/>
      <c r="D357" s="335"/>
      <c r="E357" s="335"/>
      <c r="F357" s="335"/>
      <c r="G357" s="335"/>
      <c r="H357" s="335"/>
      <c r="I357" s="335"/>
      <c r="J357" s="335"/>
      <c r="K357" s="335"/>
      <c r="L357" s="335"/>
      <c r="M357" s="335"/>
      <c r="N357" s="335"/>
      <c r="O357" s="335"/>
      <c r="P357" s="336"/>
      <c r="Q357" s="203"/>
      <c r="R357" s="34"/>
      <c r="S357" s="202"/>
      <c r="T357" s="201"/>
      <c r="U357" s="73"/>
      <c r="V357" s="28"/>
      <c r="W357" s="33"/>
      <c r="X357" s="33"/>
      <c r="Y357" s="33"/>
      <c r="Z357" s="33"/>
      <c r="AA357" s="33"/>
      <c r="AB357" s="33"/>
    </row>
    <row r="358" spans="1:28" s="32" customFormat="1" ht="15.2" customHeight="1" x14ac:dyDescent="0.15">
      <c r="A358" s="140"/>
      <c r="B358" s="55"/>
      <c r="C358" s="293"/>
      <c r="D358" s="293"/>
      <c r="E358" s="293"/>
      <c r="F358" s="293"/>
      <c r="G358" s="293"/>
      <c r="H358" s="293"/>
      <c r="I358" s="293"/>
      <c r="J358" s="293"/>
      <c r="K358" s="293"/>
      <c r="L358" s="293"/>
      <c r="M358" s="293"/>
      <c r="N358" s="293"/>
      <c r="O358" s="293"/>
      <c r="P358" s="294"/>
      <c r="Q358" s="203"/>
      <c r="R358" s="34"/>
      <c r="S358" s="202"/>
      <c r="T358" s="197"/>
      <c r="U358" s="73"/>
      <c r="V358" s="28"/>
      <c r="W358" s="33"/>
      <c r="X358" s="33"/>
      <c r="Y358" s="33"/>
      <c r="Z358" s="33"/>
      <c r="AA358" s="33"/>
      <c r="AB358" s="33"/>
    </row>
    <row r="359" spans="1:28" s="32" customFormat="1" ht="15.2" customHeight="1" x14ac:dyDescent="0.15">
      <c r="A359" s="140"/>
      <c r="B359" s="55"/>
      <c r="C359" s="293"/>
      <c r="D359" s="293"/>
      <c r="E359" s="293"/>
      <c r="F359" s="293"/>
      <c r="G359" s="293"/>
      <c r="H359" s="293"/>
      <c r="I359" s="293"/>
      <c r="J359" s="293"/>
      <c r="K359" s="293"/>
      <c r="L359" s="293"/>
      <c r="M359" s="293"/>
      <c r="N359" s="293"/>
      <c r="O359" s="293"/>
      <c r="P359" s="294"/>
      <c r="Q359" s="203"/>
      <c r="R359" s="34"/>
      <c r="S359" s="202"/>
      <c r="T359" s="204"/>
      <c r="U359" s="73"/>
      <c r="V359" s="28"/>
      <c r="W359" s="33"/>
      <c r="X359" s="33"/>
      <c r="Y359" s="33"/>
      <c r="Z359" s="33"/>
      <c r="AA359" s="33"/>
      <c r="AB359" s="33"/>
    </row>
    <row r="360" spans="1:28" s="32" customFormat="1" ht="15.2" customHeight="1" x14ac:dyDescent="0.15">
      <c r="A360" s="138" t="s">
        <v>125</v>
      </c>
      <c r="B360" s="55">
        <v>1</v>
      </c>
      <c r="C360" s="299" t="s">
        <v>456</v>
      </c>
      <c r="D360" s="299"/>
      <c r="E360" s="299"/>
      <c r="F360" s="299"/>
      <c r="G360" s="299"/>
      <c r="H360" s="299"/>
      <c r="I360" s="299"/>
      <c r="J360" s="299"/>
      <c r="K360" s="299"/>
      <c r="L360" s="299"/>
      <c r="M360" s="299"/>
      <c r="N360" s="299"/>
      <c r="O360" s="299"/>
      <c r="P360" s="300"/>
      <c r="Q360" s="291" t="s">
        <v>722</v>
      </c>
      <c r="R360" s="292"/>
      <c r="S360" s="163" t="s">
        <v>229</v>
      </c>
      <c r="T360" s="194" t="s">
        <v>462</v>
      </c>
      <c r="U360" s="73"/>
      <c r="V360" s="28"/>
      <c r="W360" s="33"/>
      <c r="X360" s="33"/>
      <c r="Y360" s="33"/>
      <c r="Z360" s="33"/>
      <c r="AA360" s="33"/>
      <c r="AB360" s="33"/>
    </row>
    <row r="361" spans="1:28" s="32" customFormat="1" ht="15.2" customHeight="1" x14ac:dyDescent="0.15">
      <c r="A361" s="138"/>
      <c r="B361" s="55"/>
      <c r="C361" s="299"/>
      <c r="D361" s="299"/>
      <c r="E361" s="299"/>
      <c r="F361" s="299"/>
      <c r="G361" s="299"/>
      <c r="H361" s="299"/>
      <c r="I361" s="299"/>
      <c r="J361" s="299"/>
      <c r="K361" s="299"/>
      <c r="L361" s="299"/>
      <c r="M361" s="299"/>
      <c r="N361" s="299"/>
      <c r="O361" s="299"/>
      <c r="P361" s="300"/>
      <c r="Q361" s="29"/>
      <c r="R361" s="25"/>
      <c r="S361" s="163"/>
      <c r="T361" s="195" t="s">
        <v>412</v>
      </c>
      <c r="U361" s="73"/>
      <c r="V361" s="28"/>
      <c r="W361" s="33"/>
      <c r="X361" s="33"/>
      <c r="Y361" s="33"/>
      <c r="Z361" s="33"/>
      <c r="AA361" s="33"/>
      <c r="AB361" s="33"/>
    </row>
    <row r="362" spans="1:28" s="32" customFormat="1" ht="15.2" customHeight="1" x14ac:dyDescent="0.15">
      <c r="A362" s="140"/>
      <c r="B362" s="55" t="s">
        <v>162</v>
      </c>
      <c r="C362" s="305" t="s">
        <v>458</v>
      </c>
      <c r="D362" s="305"/>
      <c r="E362" s="305"/>
      <c r="F362" s="305"/>
      <c r="G362" s="305"/>
      <c r="H362" s="305"/>
      <c r="I362" s="305"/>
      <c r="J362" s="305"/>
      <c r="K362" s="305"/>
      <c r="L362" s="305"/>
      <c r="M362" s="305"/>
      <c r="N362" s="305"/>
      <c r="O362" s="305"/>
      <c r="P362" s="306"/>
      <c r="Q362" s="291" t="s">
        <v>722</v>
      </c>
      <c r="R362" s="292"/>
      <c r="S362" s="160" t="s">
        <v>230</v>
      </c>
      <c r="T362" s="201"/>
      <c r="U362" s="73"/>
      <c r="V362" s="28"/>
      <c r="W362" s="33"/>
      <c r="X362" s="33"/>
      <c r="Y362" s="33"/>
      <c r="Z362" s="33"/>
      <c r="AA362" s="33"/>
      <c r="AB362" s="33"/>
    </row>
    <row r="363" spans="1:28" s="32" customFormat="1" ht="15.2" customHeight="1" x14ac:dyDescent="0.15">
      <c r="A363" s="140"/>
      <c r="B363" s="55"/>
      <c r="C363" s="311" t="s">
        <v>457</v>
      </c>
      <c r="D363" s="311"/>
      <c r="E363" s="311"/>
      <c r="F363" s="311"/>
      <c r="G363" s="311"/>
      <c r="H363" s="311"/>
      <c r="I363" s="311"/>
      <c r="J363" s="311"/>
      <c r="K363" s="311"/>
      <c r="L363" s="311"/>
      <c r="M363" s="311"/>
      <c r="N363" s="311"/>
      <c r="O363" s="311"/>
      <c r="P363" s="312"/>
      <c r="Q363" s="29"/>
      <c r="R363" s="25"/>
      <c r="S363" s="160"/>
      <c r="T363" s="24"/>
      <c r="U363" s="73"/>
      <c r="V363" s="28"/>
      <c r="W363" s="33"/>
      <c r="X363" s="33"/>
      <c r="Y363" s="33"/>
      <c r="Z363" s="33"/>
      <c r="AA363" s="33"/>
      <c r="AB363" s="33"/>
    </row>
    <row r="364" spans="1:28" s="32" customFormat="1" ht="15.2" customHeight="1" x14ac:dyDescent="0.15">
      <c r="A364" s="140"/>
      <c r="B364" s="55"/>
      <c r="C364" s="293"/>
      <c r="D364" s="293"/>
      <c r="E364" s="293"/>
      <c r="F364" s="293"/>
      <c r="G364" s="293"/>
      <c r="H364" s="293"/>
      <c r="I364" s="293"/>
      <c r="J364" s="293"/>
      <c r="K364" s="293"/>
      <c r="L364" s="293"/>
      <c r="M364" s="293"/>
      <c r="N364" s="293"/>
      <c r="O364" s="293"/>
      <c r="P364" s="294"/>
      <c r="Q364" s="29"/>
      <c r="R364" s="25"/>
      <c r="S364" s="160"/>
      <c r="T364" s="136"/>
      <c r="U364" s="73"/>
      <c r="V364" s="28"/>
      <c r="W364" s="33"/>
      <c r="X364" s="33"/>
      <c r="Y364" s="33"/>
      <c r="Z364" s="33"/>
      <c r="AA364" s="33"/>
      <c r="AB364" s="33"/>
    </row>
    <row r="365" spans="1:28" s="32" customFormat="1" ht="15.2" customHeight="1" x14ac:dyDescent="0.15">
      <c r="A365" s="140"/>
      <c r="B365" s="55"/>
      <c r="C365" s="293"/>
      <c r="D365" s="293"/>
      <c r="E365" s="293"/>
      <c r="F365" s="293"/>
      <c r="G365" s="293"/>
      <c r="H365" s="293"/>
      <c r="I365" s="293"/>
      <c r="J365" s="293"/>
      <c r="K365" s="293"/>
      <c r="L365" s="293"/>
      <c r="M365" s="293"/>
      <c r="N365" s="293"/>
      <c r="O365" s="293"/>
      <c r="P365" s="294"/>
      <c r="Q365" s="29"/>
      <c r="R365" s="25"/>
      <c r="S365" s="160"/>
      <c r="T365" s="136"/>
      <c r="U365" s="73"/>
      <c r="V365" s="28"/>
      <c r="W365" s="33"/>
      <c r="X365" s="33"/>
      <c r="Y365" s="33"/>
      <c r="Z365" s="33"/>
      <c r="AA365" s="33"/>
      <c r="AB365" s="33"/>
    </row>
    <row r="366" spans="1:28" s="32" customFormat="1" ht="15.2" customHeight="1" x14ac:dyDescent="0.15">
      <c r="A366" s="140"/>
      <c r="B366" s="55">
        <v>2</v>
      </c>
      <c r="C366" s="305" t="s">
        <v>459</v>
      </c>
      <c r="D366" s="305"/>
      <c r="E366" s="305"/>
      <c r="F366" s="305"/>
      <c r="G366" s="305"/>
      <c r="H366" s="305"/>
      <c r="I366" s="305"/>
      <c r="J366" s="305"/>
      <c r="K366" s="305"/>
      <c r="L366" s="305"/>
      <c r="M366" s="305"/>
      <c r="N366" s="305"/>
      <c r="O366" s="305"/>
      <c r="P366" s="306"/>
      <c r="Q366" s="291" t="s">
        <v>722</v>
      </c>
      <c r="R366" s="292"/>
      <c r="S366" s="160" t="s">
        <v>231</v>
      </c>
      <c r="T366" s="194" t="s">
        <v>421</v>
      </c>
      <c r="U366" s="73"/>
      <c r="V366" s="28"/>
      <c r="W366" s="33"/>
      <c r="X366" s="33"/>
      <c r="Y366" s="33"/>
      <c r="Z366" s="33"/>
      <c r="AA366" s="33"/>
      <c r="AB366" s="33"/>
    </row>
    <row r="367" spans="1:28" s="32" customFormat="1" ht="15.2" customHeight="1" x14ac:dyDescent="0.15">
      <c r="A367" s="140"/>
      <c r="B367" s="55" t="s">
        <v>162</v>
      </c>
      <c r="C367" s="305" t="s">
        <v>460</v>
      </c>
      <c r="D367" s="305"/>
      <c r="E367" s="305"/>
      <c r="F367" s="305"/>
      <c r="G367" s="305"/>
      <c r="H367" s="305"/>
      <c r="I367" s="305"/>
      <c r="J367" s="305"/>
      <c r="K367" s="305"/>
      <c r="L367" s="305"/>
      <c r="M367" s="305"/>
      <c r="N367" s="305"/>
      <c r="O367" s="305"/>
      <c r="P367" s="306"/>
      <c r="Q367" s="291" t="s">
        <v>722</v>
      </c>
      <c r="R367" s="292"/>
      <c r="S367" s="160"/>
      <c r="T367" s="195" t="s">
        <v>422</v>
      </c>
      <c r="U367" s="73"/>
      <c r="V367" s="28"/>
      <c r="W367" s="33"/>
      <c r="X367" s="33"/>
      <c r="Y367" s="33"/>
      <c r="Z367" s="33"/>
      <c r="AA367" s="33"/>
      <c r="AB367" s="33"/>
    </row>
    <row r="368" spans="1:28" s="32" customFormat="1" ht="15.2" customHeight="1" x14ac:dyDescent="0.15">
      <c r="A368" s="71"/>
      <c r="B368" s="72"/>
      <c r="C368" s="337" t="s">
        <v>461</v>
      </c>
      <c r="D368" s="337"/>
      <c r="E368" s="337"/>
      <c r="F368" s="337"/>
      <c r="G368" s="337"/>
      <c r="H368" s="337"/>
      <c r="I368" s="337"/>
      <c r="J368" s="337"/>
      <c r="K368" s="337"/>
      <c r="L368" s="337"/>
      <c r="M368" s="337"/>
      <c r="N368" s="337"/>
      <c r="O368" s="337"/>
      <c r="P368" s="338"/>
      <c r="Q368" s="67"/>
      <c r="R368" s="26"/>
      <c r="S368" s="172"/>
      <c r="T368" s="205"/>
      <c r="U368" s="166"/>
      <c r="V368" s="28"/>
      <c r="W368" s="33"/>
      <c r="X368" s="33"/>
      <c r="Y368" s="33"/>
      <c r="Z368" s="33"/>
      <c r="AA368" s="33"/>
      <c r="AB368" s="33"/>
    </row>
    <row r="369" spans="1:28" s="32" customFormat="1" ht="15.2" customHeight="1" x14ac:dyDescent="0.15">
      <c r="A369" s="138" t="s">
        <v>126</v>
      </c>
      <c r="B369" s="55">
        <v>1</v>
      </c>
      <c r="C369" s="307" t="s">
        <v>464</v>
      </c>
      <c r="D369" s="307"/>
      <c r="E369" s="307"/>
      <c r="F369" s="307"/>
      <c r="G369" s="307"/>
      <c r="H369" s="307"/>
      <c r="I369" s="307"/>
      <c r="J369" s="307"/>
      <c r="K369" s="307"/>
      <c r="L369" s="307"/>
      <c r="M369" s="307"/>
      <c r="N369" s="307"/>
      <c r="O369" s="307"/>
      <c r="P369" s="308"/>
      <c r="Q369" s="291" t="s">
        <v>722</v>
      </c>
      <c r="R369" s="292"/>
      <c r="S369" s="160"/>
      <c r="T369" s="194" t="s">
        <v>423</v>
      </c>
      <c r="U369" s="73"/>
      <c r="V369" s="28"/>
      <c r="W369" s="33"/>
      <c r="X369" s="33"/>
      <c r="Y369" s="33"/>
      <c r="Z369" s="33"/>
      <c r="AA369" s="33"/>
      <c r="AB369" s="33"/>
    </row>
    <row r="370" spans="1:28" s="32" customFormat="1" ht="15.2" customHeight="1" x14ac:dyDescent="0.15">
      <c r="A370" s="140"/>
      <c r="B370" s="55"/>
      <c r="C370" s="323" t="s">
        <v>463</v>
      </c>
      <c r="D370" s="323"/>
      <c r="E370" s="323"/>
      <c r="F370" s="323"/>
      <c r="G370" s="323"/>
      <c r="H370" s="323"/>
      <c r="I370" s="323"/>
      <c r="J370" s="323"/>
      <c r="K370" s="323"/>
      <c r="L370" s="323"/>
      <c r="M370" s="323"/>
      <c r="N370" s="323"/>
      <c r="O370" s="323"/>
      <c r="P370" s="324"/>
      <c r="Q370" s="29"/>
      <c r="R370" s="25"/>
      <c r="S370" s="160"/>
      <c r="T370" s="195" t="s">
        <v>424</v>
      </c>
      <c r="U370" s="73"/>
      <c r="V370" s="28"/>
      <c r="W370" s="33"/>
      <c r="X370" s="33"/>
      <c r="Y370" s="33"/>
      <c r="Z370" s="33"/>
      <c r="AA370" s="33"/>
      <c r="AB370" s="33"/>
    </row>
    <row r="371" spans="1:28" s="32" customFormat="1" ht="15.2" customHeight="1" x14ac:dyDescent="0.15">
      <c r="A371" s="140"/>
      <c r="B371" s="55"/>
      <c r="C371" s="293"/>
      <c r="D371" s="293"/>
      <c r="E371" s="293"/>
      <c r="F371" s="293"/>
      <c r="G371" s="293"/>
      <c r="H371" s="293"/>
      <c r="I371" s="293"/>
      <c r="J371" s="293"/>
      <c r="K371" s="293"/>
      <c r="L371" s="293"/>
      <c r="M371" s="293"/>
      <c r="N371" s="293"/>
      <c r="O371" s="293"/>
      <c r="P371" s="294"/>
      <c r="Q371" s="29"/>
      <c r="R371" s="25"/>
      <c r="S371" s="160"/>
      <c r="T371" s="195"/>
      <c r="U371" s="73"/>
      <c r="V371" s="28"/>
      <c r="W371" s="33"/>
      <c r="X371" s="33"/>
      <c r="Y371" s="33"/>
      <c r="Z371" s="33"/>
      <c r="AA371" s="33"/>
      <c r="AB371" s="33"/>
    </row>
    <row r="372" spans="1:28" s="32" customFormat="1" ht="15.2" customHeight="1" x14ac:dyDescent="0.15">
      <c r="A372" s="140"/>
      <c r="B372" s="55">
        <v>2</v>
      </c>
      <c r="C372" s="323" t="s">
        <v>465</v>
      </c>
      <c r="D372" s="323"/>
      <c r="E372" s="323"/>
      <c r="F372" s="323"/>
      <c r="G372" s="323"/>
      <c r="H372" s="323"/>
      <c r="I372" s="323"/>
      <c r="J372" s="323"/>
      <c r="K372" s="323"/>
      <c r="L372" s="323"/>
      <c r="M372" s="323"/>
      <c r="N372" s="323"/>
      <c r="O372" s="323"/>
      <c r="P372" s="324"/>
      <c r="Q372" s="291" t="s">
        <v>722</v>
      </c>
      <c r="R372" s="292"/>
      <c r="S372" s="160"/>
      <c r="T372" s="160"/>
      <c r="U372" s="73"/>
      <c r="V372" s="28"/>
      <c r="W372" s="33"/>
      <c r="X372" s="33"/>
      <c r="Y372" s="33"/>
      <c r="Z372" s="33"/>
      <c r="AA372" s="33"/>
      <c r="AB372" s="33"/>
    </row>
    <row r="373" spans="1:28" s="32" customFormat="1" ht="15.2" customHeight="1" x14ac:dyDescent="0.15">
      <c r="A373" s="140"/>
      <c r="B373" s="55"/>
      <c r="C373" s="293"/>
      <c r="D373" s="293"/>
      <c r="E373" s="293"/>
      <c r="F373" s="293"/>
      <c r="G373" s="293"/>
      <c r="H373" s="293"/>
      <c r="I373" s="293"/>
      <c r="J373" s="293"/>
      <c r="K373" s="293"/>
      <c r="L373" s="293"/>
      <c r="M373" s="293"/>
      <c r="N373" s="293"/>
      <c r="O373" s="293"/>
      <c r="P373" s="294"/>
      <c r="Q373" s="25"/>
      <c r="R373" s="25"/>
      <c r="S373" s="160"/>
      <c r="T373" s="160"/>
      <c r="U373" s="73"/>
      <c r="V373" s="28"/>
      <c r="W373" s="33"/>
      <c r="X373" s="33"/>
      <c r="Y373" s="33"/>
      <c r="Z373" s="33"/>
      <c r="AA373" s="33"/>
      <c r="AB373" s="33"/>
    </row>
    <row r="374" spans="1:28" s="32" customFormat="1" ht="15.2" customHeight="1" x14ac:dyDescent="0.15">
      <c r="A374" s="138" t="s">
        <v>127</v>
      </c>
      <c r="B374" s="55">
        <v>1</v>
      </c>
      <c r="C374" s="299" t="s">
        <v>554</v>
      </c>
      <c r="D374" s="299"/>
      <c r="E374" s="299"/>
      <c r="F374" s="299"/>
      <c r="G374" s="299"/>
      <c r="H374" s="299"/>
      <c r="I374" s="299"/>
      <c r="J374" s="299"/>
      <c r="K374" s="299"/>
      <c r="L374" s="299"/>
      <c r="M374" s="299"/>
      <c r="N374" s="299"/>
      <c r="O374" s="299"/>
      <c r="P374" s="300"/>
      <c r="Q374" s="291" t="s">
        <v>722</v>
      </c>
      <c r="R374" s="292"/>
      <c r="S374" s="376" t="s">
        <v>200</v>
      </c>
      <c r="T374" s="194" t="s">
        <v>550</v>
      </c>
      <c r="U374" s="73"/>
      <c r="V374" s="28"/>
      <c r="W374" s="33"/>
      <c r="X374" s="33"/>
      <c r="Y374" s="33"/>
      <c r="Z374" s="33"/>
      <c r="AA374" s="33"/>
      <c r="AB374" s="33"/>
    </row>
    <row r="375" spans="1:28" s="32" customFormat="1" ht="15.2" customHeight="1" x14ac:dyDescent="0.15">
      <c r="A375" s="140"/>
      <c r="B375" s="55"/>
      <c r="C375" s="299"/>
      <c r="D375" s="299"/>
      <c r="E375" s="299"/>
      <c r="F375" s="299"/>
      <c r="G375" s="299"/>
      <c r="H375" s="299"/>
      <c r="I375" s="299"/>
      <c r="J375" s="299"/>
      <c r="K375" s="299"/>
      <c r="L375" s="299"/>
      <c r="M375" s="299"/>
      <c r="N375" s="299"/>
      <c r="O375" s="299"/>
      <c r="P375" s="300"/>
      <c r="Q375" s="29"/>
      <c r="R375" s="25"/>
      <c r="S375" s="376"/>
      <c r="T375" s="195" t="s">
        <v>551</v>
      </c>
      <c r="U375" s="73"/>
      <c r="V375" s="28"/>
      <c r="W375" s="33"/>
      <c r="X375" s="33"/>
      <c r="Y375" s="33"/>
      <c r="Z375" s="33"/>
      <c r="AA375" s="33"/>
      <c r="AB375" s="33"/>
    </row>
    <row r="376" spans="1:28" s="32" customFormat="1" ht="15.2" customHeight="1" x14ac:dyDescent="0.15">
      <c r="A376" s="140"/>
      <c r="B376" s="55"/>
      <c r="C376" s="311" t="s">
        <v>466</v>
      </c>
      <c r="D376" s="311"/>
      <c r="E376" s="311"/>
      <c r="F376" s="311"/>
      <c r="G376" s="311"/>
      <c r="H376" s="311"/>
      <c r="I376" s="311"/>
      <c r="J376" s="311"/>
      <c r="K376" s="311"/>
      <c r="L376" s="311"/>
      <c r="M376" s="311"/>
      <c r="N376" s="311"/>
      <c r="O376" s="311"/>
      <c r="P376" s="312"/>
      <c r="Q376" s="29"/>
      <c r="R376" s="25"/>
      <c r="S376" s="376"/>
      <c r="T376" s="195"/>
      <c r="U376" s="73"/>
      <c r="V376" s="28"/>
      <c r="W376" s="33"/>
      <c r="X376" s="33"/>
      <c r="Y376" s="33"/>
      <c r="Z376" s="33"/>
      <c r="AA376" s="33"/>
      <c r="AB376" s="33"/>
    </row>
    <row r="377" spans="1:28" s="32" customFormat="1" ht="15.2" customHeight="1" x14ac:dyDescent="0.15">
      <c r="A377" s="140"/>
      <c r="B377" s="55"/>
      <c r="C377" s="311"/>
      <c r="D377" s="311"/>
      <c r="E377" s="311"/>
      <c r="F377" s="311"/>
      <c r="G377" s="311"/>
      <c r="H377" s="311"/>
      <c r="I377" s="311"/>
      <c r="J377" s="311"/>
      <c r="K377" s="311"/>
      <c r="L377" s="311"/>
      <c r="M377" s="311"/>
      <c r="N377" s="311"/>
      <c r="O377" s="311"/>
      <c r="P377" s="312"/>
      <c r="Q377" s="29"/>
      <c r="R377" s="25"/>
      <c r="S377" s="160"/>
      <c r="T377" s="160"/>
      <c r="U377" s="73"/>
      <c r="V377" s="28"/>
      <c r="W377" s="33"/>
      <c r="X377" s="33"/>
      <c r="Y377" s="33"/>
      <c r="Z377" s="33"/>
      <c r="AA377" s="33"/>
      <c r="AB377" s="33"/>
    </row>
    <row r="378" spans="1:28" s="32" customFormat="1" ht="15.2" customHeight="1" x14ac:dyDescent="0.15">
      <c r="A378" s="140"/>
      <c r="B378" s="55"/>
      <c r="C378" s="293"/>
      <c r="D378" s="293"/>
      <c r="E378" s="293"/>
      <c r="F378" s="293"/>
      <c r="G378" s="293"/>
      <c r="H378" s="293"/>
      <c r="I378" s="293"/>
      <c r="J378" s="293"/>
      <c r="K378" s="293"/>
      <c r="L378" s="293"/>
      <c r="M378" s="293"/>
      <c r="N378" s="293"/>
      <c r="O378" s="293"/>
      <c r="P378" s="294"/>
      <c r="Q378" s="29"/>
      <c r="R378" s="25"/>
      <c r="S378" s="160"/>
      <c r="T378" s="160"/>
      <c r="U378" s="73"/>
      <c r="V378" s="28"/>
      <c r="W378" s="33"/>
      <c r="X378" s="33"/>
      <c r="Y378" s="33"/>
      <c r="Z378" s="33"/>
      <c r="AA378" s="33"/>
      <c r="AB378" s="33"/>
    </row>
    <row r="379" spans="1:28" s="32" customFormat="1" ht="15.2" customHeight="1" x14ac:dyDescent="0.15">
      <c r="A379" s="140"/>
      <c r="B379" s="55">
        <v>2</v>
      </c>
      <c r="C379" s="305" t="s">
        <v>467</v>
      </c>
      <c r="D379" s="305"/>
      <c r="E379" s="305"/>
      <c r="F379" s="305"/>
      <c r="G379" s="305"/>
      <c r="H379" s="305"/>
      <c r="I379" s="305"/>
      <c r="J379" s="305"/>
      <c r="K379" s="305"/>
      <c r="L379" s="305"/>
      <c r="M379" s="305"/>
      <c r="N379" s="305"/>
      <c r="O379" s="305"/>
      <c r="P379" s="306"/>
      <c r="Q379" s="291" t="s">
        <v>722</v>
      </c>
      <c r="R379" s="292"/>
      <c r="S379" s="160"/>
      <c r="T379" s="194" t="s">
        <v>426</v>
      </c>
      <c r="U379" s="73"/>
      <c r="V379" s="28"/>
      <c r="W379" s="33"/>
      <c r="X379" s="33"/>
      <c r="Y379" s="33"/>
      <c r="Z379" s="33"/>
      <c r="AA379" s="33"/>
      <c r="AB379" s="33"/>
    </row>
    <row r="380" spans="1:28" s="32" customFormat="1" ht="15.2" customHeight="1" x14ac:dyDescent="0.15">
      <c r="A380" s="140"/>
      <c r="B380" s="55"/>
      <c r="C380" s="311" t="s">
        <v>468</v>
      </c>
      <c r="D380" s="311"/>
      <c r="E380" s="311"/>
      <c r="F380" s="311"/>
      <c r="G380" s="311"/>
      <c r="H380" s="311"/>
      <c r="I380" s="311"/>
      <c r="J380" s="311"/>
      <c r="K380" s="311"/>
      <c r="L380" s="311"/>
      <c r="M380" s="311"/>
      <c r="N380" s="311"/>
      <c r="O380" s="311"/>
      <c r="P380" s="312"/>
      <c r="Q380" s="29"/>
      <c r="R380" s="25"/>
      <c r="S380" s="160"/>
      <c r="T380" s="195" t="s">
        <v>427</v>
      </c>
      <c r="U380" s="73"/>
      <c r="V380" s="28"/>
      <c r="W380" s="33"/>
      <c r="X380" s="33"/>
      <c r="Y380" s="33"/>
      <c r="Z380" s="33"/>
      <c r="AA380" s="33"/>
      <c r="AB380" s="33"/>
    </row>
    <row r="381" spans="1:28" s="32" customFormat="1" ht="15.2" customHeight="1" x14ac:dyDescent="0.15">
      <c r="A381" s="140"/>
      <c r="B381" s="55"/>
      <c r="C381" s="311"/>
      <c r="D381" s="311"/>
      <c r="E381" s="311"/>
      <c r="F381" s="311"/>
      <c r="G381" s="311"/>
      <c r="H381" s="311"/>
      <c r="I381" s="311"/>
      <c r="J381" s="311"/>
      <c r="K381" s="311"/>
      <c r="L381" s="311"/>
      <c r="M381" s="311"/>
      <c r="N381" s="311"/>
      <c r="O381" s="311"/>
      <c r="P381" s="312"/>
      <c r="Q381" s="29"/>
      <c r="R381" s="25"/>
      <c r="S381" s="160"/>
      <c r="T381" s="195"/>
      <c r="U381" s="73"/>
      <c r="V381" s="28"/>
      <c r="W381" s="33"/>
      <c r="X381" s="33"/>
      <c r="Y381" s="33"/>
      <c r="Z381" s="33"/>
      <c r="AA381" s="33"/>
      <c r="AB381" s="33"/>
    </row>
    <row r="382" spans="1:28" s="32" customFormat="1" ht="15.2" customHeight="1" x14ac:dyDescent="0.15">
      <c r="A382" s="140"/>
      <c r="B382" s="55"/>
      <c r="C382" s="293"/>
      <c r="D382" s="293"/>
      <c r="E382" s="293"/>
      <c r="F382" s="293"/>
      <c r="G382" s="293"/>
      <c r="H382" s="293"/>
      <c r="I382" s="293"/>
      <c r="J382" s="293"/>
      <c r="K382" s="293"/>
      <c r="L382" s="293"/>
      <c r="M382" s="293"/>
      <c r="N382" s="293"/>
      <c r="O382" s="293"/>
      <c r="P382" s="294"/>
      <c r="Q382" s="29"/>
      <c r="R382" s="25"/>
      <c r="S382" s="160"/>
      <c r="T382" s="160"/>
      <c r="U382" s="73"/>
      <c r="V382" s="28"/>
      <c r="W382" s="33"/>
      <c r="X382" s="33"/>
      <c r="Y382" s="33"/>
      <c r="Z382" s="33"/>
      <c r="AA382" s="33"/>
      <c r="AB382" s="33"/>
    </row>
    <row r="383" spans="1:28" s="32" customFormat="1" ht="15.2" customHeight="1" x14ac:dyDescent="0.15">
      <c r="A383" s="140"/>
      <c r="B383" s="55">
        <v>3</v>
      </c>
      <c r="C383" s="305" t="s">
        <v>469</v>
      </c>
      <c r="D383" s="305"/>
      <c r="E383" s="305"/>
      <c r="F383" s="305"/>
      <c r="G383" s="305"/>
      <c r="H383" s="305"/>
      <c r="I383" s="305"/>
      <c r="J383" s="305"/>
      <c r="K383" s="305"/>
      <c r="L383" s="305"/>
      <c r="M383" s="305"/>
      <c r="N383" s="305"/>
      <c r="O383" s="305"/>
      <c r="P383" s="306"/>
      <c r="Q383" s="291" t="s">
        <v>723</v>
      </c>
      <c r="R383" s="292"/>
      <c r="S383" s="160"/>
      <c r="T383" s="195" t="s">
        <v>366</v>
      </c>
      <c r="U383" s="73"/>
      <c r="V383" s="28"/>
      <c r="W383" s="33"/>
      <c r="X383" s="33"/>
      <c r="Y383" s="33"/>
      <c r="Z383" s="33"/>
      <c r="AA383" s="33"/>
      <c r="AB383" s="33"/>
    </row>
    <row r="384" spans="1:28" s="32" customFormat="1" ht="15.2" customHeight="1" x14ac:dyDescent="0.15">
      <c r="A384" s="140"/>
      <c r="B384" s="55"/>
      <c r="C384" s="293"/>
      <c r="D384" s="293"/>
      <c r="E384" s="293"/>
      <c r="F384" s="293"/>
      <c r="G384" s="293"/>
      <c r="H384" s="293"/>
      <c r="I384" s="293"/>
      <c r="J384" s="293"/>
      <c r="K384" s="293"/>
      <c r="L384" s="293"/>
      <c r="M384" s="293"/>
      <c r="N384" s="293"/>
      <c r="O384" s="293"/>
      <c r="P384" s="294"/>
      <c r="Q384" s="29"/>
      <c r="R384" s="25"/>
      <c r="S384" s="160"/>
      <c r="T384" s="195"/>
      <c r="U384" s="73"/>
      <c r="V384" s="28"/>
      <c r="W384" s="33"/>
      <c r="X384" s="33"/>
      <c r="Y384" s="33"/>
      <c r="Z384" s="33"/>
      <c r="AA384" s="33"/>
      <c r="AB384" s="33"/>
    </row>
    <row r="385" spans="1:28" s="32" customFormat="1" ht="15.2" customHeight="1" x14ac:dyDescent="0.15">
      <c r="A385" s="379" t="s">
        <v>263</v>
      </c>
      <c r="B385" s="55">
        <v>1</v>
      </c>
      <c r="C385" s="301" t="s">
        <v>470</v>
      </c>
      <c r="D385" s="301"/>
      <c r="E385" s="301"/>
      <c r="F385" s="301"/>
      <c r="G385" s="301"/>
      <c r="H385" s="301"/>
      <c r="I385" s="301"/>
      <c r="J385" s="301"/>
      <c r="K385" s="301"/>
      <c r="L385" s="301"/>
      <c r="M385" s="301"/>
      <c r="N385" s="301"/>
      <c r="O385" s="301"/>
      <c r="P385" s="302"/>
      <c r="Q385" s="291" t="s">
        <v>722</v>
      </c>
      <c r="R385" s="292"/>
      <c r="S385" s="160"/>
      <c r="T385" s="223" t="s">
        <v>425</v>
      </c>
      <c r="U385" s="73"/>
      <c r="V385" s="28"/>
      <c r="W385" s="33"/>
      <c r="X385" s="33"/>
      <c r="Y385" s="33"/>
      <c r="Z385" s="33"/>
      <c r="AA385" s="33"/>
      <c r="AB385" s="33"/>
    </row>
    <row r="386" spans="1:28" s="32" customFormat="1" ht="15.2" customHeight="1" x14ac:dyDescent="0.15">
      <c r="A386" s="379"/>
      <c r="B386" s="55"/>
      <c r="C386" s="301"/>
      <c r="D386" s="301"/>
      <c r="E386" s="301"/>
      <c r="F386" s="301"/>
      <c r="G386" s="301"/>
      <c r="H386" s="301"/>
      <c r="I386" s="301"/>
      <c r="J386" s="301"/>
      <c r="K386" s="301"/>
      <c r="L386" s="301"/>
      <c r="M386" s="301"/>
      <c r="N386" s="301"/>
      <c r="O386" s="301"/>
      <c r="P386" s="302"/>
      <c r="Q386" s="29"/>
      <c r="R386" s="25"/>
      <c r="S386" s="160"/>
      <c r="T386" s="195" t="s">
        <v>367</v>
      </c>
      <c r="U386" s="73"/>
      <c r="V386" s="28"/>
      <c r="W386" s="33"/>
      <c r="X386" s="33"/>
      <c r="Y386" s="33"/>
      <c r="Z386" s="33"/>
      <c r="AA386" s="33"/>
      <c r="AB386" s="33"/>
    </row>
    <row r="387" spans="1:28" s="32" customFormat="1" ht="15.2" customHeight="1" x14ac:dyDescent="0.15">
      <c r="A387" s="380"/>
      <c r="B387" s="55"/>
      <c r="C387" s="301"/>
      <c r="D387" s="301"/>
      <c r="E387" s="301"/>
      <c r="F387" s="301"/>
      <c r="G387" s="301"/>
      <c r="H387" s="301"/>
      <c r="I387" s="301"/>
      <c r="J387" s="301"/>
      <c r="K387" s="301"/>
      <c r="L387" s="301"/>
      <c r="M387" s="301"/>
      <c r="N387" s="301"/>
      <c r="O387" s="301"/>
      <c r="P387" s="302"/>
      <c r="Q387" s="29"/>
      <c r="R387" s="25"/>
      <c r="S387" s="160"/>
      <c r="T387" s="161"/>
      <c r="U387" s="73"/>
      <c r="V387" s="28"/>
      <c r="W387" s="33"/>
      <c r="X387" s="33"/>
      <c r="Y387" s="33"/>
      <c r="Z387" s="33"/>
      <c r="AA387" s="33"/>
      <c r="AB387" s="33"/>
    </row>
    <row r="388" spans="1:28" s="32" customFormat="1" ht="15.2" customHeight="1" x14ac:dyDescent="0.15">
      <c r="A388" s="140"/>
      <c r="B388" s="55"/>
      <c r="C388" s="293"/>
      <c r="D388" s="293"/>
      <c r="E388" s="293"/>
      <c r="F388" s="293"/>
      <c r="G388" s="293"/>
      <c r="H388" s="293"/>
      <c r="I388" s="293"/>
      <c r="J388" s="293"/>
      <c r="K388" s="293"/>
      <c r="L388" s="293"/>
      <c r="M388" s="293"/>
      <c r="N388" s="293"/>
      <c r="O388" s="293"/>
      <c r="P388" s="294"/>
      <c r="Q388" s="29"/>
      <c r="R388" s="25"/>
      <c r="S388" s="160"/>
      <c r="T388" s="160"/>
      <c r="U388" s="73"/>
      <c r="V388" s="28"/>
      <c r="W388" s="33"/>
      <c r="X388" s="33"/>
      <c r="Y388" s="33"/>
      <c r="Z388" s="33"/>
      <c r="AA388" s="33"/>
      <c r="AB388" s="33"/>
    </row>
    <row r="389" spans="1:28" ht="15.2" customHeight="1" x14ac:dyDescent="0.15">
      <c r="A389" s="379" t="s">
        <v>158</v>
      </c>
      <c r="B389" s="55">
        <v>1</v>
      </c>
      <c r="C389" s="299" t="s">
        <v>471</v>
      </c>
      <c r="D389" s="299"/>
      <c r="E389" s="299"/>
      <c r="F389" s="299"/>
      <c r="G389" s="299"/>
      <c r="H389" s="299"/>
      <c r="I389" s="299"/>
      <c r="J389" s="299"/>
      <c r="K389" s="299"/>
      <c r="L389" s="299"/>
      <c r="M389" s="299"/>
      <c r="N389" s="299"/>
      <c r="O389" s="299"/>
      <c r="P389" s="300"/>
      <c r="Q389" s="291" t="s">
        <v>722</v>
      </c>
      <c r="R389" s="292"/>
      <c r="S389" s="160"/>
      <c r="T389" s="171" t="s">
        <v>368</v>
      </c>
      <c r="U389" s="73"/>
      <c r="V389" s="28"/>
    </row>
    <row r="390" spans="1:28" ht="15.2" customHeight="1" x14ac:dyDescent="0.15">
      <c r="A390" s="379"/>
      <c r="B390" s="55"/>
      <c r="C390" s="299"/>
      <c r="D390" s="299"/>
      <c r="E390" s="299"/>
      <c r="F390" s="299"/>
      <c r="G390" s="299"/>
      <c r="H390" s="299"/>
      <c r="I390" s="299"/>
      <c r="J390" s="299"/>
      <c r="K390" s="299"/>
      <c r="L390" s="299"/>
      <c r="M390" s="299"/>
      <c r="N390" s="299"/>
      <c r="O390" s="299"/>
      <c r="P390" s="300"/>
      <c r="Q390" s="29"/>
      <c r="R390" s="25"/>
      <c r="S390" s="160"/>
      <c r="T390" s="171"/>
      <c r="U390" s="73"/>
      <c r="V390" s="28"/>
    </row>
    <row r="391" spans="1:28" ht="15.2" customHeight="1" x14ac:dyDescent="0.15">
      <c r="A391" s="140"/>
      <c r="B391" s="55"/>
      <c r="C391" s="299"/>
      <c r="D391" s="299"/>
      <c r="E391" s="299"/>
      <c r="F391" s="299"/>
      <c r="G391" s="299"/>
      <c r="H391" s="299"/>
      <c r="I391" s="299"/>
      <c r="J391" s="299"/>
      <c r="K391" s="299"/>
      <c r="L391" s="299"/>
      <c r="M391" s="299"/>
      <c r="N391" s="299"/>
      <c r="O391" s="299"/>
      <c r="P391" s="300"/>
      <c r="Q391" s="29"/>
      <c r="R391" s="25"/>
      <c r="S391" s="160"/>
      <c r="T391" s="160"/>
      <c r="U391" s="73"/>
      <c r="V391" s="28"/>
    </row>
    <row r="392" spans="1:28" s="32" customFormat="1" ht="15.2" customHeight="1" x14ac:dyDescent="0.15">
      <c r="A392" s="379" t="s">
        <v>154</v>
      </c>
      <c r="B392" s="55"/>
      <c r="C392" s="293"/>
      <c r="D392" s="293"/>
      <c r="E392" s="293"/>
      <c r="F392" s="293"/>
      <c r="G392" s="293"/>
      <c r="H392" s="293"/>
      <c r="I392" s="293"/>
      <c r="J392" s="293"/>
      <c r="K392" s="293"/>
      <c r="L392" s="293"/>
      <c r="M392" s="293"/>
      <c r="N392" s="293"/>
      <c r="O392" s="293"/>
      <c r="P392" s="294"/>
      <c r="Q392" s="29"/>
      <c r="R392" s="25"/>
      <c r="S392" s="160"/>
      <c r="T392" s="160"/>
      <c r="U392" s="73"/>
      <c r="V392" s="28"/>
      <c r="W392" s="33"/>
      <c r="X392" s="33"/>
      <c r="Y392" s="33"/>
      <c r="Z392" s="33"/>
      <c r="AA392" s="33"/>
      <c r="AB392" s="33"/>
    </row>
    <row r="393" spans="1:28" s="32" customFormat="1" ht="15.2" customHeight="1" x14ac:dyDescent="0.15">
      <c r="A393" s="379"/>
      <c r="B393" s="55">
        <v>1</v>
      </c>
      <c r="C393" s="299" t="s">
        <v>472</v>
      </c>
      <c r="D393" s="299"/>
      <c r="E393" s="299"/>
      <c r="F393" s="299"/>
      <c r="G393" s="299"/>
      <c r="H393" s="299"/>
      <c r="I393" s="299"/>
      <c r="J393" s="299"/>
      <c r="K393" s="299"/>
      <c r="L393" s="299"/>
      <c r="M393" s="299"/>
      <c r="N393" s="299"/>
      <c r="O393" s="299"/>
      <c r="P393" s="300"/>
      <c r="Q393" s="291" t="s">
        <v>722</v>
      </c>
      <c r="R393" s="292"/>
      <c r="S393" s="376" t="s">
        <v>232</v>
      </c>
      <c r="T393" s="160"/>
      <c r="U393" s="73"/>
      <c r="V393" s="28"/>
      <c r="W393" s="33"/>
      <c r="X393" s="33"/>
      <c r="Y393" s="33"/>
      <c r="Z393" s="33"/>
      <c r="AA393" s="33"/>
      <c r="AB393" s="33"/>
    </row>
    <row r="394" spans="1:28" s="32" customFormat="1" ht="15.2" customHeight="1" x14ac:dyDescent="0.15">
      <c r="A394" s="138" t="s">
        <v>134</v>
      </c>
      <c r="B394" s="55"/>
      <c r="C394" s="299"/>
      <c r="D394" s="299"/>
      <c r="E394" s="299"/>
      <c r="F394" s="299"/>
      <c r="G394" s="299"/>
      <c r="H394" s="299"/>
      <c r="I394" s="299"/>
      <c r="J394" s="299"/>
      <c r="K394" s="299"/>
      <c r="L394" s="299"/>
      <c r="M394" s="299"/>
      <c r="N394" s="299"/>
      <c r="O394" s="299"/>
      <c r="P394" s="300"/>
      <c r="Q394" s="29"/>
      <c r="R394" s="25"/>
      <c r="S394" s="376"/>
      <c r="T394" s="160"/>
      <c r="U394" s="73"/>
      <c r="V394" s="28"/>
      <c r="W394" s="33"/>
      <c r="X394" s="33"/>
      <c r="Y394" s="33"/>
      <c r="Z394" s="33"/>
      <c r="AA394" s="33"/>
      <c r="AB394" s="33"/>
    </row>
    <row r="395" spans="1:28" s="32" customFormat="1" ht="15.2" customHeight="1" x14ac:dyDescent="0.15">
      <c r="A395" s="138"/>
      <c r="B395" s="55"/>
      <c r="C395" s="299"/>
      <c r="D395" s="299"/>
      <c r="E395" s="299"/>
      <c r="F395" s="299"/>
      <c r="G395" s="299"/>
      <c r="H395" s="299"/>
      <c r="I395" s="299"/>
      <c r="J395" s="299"/>
      <c r="K395" s="299"/>
      <c r="L395" s="299"/>
      <c r="M395" s="299"/>
      <c r="N395" s="299"/>
      <c r="O395" s="299"/>
      <c r="P395" s="300"/>
      <c r="Q395" s="29"/>
      <c r="R395" s="25"/>
      <c r="S395" s="376"/>
      <c r="T395" s="160"/>
      <c r="U395" s="73"/>
      <c r="V395" s="28"/>
      <c r="W395" s="33"/>
      <c r="X395" s="33"/>
      <c r="Y395" s="33"/>
      <c r="Z395" s="33"/>
      <c r="AA395" s="33"/>
      <c r="AB395" s="33"/>
    </row>
    <row r="396" spans="1:28" s="32" customFormat="1" ht="15.2" customHeight="1" x14ac:dyDescent="0.15">
      <c r="A396" s="51"/>
      <c r="B396" s="72"/>
      <c r="C396" s="297"/>
      <c r="D396" s="297"/>
      <c r="E396" s="297"/>
      <c r="F396" s="297"/>
      <c r="G396" s="297"/>
      <c r="H396" s="297"/>
      <c r="I396" s="297"/>
      <c r="J396" s="297"/>
      <c r="K396" s="297"/>
      <c r="L396" s="297"/>
      <c r="M396" s="297"/>
      <c r="N396" s="297"/>
      <c r="O396" s="297"/>
      <c r="P396" s="298"/>
      <c r="Q396" s="67"/>
      <c r="R396" s="26"/>
      <c r="S396" s="383"/>
      <c r="T396" s="172"/>
      <c r="U396" s="166"/>
      <c r="V396" s="28"/>
      <c r="W396" s="33"/>
      <c r="X396" s="33"/>
      <c r="Y396" s="33"/>
      <c r="Z396" s="33"/>
      <c r="AA396" s="33"/>
      <c r="AB396" s="33"/>
    </row>
    <row r="397" spans="1:28" s="32" customFormat="1" ht="15.2" customHeight="1" x14ac:dyDescent="0.15">
      <c r="A397" s="75" t="s">
        <v>135</v>
      </c>
      <c r="B397" s="79">
        <v>1</v>
      </c>
      <c r="C397" s="333" t="s">
        <v>473</v>
      </c>
      <c r="D397" s="333"/>
      <c r="E397" s="333"/>
      <c r="F397" s="333"/>
      <c r="G397" s="333"/>
      <c r="H397" s="333"/>
      <c r="I397" s="333"/>
      <c r="J397" s="333"/>
      <c r="K397" s="333"/>
      <c r="L397" s="333"/>
      <c r="M397" s="333"/>
      <c r="N397" s="333"/>
      <c r="O397" s="333"/>
      <c r="P397" s="334"/>
      <c r="Q397" s="291" t="s">
        <v>722</v>
      </c>
      <c r="R397" s="292"/>
      <c r="S397" s="374" t="s">
        <v>189</v>
      </c>
      <c r="T397" s="159"/>
      <c r="U397" s="157"/>
      <c r="V397" s="28"/>
      <c r="W397" s="33"/>
      <c r="X397" s="33"/>
      <c r="Y397" s="33"/>
      <c r="Z397" s="33"/>
      <c r="AA397" s="33"/>
      <c r="AB397" s="33"/>
    </row>
    <row r="398" spans="1:28" s="32" customFormat="1" ht="15.2" customHeight="1" x14ac:dyDescent="0.15">
      <c r="A398" s="138"/>
      <c r="B398" s="55"/>
      <c r="C398" s="299"/>
      <c r="D398" s="299"/>
      <c r="E398" s="299"/>
      <c r="F398" s="299"/>
      <c r="G398" s="299"/>
      <c r="H398" s="299"/>
      <c r="I398" s="299"/>
      <c r="J398" s="299"/>
      <c r="K398" s="299"/>
      <c r="L398" s="299"/>
      <c r="M398" s="299"/>
      <c r="N398" s="299"/>
      <c r="O398" s="299"/>
      <c r="P398" s="300"/>
      <c r="Q398" s="29"/>
      <c r="R398" s="25"/>
      <c r="S398" s="375"/>
      <c r="T398" s="160"/>
      <c r="U398" s="73"/>
      <c r="V398" s="28"/>
      <c r="W398" s="33"/>
      <c r="X398" s="33"/>
      <c r="Y398" s="33"/>
      <c r="Z398" s="33"/>
      <c r="AA398" s="33"/>
      <c r="AB398" s="33"/>
    </row>
    <row r="399" spans="1:28" s="32" customFormat="1" ht="15.2" customHeight="1" x14ac:dyDescent="0.15">
      <c r="A399" s="140"/>
      <c r="B399" s="55" t="s">
        <v>162</v>
      </c>
      <c r="C399" s="331" t="s">
        <v>474</v>
      </c>
      <c r="D399" s="331"/>
      <c r="E399" s="331"/>
      <c r="F399" s="331"/>
      <c r="G399" s="331"/>
      <c r="H399" s="331"/>
      <c r="I399" s="331"/>
      <c r="J399" s="331"/>
      <c r="K399" s="331"/>
      <c r="L399" s="331"/>
      <c r="M399" s="331"/>
      <c r="N399" s="331"/>
      <c r="O399" s="331"/>
      <c r="P399" s="332"/>
      <c r="Q399" s="291" t="s">
        <v>722</v>
      </c>
      <c r="R399" s="292"/>
      <c r="S399" s="160"/>
      <c r="T399" s="160"/>
      <c r="U399" s="73"/>
      <c r="V399" s="28"/>
      <c r="W399" s="33"/>
      <c r="X399" s="33"/>
      <c r="Y399" s="33"/>
      <c r="Z399" s="33"/>
      <c r="AA399" s="33"/>
      <c r="AB399" s="33"/>
    </row>
    <row r="400" spans="1:28" s="32" customFormat="1" ht="15.2" customHeight="1" x14ac:dyDescent="0.15">
      <c r="A400" s="140"/>
      <c r="B400" s="55"/>
      <c r="C400" s="305" t="s">
        <v>188</v>
      </c>
      <c r="D400" s="305"/>
      <c r="E400" s="305"/>
      <c r="F400" s="305"/>
      <c r="G400" s="305"/>
      <c r="H400" s="305"/>
      <c r="I400" s="305"/>
      <c r="J400" s="305"/>
      <c r="K400" s="305"/>
      <c r="L400" s="305"/>
      <c r="M400" s="305"/>
      <c r="N400" s="305"/>
      <c r="O400" s="305"/>
      <c r="P400" s="306"/>
      <c r="Q400" s="29"/>
      <c r="R400" s="25"/>
      <c r="S400" s="160"/>
      <c r="T400" s="160"/>
      <c r="U400" s="73"/>
      <c r="V400" s="28"/>
      <c r="W400" s="33"/>
      <c r="X400" s="33"/>
      <c r="Y400" s="33"/>
      <c r="Z400" s="33"/>
      <c r="AA400" s="33"/>
      <c r="AB400" s="33"/>
    </row>
    <row r="401" spans="1:28" s="32" customFormat="1" ht="15.2" customHeight="1" x14ac:dyDescent="0.15">
      <c r="A401" s="140"/>
      <c r="B401" s="55">
        <v>2</v>
      </c>
      <c r="C401" s="305" t="s">
        <v>475</v>
      </c>
      <c r="D401" s="305"/>
      <c r="E401" s="305"/>
      <c r="F401" s="305"/>
      <c r="G401" s="305"/>
      <c r="H401" s="305"/>
      <c r="I401" s="305"/>
      <c r="J401" s="305"/>
      <c r="K401" s="305"/>
      <c r="L401" s="305"/>
      <c r="M401" s="305"/>
      <c r="N401" s="305"/>
      <c r="O401" s="305"/>
      <c r="P401" s="306"/>
      <c r="Q401" s="291" t="s">
        <v>722</v>
      </c>
      <c r="R401" s="292"/>
      <c r="S401" s="375" t="s">
        <v>190</v>
      </c>
      <c r="T401" s="160"/>
      <c r="U401" s="73"/>
      <c r="V401" s="28"/>
      <c r="W401" s="33"/>
      <c r="X401" s="33"/>
      <c r="Y401" s="33"/>
      <c r="Z401" s="33"/>
      <c r="AA401" s="33"/>
      <c r="AB401" s="33"/>
    </row>
    <row r="402" spans="1:28" s="32" customFormat="1" ht="15.2" customHeight="1" x14ac:dyDescent="0.15">
      <c r="A402" s="140"/>
      <c r="B402" s="55"/>
      <c r="C402" s="305" t="s">
        <v>476</v>
      </c>
      <c r="D402" s="305"/>
      <c r="E402" s="305"/>
      <c r="F402" s="305"/>
      <c r="G402" s="305"/>
      <c r="H402" s="305"/>
      <c r="I402" s="305"/>
      <c r="J402" s="305"/>
      <c r="K402" s="305"/>
      <c r="L402" s="305"/>
      <c r="M402" s="305"/>
      <c r="N402" s="305"/>
      <c r="O402" s="305"/>
      <c r="P402" s="306"/>
      <c r="Q402" s="291" t="s">
        <v>722</v>
      </c>
      <c r="R402" s="292"/>
      <c r="S402" s="375"/>
      <c r="T402" s="160"/>
      <c r="U402" s="73"/>
      <c r="V402" s="28"/>
      <c r="W402" s="33"/>
      <c r="X402" s="33"/>
      <c r="Y402" s="33"/>
      <c r="Z402" s="33"/>
      <c r="AA402" s="33"/>
      <c r="AB402" s="33"/>
    </row>
    <row r="403" spans="1:28" s="32" customFormat="1" ht="15.2" customHeight="1" x14ac:dyDescent="0.15">
      <c r="A403" s="140"/>
      <c r="B403" s="55"/>
      <c r="C403" s="293"/>
      <c r="D403" s="293"/>
      <c r="E403" s="293"/>
      <c r="F403" s="293"/>
      <c r="G403" s="293"/>
      <c r="H403" s="293"/>
      <c r="I403" s="293"/>
      <c r="J403" s="293"/>
      <c r="K403" s="293"/>
      <c r="L403" s="293"/>
      <c r="M403" s="293"/>
      <c r="N403" s="293"/>
      <c r="O403" s="293"/>
      <c r="P403" s="294"/>
      <c r="Q403" s="25"/>
      <c r="R403" s="25"/>
      <c r="S403" s="136"/>
      <c r="T403" s="160"/>
      <c r="U403" s="73"/>
      <c r="V403" s="28"/>
      <c r="W403" s="33"/>
      <c r="X403" s="33"/>
      <c r="Y403" s="33"/>
      <c r="Z403" s="33"/>
      <c r="AA403" s="33"/>
      <c r="AB403" s="33"/>
    </row>
    <row r="404" spans="1:28" s="32" customFormat="1" ht="15.2" customHeight="1" x14ac:dyDescent="0.15">
      <c r="A404" s="77" t="s">
        <v>477</v>
      </c>
      <c r="B404" s="55">
        <v>1</v>
      </c>
      <c r="C404" s="321" t="s">
        <v>518</v>
      </c>
      <c r="D404" s="321"/>
      <c r="E404" s="321"/>
      <c r="F404" s="321"/>
      <c r="G404" s="321"/>
      <c r="H404" s="321"/>
      <c r="I404" s="321"/>
      <c r="J404" s="321"/>
      <c r="K404" s="321"/>
      <c r="L404" s="321"/>
      <c r="M404" s="321"/>
      <c r="N404" s="321"/>
      <c r="O404" s="321"/>
      <c r="P404" s="322"/>
      <c r="Q404" s="291" t="s">
        <v>722</v>
      </c>
      <c r="R404" s="292"/>
      <c r="S404" s="375" t="s">
        <v>443</v>
      </c>
      <c r="T404" s="206" t="s">
        <v>541</v>
      </c>
      <c r="U404" s="73"/>
      <c r="W404" s="33"/>
      <c r="X404" s="33"/>
      <c r="Y404" s="33"/>
      <c r="Z404" s="33"/>
      <c r="AA404" s="33"/>
      <c r="AB404" s="33"/>
    </row>
    <row r="405" spans="1:28" s="32" customFormat="1" ht="15.2" customHeight="1" x14ac:dyDescent="0.15">
      <c r="A405" s="77" t="s">
        <v>517</v>
      </c>
      <c r="B405" s="55"/>
      <c r="C405" s="321" t="s">
        <v>519</v>
      </c>
      <c r="D405" s="321"/>
      <c r="E405" s="321"/>
      <c r="F405" s="321"/>
      <c r="G405" s="321"/>
      <c r="H405" s="321"/>
      <c r="I405" s="321"/>
      <c r="J405" s="321"/>
      <c r="K405" s="321"/>
      <c r="L405" s="321"/>
      <c r="M405" s="321"/>
      <c r="N405" s="321"/>
      <c r="O405" s="321"/>
      <c r="P405" s="322"/>
      <c r="Q405" s="25"/>
      <c r="R405" s="25"/>
      <c r="S405" s="375"/>
      <c r="T405" s="206" t="s">
        <v>542</v>
      </c>
      <c r="U405" s="73"/>
      <c r="W405" s="33"/>
      <c r="X405" s="33"/>
      <c r="Y405" s="33"/>
      <c r="Z405" s="33"/>
      <c r="AA405" s="33"/>
      <c r="AB405" s="33"/>
    </row>
    <row r="406" spans="1:28" s="32" customFormat="1" ht="15.2" customHeight="1" x14ac:dyDescent="0.15">
      <c r="A406" s="77"/>
      <c r="B406" s="55"/>
      <c r="C406" s="321" t="s">
        <v>347</v>
      </c>
      <c r="D406" s="321"/>
      <c r="E406" s="321"/>
      <c r="F406" s="321"/>
      <c r="G406" s="321"/>
      <c r="H406" s="321"/>
      <c r="I406" s="321"/>
      <c r="J406" s="321"/>
      <c r="K406" s="321"/>
      <c r="L406" s="321"/>
      <c r="M406" s="321"/>
      <c r="N406" s="321"/>
      <c r="O406" s="321"/>
      <c r="P406" s="322"/>
      <c r="Q406" s="25"/>
      <c r="R406" s="25"/>
      <c r="S406" s="375"/>
      <c r="T406" s="206" t="s">
        <v>543</v>
      </c>
      <c r="U406" s="73"/>
      <c r="W406" s="33"/>
      <c r="X406" s="33"/>
      <c r="Y406" s="33"/>
      <c r="Z406" s="33"/>
      <c r="AA406" s="33"/>
      <c r="AB406" s="33"/>
    </row>
    <row r="407" spans="1:28" s="32" customFormat="1" ht="15.2" customHeight="1" x14ac:dyDescent="0.15">
      <c r="A407" s="140" t="s">
        <v>54</v>
      </c>
      <c r="B407" s="83"/>
      <c r="C407" s="242"/>
      <c r="D407" s="331" t="s">
        <v>701</v>
      </c>
      <c r="E407" s="331"/>
      <c r="F407" s="331"/>
      <c r="G407" s="331"/>
      <c r="H407" s="331"/>
      <c r="I407" s="331"/>
      <c r="J407" s="331"/>
      <c r="K407" s="331"/>
      <c r="L407" s="331"/>
      <c r="M407" s="331"/>
      <c r="N407" s="331"/>
      <c r="O407" s="331"/>
      <c r="P407" s="243"/>
      <c r="Q407" s="291" t="s">
        <v>722</v>
      </c>
      <c r="R407" s="292"/>
      <c r="S407" s="375"/>
      <c r="T407" s="206" t="s">
        <v>544</v>
      </c>
      <c r="U407" s="73"/>
      <c r="W407" s="33"/>
      <c r="X407" s="33"/>
      <c r="Y407" s="33"/>
      <c r="Z407" s="33"/>
      <c r="AA407" s="33"/>
      <c r="AB407" s="33"/>
    </row>
    <row r="408" spans="1:28" s="32" customFormat="1" ht="15.2" customHeight="1" x14ac:dyDescent="0.15">
      <c r="A408" s="140"/>
      <c r="B408" s="83"/>
      <c r="C408" s="242"/>
      <c r="D408" s="331" t="s">
        <v>702</v>
      </c>
      <c r="E408" s="331"/>
      <c r="F408" s="331"/>
      <c r="G408" s="331"/>
      <c r="H408" s="331"/>
      <c r="I408" s="331"/>
      <c r="J408" s="331"/>
      <c r="K408" s="331"/>
      <c r="L408" s="331"/>
      <c r="M408" s="331"/>
      <c r="N408" s="331"/>
      <c r="O408" s="331"/>
      <c r="P408" s="243"/>
      <c r="Q408" s="291" t="s">
        <v>722</v>
      </c>
      <c r="R408" s="292"/>
      <c r="S408" s="160"/>
      <c r="T408" s="206"/>
      <c r="U408" s="73"/>
      <c r="W408" s="33"/>
      <c r="X408" s="33"/>
      <c r="Y408" s="33"/>
      <c r="Z408" s="33"/>
      <c r="AA408" s="33"/>
      <c r="AB408" s="33"/>
    </row>
    <row r="409" spans="1:28" s="32" customFormat="1" ht="15.2" customHeight="1" x14ac:dyDescent="0.15">
      <c r="A409" s="140"/>
      <c r="B409" s="83"/>
      <c r="C409" s="242"/>
      <c r="D409" s="331" t="s">
        <v>703</v>
      </c>
      <c r="E409" s="331"/>
      <c r="F409" s="331"/>
      <c r="G409" s="331"/>
      <c r="H409" s="331"/>
      <c r="I409" s="331"/>
      <c r="J409" s="331"/>
      <c r="K409" s="331"/>
      <c r="L409" s="331"/>
      <c r="M409" s="331"/>
      <c r="N409" s="331"/>
      <c r="O409" s="331"/>
      <c r="P409" s="243"/>
      <c r="Q409" s="291" t="s">
        <v>722</v>
      </c>
      <c r="R409" s="292"/>
      <c r="S409" s="207"/>
      <c r="T409" s="206"/>
      <c r="U409" s="73"/>
      <c r="W409" s="33"/>
      <c r="X409" s="33"/>
      <c r="Y409" s="33"/>
      <c r="Z409" s="33"/>
      <c r="AA409" s="33"/>
      <c r="AB409" s="33"/>
    </row>
    <row r="410" spans="1:28" s="32" customFormat="1" ht="15.2" customHeight="1" x14ac:dyDescent="0.15">
      <c r="A410" s="140"/>
      <c r="B410" s="83"/>
      <c r="C410" s="70"/>
      <c r="D410" s="331" t="s">
        <v>442</v>
      </c>
      <c r="E410" s="331"/>
      <c r="F410" s="331"/>
      <c r="G410" s="331"/>
      <c r="H410" s="331"/>
      <c r="I410" s="331"/>
      <c r="J410" s="331"/>
      <c r="K410" s="331"/>
      <c r="L410" s="331"/>
      <c r="M410" s="331"/>
      <c r="N410" s="331"/>
      <c r="O410" s="331"/>
      <c r="P410" s="243"/>
      <c r="Q410" s="78"/>
      <c r="R410" s="78"/>
      <c r="S410" s="207"/>
      <c r="T410" s="206"/>
      <c r="U410" s="73"/>
      <c r="W410" s="33"/>
      <c r="X410" s="33"/>
      <c r="Y410" s="33"/>
      <c r="Z410" s="33"/>
      <c r="AA410" s="33"/>
      <c r="AB410" s="33"/>
    </row>
    <row r="411" spans="1:28" s="32" customFormat="1" ht="15.2" customHeight="1" x14ac:dyDescent="0.15">
      <c r="A411" s="140"/>
      <c r="B411" s="83"/>
      <c r="C411" s="242"/>
      <c r="D411" s="331" t="s">
        <v>704</v>
      </c>
      <c r="E411" s="331"/>
      <c r="F411" s="331"/>
      <c r="G411" s="331"/>
      <c r="H411" s="331"/>
      <c r="I411" s="331"/>
      <c r="J411" s="331"/>
      <c r="K411" s="331"/>
      <c r="L411" s="331"/>
      <c r="M411" s="331"/>
      <c r="N411" s="331"/>
      <c r="O411" s="331"/>
      <c r="P411" s="243"/>
      <c r="Q411" s="291" t="s">
        <v>722</v>
      </c>
      <c r="R411" s="292"/>
      <c r="S411" s="207"/>
      <c r="T411" s="208"/>
      <c r="U411" s="73"/>
      <c r="V411" s="28"/>
      <c r="W411" s="33"/>
      <c r="X411" s="33"/>
      <c r="Y411" s="33"/>
      <c r="Z411" s="33"/>
      <c r="AA411" s="33"/>
      <c r="AB411" s="33"/>
    </row>
    <row r="412" spans="1:28" s="32" customFormat="1" ht="15.2" customHeight="1" x14ac:dyDescent="0.15">
      <c r="A412" s="140"/>
      <c r="B412" s="55"/>
      <c r="C412" s="293"/>
      <c r="D412" s="293"/>
      <c r="E412" s="293"/>
      <c r="F412" s="293"/>
      <c r="G412" s="293"/>
      <c r="H412" s="293"/>
      <c r="I412" s="293"/>
      <c r="J412" s="293"/>
      <c r="K412" s="293"/>
      <c r="L412" s="293"/>
      <c r="M412" s="293"/>
      <c r="N412" s="293"/>
      <c r="O412" s="293"/>
      <c r="P412" s="294"/>
      <c r="Q412" s="78"/>
      <c r="R412" s="78"/>
      <c r="S412" s="160"/>
      <c r="T412" s="208"/>
      <c r="U412" s="73"/>
      <c r="V412" s="28"/>
      <c r="W412" s="33"/>
      <c r="X412" s="33"/>
      <c r="Y412" s="33"/>
      <c r="Z412" s="33"/>
      <c r="AA412" s="33"/>
      <c r="AB412" s="33"/>
    </row>
    <row r="413" spans="1:28" s="32" customFormat="1" ht="15.2" customHeight="1" x14ac:dyDescent="0.15">
      <c r="A413" s="140"/>
      <c r="B413" s="55">
        <v>2</v>
      </c>
      <c r="C413" s="329" t="s">
        <v>478</v>
      </c>
      <c r="D413" s="329"/>
      <c r="E413" s="329"/>
      <c r="F413" s="329"/>
      <c r="G413" s="329"/>
      <c r="H413" s="329"/>
      <c r="I413" s="329"/>
      <c r="J413" s="329"/>
      <c r="K413" s="329"/>
      <c r="L413" s="329"/>
      <c r="M413" s="329"/>
      <c r="N413" s="329"/>
      <c r="O413" s="329"/>
      <c r="P413" s="330"/>
      <c r="Q413" s="291" t="s">
        <v>722</v>
      </c>
      <c r="R413" s="292"/>
      <c r="S413" s="160"/>
      <c r="T413" s="209"/>
      <c r="U413" s="73"/>
      <c r="V413" s="133"/>
      <c r="W413" s="59"/>
      <c r="X413" s="33"/>
      <c r="Y413" s="33"/>
      <c r="Z413" s="33"/>
      <c r="AA413" s="33"/>
      <c r="AB413" s="33"/>
    </row>
    <row r="414" spans="1:28" s="32" customFormat="1" ht="15.2" customHeight="1" x14ac:dyDescent="0.15">
      <c r="A414" s="140"/>
      <c r="B414" s="55"/>
      <c r="C414" s="293"/>
      <c r="D414" s="293"/>
      <c r="E414" s="293"/>
      <c r="F414" s="293"/>
      <c r="G414" s="293"/>
      <c r="H414" s="293"/>
      <c r="I414" s="293"/>
      <c r="J414" s="293"/>
      <c r="K414" s="293"/>
      <c r="L414" s="293"/>
      <c r="M414" s="293"/>
      <c r="N414" s="293"/>
      <c r="O414" s="293"/>
      <c r="P414" s="294"/>
      <c r="Q414" s="25"/>
      <c r="R414" s="25"/>
      <c r="S414" s="160"/>
      <c r="T414" s="209"/>
      <c r="U414" s="73"/>
      <c r="V414" s="28"/>
      <c r="W414" s="33"/>
      <c r="X414" s="33"/>
      <c r="Y414" s="33"/>
      <c r="Z414" s="33"/>
      <c r="AA414" s="33"/>
      <c r="AB414" s="33"/>
    </row>
    <row r="415" spans="1:28" s="32" customFormat="1" ht="15.2" customHeight="1" x14ac:dyDescent="0.15">
      <c r="A415" s="140"/>
      <c r="B415" s="55"/>
      <c r="C415" s="293"/>
      <c r="D415" s="293"/>
      <c r="E415" s="293"/>
      <c r="F415" s="293"/>
      <c r="G415" s="293"/>
      <c r="H415" s="293"/>
      <c r="I415" s="293"/>
      <c r="J415" s="293"/>
      <c r="K415" s="293"/>
      <c r="L415" s="293"/>
      <c r="M415" s="293"/>
      <c r="N415" s="293"/>
      <c r="O415" s="293"/>
      <c r="P415" s="294"/>
      <c r="Q415" s="25"/>
      <c r="R415" s="25"/>
      <c r="S415" s="160"/>
      <c r="T415" s="209"/>
      <c r="U415" s="73"/>
      <c r="V415" s="28"/>
      <c r="W415" s="33"/>
      <c r="X415" s="33"/>
      <c r="Y415" s="33"/>
      <c r="Z415" s="33"/>
      <c r="AA415" s="33"/>
      <c r="AB415" s="33"/>
    </row>
    <row r="416" spans="1:28" s="32" customFormat="1" ht="15.2" customHeight="1" x14ac:dyDescent="0.15">
      <c r="A416" s="140"/>
      <c r="B416" s="55">
        <v>3</v>
      </c>
      <c r="C416" s="321" t="s">
        <v>479</v>
      </c>
      <c r="D416" s="321"/>
      <c r="E416" s="321"/>
      <c r="F416" s="321"/>
      <c r="G416" s="321"/>
      <c r="H416" s="321"/>
      <c r="I416" s="321"/>
      <c r="J416" s="321"/>
      <c r="K416" s="321"/>
      <c r="L416" s="321"/>
      <c r="M416" s="321"/>
      <c r="N416" s="321"/>
      <c r="O416" s="321"/>
      <c r="P416" s="322"/>
      <c r="Q416" s="291" t="s">
        <v>722</v>
      </c>
      <c r="R416" s="292"/>
      <c r="S416" s="160"/>
      <c r="T416" s="209"/>
      <c r="U416" s="73"/>
      <c r="V416" s="28"/>
      <c r="W416" s="33"/>
      <c r="X416" s="33"/>
      <c r="Y416" s="33"/>
      <c r="Z416" s="33"/>
      <c r="AA416" s="33"/>
      <c r="AB416" s="33"/>
    </row>
    <row r="417" spans="1:28" s="32" customFormat="1" ht="15.2" customHeight="1" x14ac:dyDescent="0.15">
      <c r="A417" s="140"/>
      <c r="B417" s="55"/>
      <c r="C417" s="321" t="s">
        <v>346</v>
      </c>
      <c r="D417" s="321"/>
      <c r="E417" s="321"/>
      <c r="F417" s="321"/>
      <c r="G417" s="321"/>
      <c r="H417" s="321"/>
      <c r="I417" s="321"/>
      <c r="J417" s="321"/>
      <c r="K417" s="321"/>
      <c r="L417" s="321"/>
      <c r="M417" s="321"/>
      <c r="N417" s="321"/>
      <c r="O417" s="321"/>
      <c r="P417" s="322"/>
      <c r="Q417" s="25"/>
      <c r="R417" s="25"/>
      <c r="S417" s="160"/>
      <c r="T417" s="160"/>
      <c r="U417" s="73"/>
      <c r="V417" s="28"/>
      <c r="W417" s="33"/>
      <c r="X417" s="33"/>
      <c r="Y417" s="33"/>
      <c r="Z417" s="33"/>
      <c r="AA417" s="33"/>
      <c r="AB417" s="33"/>
    </row>
    <row r="418" spans="1:28" s="32" customFormat="1" ht="15.2" customHeight="1" x14ac:dyDescent="0.15">
      <c r="A418" s="140"/>
      <c r="B418" s="55"/>
      <c r="C418" s="242"/>
      <c r="D418" s="331" t="s">
        <v>705</v>
      </c>
      <c r="E418" s="331"/>
      <c r="F418" s="331"/>
      <c r="G418" s="331"/>
      <c r="H418" s="331"/>
      <c r="I418" s="331"/>
      <c r="J418" s="331"/>
      <c r="K418" s="331"/>
      <c r="L418" s="331"/>
      <c r="M418" s="331"/>
      <c r="N418" s="331"/>
      <c r="O418" s="331"/>
      <c r="P418" s="243"/>
      <c r="Q418" s="25"/>
      <c r="R418" s="25"/>
      <c r="S418" s="160"/>
      <c r="T418" s="160"/>
      <c r="U418" s="73"/>
      <c r="V418" s="28"/>
      <c r="W418" s="33"/>
      <c r="X418" s="33"/>
      <c r="Y418" s="33"/>
      <c r="Z418" s="33"/>
      <c r="AA418" s="33"/>
      <c r="AB418" s="33"/>
    </row>
    <row r="419" spans="1:28" s="32" customFormat="1" ht="15.2" customHeight="1" x14ac:dyDescent="0.15">
      <c r="A419" s="140"/>
      <c r="B419" s="55"/>
      <c r="C419" s="242"/>
      <c r="D419" s="331" t="s">
        <v>706</v>
      </c>
      <c r="E419" s="331"/>
      <c r="F419" s="331"/>
      <c r="G419" s="331"/>
      <c r="H419" s="331"/>
      <c r="I419" s="331"/>
      <c r="J419" s="331"/>
      <c r="K419" s="331"/>
      <c r="L419" s="331"/>
      <c r="M419" s="331"/>
      <c r="N419" s="331"/>
      <c r="O419" s="331"/>
      <c r="P419" s="243"/>
      <c r="Q419" s="25"/>
      <c r="R419" s="25"/>
      <c r="S419" s="160"/>
      <c r="T419" s="160"/>
      <c r="U419" s="73"/>
      <c r="V419" s="28"/>
      <c r="W419" s="33"/>
      <c r="X419" s="33"/>
      <c r="Y419" s="33"/>
      <c r="Z419" s="33"/>
      <c r="AA419" s="33"/>
      <c r="AB419" s="33"/>
    </row>
    <row r="420" spans="1:28" s="32" customFormat="1" ht="15.2" customHeight="1" x14ac:dyDescent="0.15">
      <c r="A420" s="140"/>
      <c r="B420" s="55"/>
      <c r="C420" s="242"/>
      <c r="D420" s="331" t="s">
        <v>707</v>
      </c>
      <c r="E420" s="331"/>
      <c r="F420" s="331"/>
      <c r="G420" s="331"/>
      <c r="H420" s="331"/>
      <c r="I420" s="331"/>
      <c r="J420" s="331"/>
      <c r="K420" s="331"/>
      <c r="L420" s="331"/>
      <c r="M420" s="331"/>
      <c r="N420" s="331"/>
      <c r="O420" s="331"/>
      <c r="P420" s="243"/>
      <c r="Q420" s="25"/>
      <c r="R420" s="25"/>
      <c r="S420" s="160"/>
      <c r="T420" s="160"/>
      <c r="U420" s="73"/>
      <c r="V420" s="28"/>
      <c r="W420" s="33"/>
      <c r="X420" s="33"/>
      <c r="Y420" s="33"/>
      <c r="Z420" s="33"/>
      <c r="AA420" s="33"/>
      <c r="AB420" s="33"/>
    </row>
    <row r="421" spans="1:28" s="32" customFormat="1" ht="15.2" customHeight="1" x14ac:dyDescent="0.15">
      <c r="A421" s="140"/>
      <c r="B421" s="55"/>
      <c r="C421" s="293"/>
      <c r="D421" s="293"/>
      <c r="E421" s="293"/>
      <c r="F421" s="293"/>
      <c r="G421" s="293"/>
      <c r="H421" s="293"/>
      <c r="I421" s="293"/>
      <c r="J421" s="293"/>
      <c r="K421" s="293"/>
      <c r="L421" s="293"/>
      <c r="M421" s="293"/>
      <c r="N421" s="293"/>
      <c r="O421" s="293"/>
      <c r="P421" s="294"/>
      <c r="Q421" s="25"/>
      <c r="R421" s="25"/>
      <c r="S421" s="160"/>
      <c r="T421" s="160"/>
      <c r="U421" s="73"/>
      <c r="V421" s="28"/>
      <c r="W421" s="33"/>
      <c r="X421" s="33"/>
      <c r="Y421" s="33"/>
      <c r="Z421" s="33"/>
      <c r="AA421" s="33"/>
      <c r="AB421" s="33"/>
    </row>
    <row r="422" spans="1:28" s="32" customFormat="1" ht="15.2" customHeight="1" x14ac:dyDescent="0.15">
      <c r="A422" s="140"/>
      <c r="B422" s="55">
        <v>4</v>
      </c>
      <c r="C422" s="321" t="s">
        <v>480</v>
      </c>
      <c r="D422" s="321"/>
      <c r="E422" s="321"/>
      <c r="F422" s="321"/>
      <c r="G422" s="321"/>
      <c r="H422" s="321"/>
      <c r="I422" s="321"/>
      <c r="J422" s="321"/>
      <c r="K422" s="321"/>
      <c r="L422" s="321"/>
      <c r="M422" s="321"/>
      <c r="N422" s="321"/>
      <c r="O422" s="321"/>
      <c r="P422" s="322"/>
      <c r="Q422" s="291" t="s">
        <v>722</v>
      </c>
      <c r="R422" s="292"/>
      <c r="S422" s="375" t="s">
        <v>529</v>
      </c>
      <c r="T422" s="160"/>
      <c r="U422" s="73"/>
      <c r="V422" s="28"/>
      <c r="W422" s="33"/>
      <c r="X422" s="33"/>
      <c r="Y422" s="33"/>
      <c r="Z422" s="33"/>
      <c r="AA422" s="33"/>
      <c r="AB422" s="33"/>
    </row>
    <row r="423" spans="1:28" s="32" customFormat="1" ht="15.2" customHeight="1" x14ac:dyDescent="0.15">
      <c r="A423" s="140"/>
      <c r="B423" s="55"/>
      <c r="C423" s="325" t="s">
        <v>708</v>
      </c>
      <c r="D423" s="325"/>
      <c r="E423" s="325"/>
      <c r="F423" s="326" t="s">
        <v>709</v>
      </c>
      <c r="G423" s="326"/>
      <c r="H423" s="326"/>
      <c r="I423" s="326" t="s">
        <v>710</v>
      </c>
      <c r="J423" s="326"/>
      <c r="K423" s="326"/>
      <c r="L423" s="326"/>
      <c r="M423" s="326"/>
      <c r="N423" s="70" t="s">
        <v>711</v>
      </c>
      <c r="O423" s="70"/>
      <c r="P423" s="243"/>
      <c r="Q423" s="25"/>
      <c r="R423" s="25"/>
      <c r="S423" s="375"/>
      <c r="T423" s="160"/>
      <c r="U423" s="73"/>
      <c r="V423" s="28"/>
      <c r="W423" s="33"/>
      <c r="X423" s="33"/>
      <c r="Y423" s="33"/>
      <c r="Z423" s="33"/>
      <c r="AA423" s="33"/>
      <c r="AB423" s="33"/>
    </row>
    <row r="424" spans="1:28" s="32" customFormat="1" ht="15.2" customHeight="1" x14ac:dyDescent="0.15">
      <c r="A424" s="140"/>
      <c r="B424" s="55"/>
      <c r="C424" s="293"/>
      <c r="D424" s="293"/>
      <c r="E424" s="293"/>
      <c r="F424" s="293"/>
      <c r="G424" s="293"/>
      <c r="H424" s="293"/>
      <c r="I424" s="293"/>
      <c r="J424" s="293"/>
      <c r="K424" s="293"/>
      <c r="L424" s="293"/>
      <c r="M424" s="293"/>
      <c r="N424" s="293"/>
      <c r="O424" s="293"/>
      <c r="P424" s="294"/>
      <c r="Q424" s="25"/>
      <c r="R424" s="25"/>
      <c r="S424" s="375"/>
      <c r="T424" s="160"/>
      <c r="U424" s="73"/>
      <c r="V424" s="28"/>
      <c r="W424" s="33"/>
      <c r="X424" s="33"/>
      <c r="Y424" s="33"/>
      <c r="Z424" s="33"/>
      <c r="AA424" s="33"/>
      <c r="AB424" s="33"/>
    </row>
    <row r="425" spans="1:28" s="32" customFormat="1" ht="15.2" customHeight="1" x14ac:dyDescent="0.15">
      <c r="A425" s="140"/>
      <c r="B425" s="55">
        <v>5</v>
      </c>
      <c r="C425" s="299" t="s">
        <v>597</v>
      </c>
      <c r="D425" s="299"/>
      <c r="E425" s="299"/>
      <c r="F425" s="299"/>
      <c r="G425" s="299"/>
      <c r="H425" s="299"/>
      <c r="I425" s="299"/>
      <c r="J425" s="299"/>
      <c r="K425" s="299"/>
      <c r="L425" s="299"/>
      <c r="M425" s="299"/>
      <c r="N425" s="299"/>
      <c r="O425" s="299"/>
      <c r="P425" s="300"/>
      <c r="Q425" s="291" t="s">
        <v>722</v>
      </c>
      <c r="R425" s="292"/>
      <c r="S425" s="160"/>
      <c r="T425" s="160"/>
      <c r="U425" s="73"/>
      <c r="V425" s="28"/>
      <c r="W425" s="33"/>
      <c r="X425" s="33"/>
      <c r="Y425" s="33"/>
      <c r="Z425" s="33"/>
      <c r="AA425" s="33"/>
      <c r="AB425" s="33"/>
    </row>
    <row r="426" spans="1:28" s="32" customFormat="1" ht="15.2" customHeight="1" x14ac:dyDescent="0.15">
      <c r="A426" s="140"/>
      <c r="B426" s="55"/>
      <c r="C426" s="299"/>
      <c r="D426" s="299"/>
      <c r="E426" s="299"/>
      <c r="F426" s="299"/>
      <c r="G426" s="299"/>
      <c r="H426" s="299"/>
      <c r="I426" s="299"/>
      <c r="J426" s="299"/>
      <c r="K426" s="299"/>
      <c r="L426" s="299"/>
      <c r="M426" s="299"/>
      <c r="N426" s="299"/>
      <c r="O426" s="299"/>
      <c r="P426" s="300"/>
      <c r="Q426" s="29"/>
      <c r="R426" s="25"/>
      <c r="S426" s="160"/>
      <c r="T426" s="160"/>
      <c r="U426" s="73"/>
      <c r="V426" s="28"/>
      <c r="W426" s="33"/>
      <c r="X426" s="33"/>
      <c r="Y426" s="33"/>
      <c r="Z426" s="33"/>
      <c r="AA426" s="33"/>
      <c r="AB426" s="33"/>
    </row>
    <row r="427" spans="1:28" s="32" customFormat="1" ht="15.2" customHeight="1" x14ac:dyDescent="0.15">
      <c r="A427" s="71"/>
      <c r="B427" s="72"/>
      <c r="C427" s="297"/>
      <c r="D427" s="297"/>
      <c r="E427" s="297"/>
      <c r="F427" s="297"/>
      <c r="G427" s="297"/>
      <c r="H427" s="297"/>
      <c r="I427" s="297"/>
      <c r="J427" s="297"/>
      <c r="K427" s="297"/>
      <c r="L427" s="297"/>
      <c r="M427" s="297"/>
      <c r="N427" s="297"/>
      <c r="O427" s="297"/>
      <c r="P427" s="298"/>
      <c r="Q427" s="67"/>
      <c r="R427" s="26"/>
      <c r="S427" s="172"/>
      <c r="T427" s="172"/>
      <c r="U427" s="166"/>
      <c r="V427" s="28"/>
      <c r="W427" s="33"/>
      <c r="X427" s="33"/>
      <c r="Y427" s="33"/>
      <c r="Z427" s="33"/>
      <c r="AA427" s="33"/>
      <c r="AB427" s="33"/>
    </row>
    <row r="428" spans="1:28" s="32" customFormat="1" ht="15.2" customHeight="1" x14ac:dyDescent="0.15">
      <c r="A428" s="139"/>
      <c r="B428" s="79">
        <v>6</v>
      </c>
      <c r="C428" s="327" t="s">
        <v>481</v>
      </c>
      <c r="D428" s="327"/>
      <c r="E428" s="327"/>
      <c r="F428" s="327"/>
      <c r="G428" s="327"/>
      <c r="H428" s="327"/>
      <c r="I428" s="327"/>
      <c r="J428" s="327"/>
      <c r="K428" s="327"/>
      <c r="L428" s="327"/>
      <c r="M428" s="327"/>
      <c r="N428" s="327"/>
      <c r="O428" s="327"/>
      <c r="P428" s="328"/>
      <c r="Q428" s="291" t="s">
        <v>722</v>
      </c>
      <c r="R428" s="292"/>
      <c r="S428" s="159"/>
      <c r="T428" s="159"/>
      <c r="U428" s="157"/>
      <c r="V428" s="28"/>
      <c r="W428" s="33"/>
      <c r="X428" s="33"/>
      <c r="Y428" s="33"/>
      <c r="Z428" s="33"/>
      <c r="AA428" s="33"/>
      <c r="AB428" s="33"/>
    </row>
    <row r="429" spans="1:28" s="32" customFormat="1" ht="15.2" customHeight="1" x14ac:dyDescent="0.15">
      <c r="A429" s="140"/>
      <c r="B429" s="55"/>
      <c r="C429" s="329"/>
      <c r="D429" s="329"/>
      <c r="E429" s="329"/>
      <c r="F429" s="329"/>
      <c r="G429" s="329"/>
      <c r="H429" s="329"/>
      <c r="I429" s="329"/>
      <c r="J429" s="329"/>
      <c r="K429" s="329"/>
      <c r="L429" s="329"/>
      <c r="M429" s="329"/>
      <c r="N429" s="329"/>
      <c r="O429" s="329"/>
      <c r="P429" s="330"/>
      <c r="Q429" s="29"/>
      <c r="R429" s="25"/>
      <c r="S429" s="160"/>
      <c r="T429" s="160"/>
      <c r="U429" s="73"/>
      <c r="V429" s="28"/>
      <c r="W429" s="33"/>
      <c r="X429" s="33"/>
      <c r="Y429" s="33"/>
      <c r="Z429" s="33"/>
      <c r="AA429" s="33"/>
      <c r="AB429" s="33"/>
    </row>
    <row r="430" spans="1:28" s="32" customFormat="1" ht="15.2" customHeight="1" x14ac:dyDescent="0.15">
      <c r="A430" s="140"/>
      <c r="B430" s="55"/>
      <c r="C430" s="293"/>
      <c r="D430" s="293"/>
      <c r="E430" s="293"/>
      <c r="F430" s="293"/>
      <c r="G430" s="293"/>
      <c r="H430" s="293"/>
      <c r="I430" s="293"/>
      <c r="J430" s="293"/>
      <c r="K430" s="293"/>
      <c r="L430" s="293"/>
      <c r="M430" s="293"/>
      <c r="N430" s="293"/>
      <c r="O430" s="293"/>
      <c r="P430" s="294"/>
      <c r="Q430" s="29"/>
      <c r="R430" s="25"/>
      <c r="S430" s="160"/>
      <c r="T430" s="160"/>
      <c r="U430" s="73"/>
      <c r="V430" s="28"/>
      <c r="W430" s="33"/>
      <c r="X430" s="33"/>
      <c r="Y430" s="33"/>
      <c r="Z430" s="33"/>
      <c r="AA430" s="33"/>
      <c r="AB430" s="33"/>
    </row>
    <row r="431" spans="1:28" s="32" customFormat="1" ht="15.2" customHeight="1" x14ac:dyDescent="0.15">
      <c r="A431" s="140"/>
      <c r="B431" s="55">
        <v>7</v>
      </c>
      <c r="C431" s="329" t="s">
        <v>482</v>
      </c>
      <c r="D431" s="329"/>
      <c r="E431" s="329"/>
      <c r="F431" s="329"/>
      <c r="G431" s="329"/>
      <c r="H431" s="329"/>
      <c r="I431" s="329"/>
      <c r="J431" s="329"/>
      <c r="K431" s="329"/>
      <c r="L431" s="329"/>
      <c r="M431" s="329"/>
      <c r="N431" s="329"/>
      <c r="O431" s="329"/>
      <c r="P431" s="330"/>
      <c r="Q431" s="291" t="s">
        <v>722</v>
      </c>
      <c r="R431" s="292"/>
      <c r="S431" s="160"/>
      <c r="T431" s="160"/>
      <c r="U431" s="73"/>
      <c r="V431" s="28"/>
      <c r="W431" s="33"/>
      <c r="X431" s="33"/>
      <c r="Y431" s="33"/>
      <c r="Z431" s="33"/>
      <c r="AA431" s="33"/>
      <c r="AB431" s="33"/>
    </row>
    <row r="432" spans="1:28" s="32" customFormat="1" ht="15.2" customHeight="1" x14ac:dyDescent="0.15">
      <c r="A432" s="140"/>
      <c r="B432" s="55"/>
      <c r="C432" s="329"/>
      <c r="D432" s="329"/>
      <c r="E432" s="329"/>
      <c r="F432" s="329"/>
      <c r="G432" s="329"/>
      <c r="H432" s="329"/>
      <c r="I432" s="329"/>
      <c r="J432" s="329"/>
      <c r="K432" s="329"/>
      <c r="L432" s="329"/>
      <c r="M432" s="329"/>
      <c r="N432" s="329"/>
      <c r="O432" s="329"/>
      <c r="P432" s="330"/>
      <c r="Q432" s="29"/>
      <c r="R432" s="25"/>
      <c r="S432" s="160"/>
      <c r="T432" s="160"/>
      <c r="U432" s="73"/>
      <c r="V432" s="28"/>
      <c r="W432" s="33"/>
      <c r="X432" s="33"/>
      <c r="Y432" s="33"/>
      <c r="Z432" s="33"/>
      <c r="AA432" s="33"/>
      <c r="AB432" s="33"/>
    </row>
    <row r="433" spans="1:28" s="32" customFormat="1" ht="15.2" customHeight="1" x14ac:dyDescent="0.15">
      <c r="A433" s="140"/>
      <c r="B433" s="55"/>
      <c r="C433" s="293"/>
      <c r="D433" s="293"/>
      <c r="E433" s="293"/>
      <c r="F433" s="293"/>
      <c r="G433" s="293"/>
      <c r="H433" s="293"/>
      <c r="I433" s="293"/>
      <c r="J433" s="293"/>
      <c r="K433" s="293"/>
      <c r="L433" s="293"/>
      <c r="M433" s="293"/>
      <c r="N433" s="293"/>
      <c r="O433" s="293"/>
      <c r="P433" s="294"/>
      <c r="Q433" s="29"/>
      <c r="R433" s="25"/>
      <c r="S433" s="160"/>
      <c r="T433" s="160"/>
      <c r="U433" s="73"/>
      <c r="V433" s="28"/>
      <c r="W433" s="33"/>
      <c r="X433" s="33"/>
      <c r="Y433" s="33"/>
      <c r="Z433" s="33"/>
      <c r="AA433" s="33"/>
      <c r="AB433" s="33"/>
    </row>
    <row r="434" spans="1:28" s="32" customFormat="1" ht="15.2" customHeight="1" x14ac:dyDescent="0.15">
      <c r="A434" s="379" t="s">
        <v>157</v>
      </c>
      <c r="B434" s="55">
        <v>1</v>
      </c>
      <c r="C434" s="299" t="s">
        <v>483</v>
      </c>
      <c r="D434" s="299"/>
      <c r="E434" s="299"/>
      <c r="F434" s="299"/>
      <c r="G434" s="299"/>
      <c r="H434" s="299"/>
      <c r="I434" s="299"/>
      <c r="J434" s="299"/>
      <c r="K434" s="299"/>
      <c r="L434" s="299"/>
      <c r="M434" s="299"/>
      <c r="N434" s="299"/>
      <c r="O434" s="299"/>
      <c r="P434" s="300"/>
      <c r="Q434" s="291" t="s">
        <v>722</v>
      </c>
      <c r="R434" s="292"/>
      <c r="S434" s="373" t="s">
        <v>233</v>
      </c>
      <c r="T434" s="160"/>
      <c r="U434" s="73"/>
      <c r="V434" s="28"/>
      <c r="W434" s="33"/>
      <c r="X434" s="33"/>
      <c r="Y434" s="33"/>
      <c r="Z434" s="33"/>
      <c r="AA434" s="33"/>
      <c r="AB434" s="33"/>
    </row>
    <row r="435" spans="1:28" s="32" customFormat="1" ht="15.2" customHeight="1" x14ac:dyDescent="0.15">
      <c r="A435" s="379"/>
      <c r="B435" s="55"/>
      <c r="C435" s="293"/>
      <c r="D435" s="293"/>
      <c r="E435" s="293"/>
      <c r="F435" s="293"/>
      <c r="G435" s="293"/>
      <c r="H435" s="293"/>
      <c r="I435" s="293"/>
      <c r="J435" s="293"/>
      <c r="K435" s="293"/>
      <c r="L435" s="293"/>
      <c r="M435" s="293"/>
      <c r="N435" s="293"/>
      <c r="O435" s="293"/>
      <c r="P435" s="294"/>
      <c r="Q435" s="29"/>
      <c r="R435" s="25"/>
      <c r="S435" s="373"/>
      <c r="T435" s="160"/>
      <c r="U435" s="73"/>
      <c r="V435" s="28"/>
      <c r="W435" s="33"/>
      <c r="X435" s="33"/>
      <c r="Y435" s="33"/>
      <c r="Z435" s="33"/>
      <c r="AA435" s="33"/>
      <c r="AB435" s="33"/>
    </row>
    <row r="436" spans="1:28" s="32" customFormat="1" ht="15.2" customHeight="1" x14ac:dyDescent="0.15">
      <c r="A436" s="140"/>
      <c r="B436" s="55">
        <v>2</v>
      </c>
      <c r="C436" s="299" t="s">
        <v>484</v>
      </c>
      <c r="D436" s="299"/>
      <c r="E436" s="299"/>
      <c r="F436" s="299"/>
      <c r="G436" s="299"/>
      <c r="H436" s="299"/>
      <c r="I436" s="299"/>
      <c r="J436" s="299"/>
      <c r="K436" s="299"/>
      <c r="L436" s="299"/>
      <c r="M436" s="299"/>
      <c r="N436" s="299"/>
      <c r="O436" s="299"/>
      <c r="P436" s="300"/>
      <c r="Q436" s="291" t="s">
        <v>722</v>
      </c>
      <c r="R436" s="292"/>
      <c r="S436" s="160"/>
      <c r="T436" s="160" t="s">
        <v>268</v>
      </c>
      <c r="U436" s="73"/>
      <c r="V436" s="28"/>
      <c r="W436" s="33"/>
      <c r="X436" s="33"/>
      <c r="Y436" s="33"/>
      <c r="Z436" s="33"/>
      <c r="AA436" s="33"/>
      <c r="AB436" s="33"/>
    </row>
    <row r="437" spans="1:28" s="32" customFormat="1" ht="15.2" customHeight="1" x14ac:dyDescent="0.15">
      <c r="A437" s="140"/>
      <c r="B437" s="55"/>
      <c r="C437" s="299"/>
      <c r="D437" s="299"/>
      <c r="E437" s="299"/>
      <c r="F437" s="299"/>
      <c r="G437" s="299"/>
      <c r="H437" s="299"/>
      <c r="I437" s="299"/>
      <c r="J437" s="299"/>
      <c r="K437" s="299"/>
      <c r="L437" s="299"/>
      <c r="M437" s="299"/>
      <c r="N437" s="299"/>
      <c r="O437" s="299"/>
      <c r="P437" s="300"/>
      <c r="Q437" s="29"/>
      <c r="R437" s="25"/>
      <c r="S437" s="160"/>
      <c r="T437" s="160"/>
      <c r="U437" s="73"/>
      <c r="V437" s="28"/>
      <c r="W437" s="33"/>
      <c r="X437" s="33"/>
      <c r="Y437" s="33"/>
      <c r="Z437" s="33"/>
      <c r="AA437" s="33"/>
      <c r="AB437" s="33"/>
    </row>
    <row r="438" spans="1:28" s="32" customFormat="1" ht="15.2" customHeight="1" x14ac:dyDescent="0.15">
      <c r="A438" s="140"/>
      <c r="B438" s="55"/>
      <c r="C438" s="293"/>
      <c r="D438" s="293"/>
      <c r="E438" s="293"/>
      <c r="F438" s="293"/>
      <c r="G438" s="293"/>
      <c r="H438" s="293"/>
      <c r="I438" s="293"/>
      <c r="J438" s="293"/>
      <c r="K438" s="293"/>
      <c r="L438" s="293"/>
      <c r="M438" s="293"/>
      <c r="N438" s="293"/>
      <c r="O438" s="293"/>
      <c r="P438" s="294"/>
      <c r="Q438" s="29"/>
      <c r="R438" s="25"/>
      <c r="S438" s="160"/>
      <c r="T438" s="160"/>
      <c r="U438" s="73"/>
      <c r="V438" s="28"/>
      <c r="W438" s="33"/>
      <c r="X438" s="33"/>
      <c r="Y438" s="33"/>
      <c r="Z438" s="33"/>
      <c r="AA438" s="33"/>
      <c r="AB438" s="33"/>
    </row>
    <row r="439" spans="1:28" s="32" customFormat="1" ht="15.2" customHeight="1" x14ac:dyDescent="0.15">
      <c r="A439" s="140"/>
      <c r="B439" s="240">
        <v>3</v>
      </c>
      <c r="C439" s="295" t="s">
        <v>485</v>
      </c>
      <c r="D439" s="295"/>
      <c r="E439" s="295"/>
      <c r="F439" s="295"/>
      <c r="G439" s="295"/>
      <c r="H439" s="295"/>
      <c r="I439" s="295"/>
      <c r="J439" s="295"/>
      <c r="K439" s="295"/>
      <c r="L439" s="295"/>
      <c r="M439" s="295"/>
      <c r="N439" s="295"/>
      <c r="O439" s="295"/>
      <c r="P439" s="296"/>
      <c r="Q439" s="291" t="s">
        <v>722</v>
      </c>
      <c r="R439" s="292"/>
      <c r="S439" s="171" t="s">
        <v>234</v>
      </c>
      <c r="T439" s="160"/>
      <c r="U439" s="73"/>
      <c r="V439" s="28"/>
      <c r="W439" s="33"/>
      <c r="X439" s="33"/>
      <c r="Y439" s="33"/>
      <c r="Z439" s="33"/>
      <c r="AA439" s="33"/>
      <c r="AB439" s="33"/>
    </row>
    <row r="440" spans="1:28" s="32" customFormat="1" ht="15.2" customHeight="1" x14ac:dyDescent="0.15">
      <c r="A440" s="140"/>
      <c r="B440" s="55"/>
      <c r="C440" s="293"/>
      <c r="D440" s="293"/>
      <c r="E440" s="293"/>
      <c r="F440" s="293"/>
      <c r="G440" s="293"/>
      <c r="H440" s="293"/>
      <c r="I440" s="293"/>
      <c r="J440" s="293"/>
      <c r="K440" s="293"/>
      <c r="L440" s="293"/>
      <c r="M440" s="293"/>
      <c r="N440" s="293"/>
      <c r="O440" s="293"/>
      <c r="P440" s="294"/>
      <c r="Q440" s="29"/>
      <c r="R440" s="25"/>
      <c r="S440" s="163"/>
      <c r="T440" s="160"/>
      <c r="U440" s="73"/>
      <c r="V440" s="28"/>
      <c r="W440" s="33"/>
      <c r="X440" s="33"/>
      <c r="Y440" s="33"/>
      <c r="Z440" s="33"/>
      <c r="AA440" s="33"/>
      <c r="AB440" s="33"/>
    </row>
    <row r="441" spans="1:28" s="32" customFormat="1" ht="15.2" customHeight="1" x14ac:dyDescent="0.15">
      <c r="A441" s="140"/>
      <c r="B441" s="55">
        <v>4</v>
      </c>
      <c r="C441" s="299" t="s">
        <v>486</v>
      </c>
      <c r="D441" s="299"/>
      <c r="E441" s="299"/>
      <c r="F441" s="299"/>
      <c r="G441" s="299"/>
      <c r="H441" s="299"/>
      <c r="I441" s="299"/>
      <c r="J441" s="299"/>
      <c r="K441" s="299"/>
      <c r="L441" s="299"/>
      <c r="M441" s="299"/>
      <c r="N441" s="299"/>
      <c r="O441" s="299"/>
      <c r="P441" s="300"/>
      <c r="Q441" s="291" t="s">
        <v>722</v>
      </c>
      <c r="R441" s="292"/>
      <c r="S441" s="160"/>
      <c r="T441" s="160"/>
      <c r="U441" s="73"/>
      <c r="V441" s="28"/>
      <c r="W441" s="33"/>
      <c r="X441" s="33"/>
      <c r="Y441" s="33"/>
      <c r="Z441" s="33"/>
      <c r="AA441" s="33"/>
      <c r="AB441" s="33"/>
    </row>
    <row r="442" spans="1:28" s="32" customFormat="1" ht="15.2" customHeight="1" x14ac:dyDescent="0.15">
      <c r="A442" s="140"/>
      <c r="B442" s="55"/>
      <c r="C442" s="293"/>
      <c r="D442" s="293"/>
      <c r="E442" s="293"/>
      <c r="F442" s="293"/>
      <c r="G442" s="293"/>
      <c r="H442" s="293"/>
      <c r="I442" s="293"/>
      <c r="J442" s="293"/>
      <c r="K442" s="293"/>
      <c r="L442" s="293"/>
      <c r="M442" s="293"/>
      <c r="N442" s="293"/>
      <c r="O442" s="293"/>
      <c r="P442" s="294"/>
      <c r="Q442" s="29"/>
      <c r="R442" s="25"/>
      <c r="S442" s="160"/>
      <c r="T442" s="160"/>
      <c r="U442" s="73"/>
      <c r="V442" s="28"/>
      <c r="W442" s="33"/>
      <c r="X442" s="33"/>
      <c r="Y442" s="33"/>
      <c r="Z442" s="33"/>
      <c r="AA442" s="33"/>
      <c r="AB442" s="33"/>
    </row>
    <row r="443" spans="1:28" s="32" customFormat="1" ht="15.2" customHeight="1" x14ac:dyDescent="0.15">
      <c r="A443" s="140"/>
      <c r="B443" s="55"/>
      <c r="C443" s="323" t="s">
        <v>487</v>
      </c>
      <c r="D443" s="323"/>
      <c r="E443" s="323"/>
      <c r="F443" s="323"/>
      <c r="G443" s="323"/>
      <c r="H443" s="323"/>
      <c r="I443" s="323"/>
      <c r="J443" s="323"/>
      <c r="K443" s="323"/>
      <c r="L443" s="323"/>
      <c r="M443" s="323"/>
      <c r="N443" s="323"/>
      <c r="O443" s="323"/>
      <c r="P443" s="324"/>
      <c r="Q443" s="29"/>
      <c r="R443" s="25"/>
      <c r="S443" s="160"/>
      <c r="T443" s="160"/>
      <c r="U443" s="73"/>
      <c r="V443" s="28"/>
      <c r="W443" s="33"/>
      <c r="X443" s="33"/>
      <c r="Y443" s="33"/>
      <c r="Z443" s="33"/>
      <c r="AA443" s="33"/>
      <c r="AB443" s="33"/>
    </row>
    <row r="444" spans="1:28" s="32" customFormat="1" ht="15.2" customHeight="1" x14ac:dyDescent="0.15">
      <c r="A444" s="140"/>
      <c r="B444" s="55"/>
      <c r="C444" s="293"/>
      <c r="D444" s="293"/>
      <c r="E444" s="293"/>
      <c r="F444" s="293"/>
      <c r="G444" s="293"/>
      <c r="H444" s="293"/>
      <c r="I444" s="293"/>
      <c r="J444" s="293"/>
      <c r="K444" s="293"/>
      <c r="L444" s="293"/>
      <c r="M444" s="293"/>
      <c r="N444" s="293"/>
      <c r="O444" s="293"/>
      <c r="P444" s="294"/>
      <c r="Q444" s="29"/>
      <c r="R444" s="25"/>
      <c r="S444" s="160"/>
      <c r="T444" s="160"/>
      <c r="U444" s="73"/>
      <c r="V444" s="28"/>
      <c r="W444" s="33"/>
      <c r="X444" s="33"/>
      <c r="Y444" s="33"/>
      <c r="Z444" s="33"/>
      <c r="AA444" s="33"/>
      <c r="AB444" s="33"/>
    </row>
    <row r="445" spans="1:28" s="32" customFormat="1" ht="15.2" customHeight="1" x14ac:dyDescent="0.15">
      <c r="A445" s="140"/>
      <c r="B445" s="55">
        <v>5</v>
      </c>
      <c r="C445" s="305" t="s">
        <v>488</v>
      </c>
      <c r="D445" s="305"/>
      <c r="E445" s="305"/>
      <c r="F445" s="305"/>
      <c r="G445" s="305"/>
      <c r="H445" s="305"/>
      <c r="I445" s="305"/>
      <c r="J445" s="305"/>
      <c r="K445" s="305"/>
      <c r="L445" s="305"/>
      <c r="M445" s="305"/>
      <c r="N445" s="305"/>
      <c r="O445" s="305"/>
      <c r="P445" s="306"/>
      <c r="Q445" s="291" t="s">
        <v>722</v>
      </c>
      <c r="R445" s="292"/>
      <c r="S445" s="160"/>
      <c r="T445" s="160"/>
      <c r="U445" s="73"/>
      <c r="V445" s="28"/>
      <c r="W445" s="33"/>
      <c r="X445" s="33"/>
      <c r="Y445" s="33"/>
      <c r="Z445" s="33"/>
      <c r="AA445" s="33"/>
      <c r="AB445" s="33"/>
    </row>
    <row r="446" spans="1:28" s="32" customFormat="1" ht="15.2" customHeight="1" x14ac:dyDescent="0.15">
      <c r="A446" s="140"/>
      <c r="B446" s="55"/>
      <c r="C446" s="293"/>
      <c r="D446" s="293"/>
      <c r="E446" s="293"/>
      <c r="F446" s="293"/>
      <c r="G446" s="293"/>
      <c r="H446" s="293"/>
      <c r="I446" s="293"/>
      <c r="J446" s="293"/>
      <c r="K446" s="293"/>
      <c r="L446" s="293"/>
      <c r="M446" s="293"/>
      <c r="N446" s="293"/>
      <c r="O446" s="293"/>
      <c r="P446" s="294"/>
      <c r="Q446" s="29"/>
      <c r="R446" s="25"/>
      <c r="S446" s="160"/>
      <c r="T446" s="160"/>
      <c r="U446" s="73"/>
      <c r="V446" s="28"/>
      <c r="W446" s="33"/>
      <c r="X446" s="33"/>
      <c r="Y446" s="33"/>
      <c r="Z446" s="33"/>
      <c r="AA446" s="33"/>
      <c r="AB446" s="33"/>
    </row>
    <row r="447" spans="1:28" s="32" customFormat="1" ht="15.2" customHeight="1" x14ac:dyDescent="0.15">
      <c r="A447" s="140"/>
      <c r="B447" s="55">
        <v>6</v>
      </c>
      <c r="C447" s="305" t="s">
        <v>712</v>
      </c>
      <c r="D447" s="305"/>
      <c r="E447" s="305"/>
      <c r="F447" s="305"/>
      <c r="G447" s="305"/>
      <c r="H447" s="305"/>
      <c r="I447" s="305"/>
      <c r="J447" s="305"/>
      <c r="K447" s="305"/>
      <c r="L447" s="305"/>
      <c r="M447" s="305"/>
      <c r="N447" s="305"/>
      <c r="O447" s="305"/>
      <c r="P447" s="306"/>
      <c r="Q447" s="291" t="s">
        <v>722</v>
      </c>
      <c r="R447" s="292"/>
      <c r="S447" s="160"/>
      <c r="T447" s="160" t="s">
        <v>289</v>
      </c>
      <c r="U447" s="73"/>
      <c r="V447" s="28"/>
      <c r="W447" s="33"/>
      <c r="X447" s="33"/>
      <c r="Y447" s="33"/>
      <c r="Z447" s="33"/>
      <c r="AA447" s="33"/>
      <c r="AB447" s="33"/>
    </row>
    <row r="448" spans="1:28" s="32" customFormat="1" ht="15.2" customHeight="1" x14ac:dyDescent="0.15">
      <c r="A448" s="140"/>
      <c r="B448" s="55"/>
      <c r="C448" s="305"/>
      <c r="D448" s="305"/>
      <c r="E448" s="305"/>
      <c r="F448" s="305"/>
      <c r="G448" s="305"/>
      <c r="H448" s="305"/>
      <c r="I448" s="305"/>
      <c r="J448" s="305"/>
      <c r="K448" s="305"/>
      <c r="L448" s="305"/>
      <c r="M448" s="305"/>
      <c r="N448" s="305"/>
      <c r="O448" s="305"/>
      <c r="P448" s="306"/>
      <c r="Q448" s="25"/>
      <c r="R448" s="25"/>
      <c r="S448" s="160"/>
      <c r="T448" s="160"/>
      <c r="U448" s="73"/>
      <c r="V448" s="28"/>
      <c r="W448" s="33"/>
      <c r="X448" s="33"/>
      <c r="Y448" s="33"/>
      <c r="Z448" s="33"/>
      <c r="AA448" s="33"/>
      <c r="AB448" s="33"/>
    </row>
    <row r="449" spans="1:28" s="32" customFormat="1" ht="15.2" customHeight="1" x14ac:dyDescent="0.15">
      <c r="A449" s="140"/>
      <c r="B449" s="55"/>
      <c r="C449" s="293"/>
      <c r="D449" s="293"/>
      <c r="E449" s="293"/>
      <c r="F449" s="293"/>
      <c r="G449" s="293"/>
      <c r="H449" s="293"/>
      <c r="I449" s="293"/>
      <c r="J449" s="293"/>
      <c r="K449" s="293"/>
      <c r="L449" s="293"/>
      <c r="M449" s="293"/>
      <c r="N449" s="293"/>
      <c r="O449" s="293"/>
      <c r="P449" s="294"/>
      <c r="Q449" s="29"/>
      <c r="R449" s="25"/>
      <c r="S449" s="160"/>
      <c r="T449" s="160"/>
      <c r="U449" s="73"/>
      <c r="V449" s="28"/>
      <c r="W449" s="33"/>
      <c r="X449" s="33"/>
      <c r="Y449" s="33"/>
      <c r="Z449" s="33"/>
      <c r="AA449" s="33"/>
      <c r="AB449" s="33"/>
    </row>
    <row r="450" spans="1:28" s="32" customFormat="1" ht="15.2" customHeight="1" x14ac:dyDescent="0.15">
      <c r="A450" s="379" t="s">
        <v>349</v>
      </c>
      <c r="B450" s="55">
        <v>1</v>
      </c>
      <c r="C450" s="305" t="s">
        <v>505</v>
      </c>
      <c r="D450" s="305"/>
      <c r="E450" s="305"/>
      <c r="F450" s="305"/>
      <c r="G450" s="305"/>
      <c r="H450" s="305"/>
      <c r="I450" s="305"/>
      <c r="J450" s="305"/>
      <c r="K450" s="305"/>
      <c r="L450" s="305"/>
      <c r="M450" s="305"/>
      <c r="N450" s="305"/>
      <c r="O450" s="305"/>
      <c r="P450" s="306"/>
      <c r="Q450" s="291" t="s">
        <v>722</v>
      </c>
      <c r="R450" s="292"/>
      <c r="S450" s="160" t="s">
        <v>235</v>
      </c>
      <c r="T450" s="160"/>
      <c r="U450" s="73"/>
      <c r="V450" s="28"/>
      <c r="W450" s="33"/>
      <c r="X450" s="33"/>
      <c r="Y450" s="33"/>
      <c r="Z450" s="33"/>
      <c r="AA450" s="33"/>
      <c r="AB450" s="33"/>
    </row>
    <row r="451" spans="1:28" s="32" customFormat="1" ht="15.2" customHeight="1" x14ac:dyDescent="0.15">
      <c r="A451" s="379"/>
      <c r="B451" s="55" t="s">
        <v>162</v>
      </c>
      <c r="C451" s="305" t="s">
        <v>506</v>
      </c>
      <c r="D451" s="305"/>
      <c r="E451" s="305"/>
      <c r="F451" s="305"/>
      <c r="G451" s="305"/>
      <c r="H451" s="305"/>
      <c r="I451" s="305"/>
      <c r="J451" s="305"/>
      <c r="K451" s="305"/>
      <c r="L451" s="305"/>
      <c r="M451" s="305"/>
      <c r="N451" s="305"/>
      <c r="O451" s="305"/>
      <c r="P451" s="306"/>
      <c r="Q451" s="291" t="s">
        <v>722</v>
      </c>
      <c r="R451" s="292"/>
      <c r="S451" s="160"/>
      <c r="T451" s="160"/>
      <c r="U451" s="73"/>
      <c r="V451" s="28"/>
      <c r="W451" s="33"/>
      <c r="X451" s="33"/>
      <c r="Y451" s="33"/>
      <c r="Z451" s="33"/>
      <c r="AA451" s="33"/>
      <c r="AB451" s="33"/>
    </row>
    <row r="452" spans="1:28" s="32" customFormat="1" ht="15.2" customHeight="1" x14ac:dyDescent="0.15">
      <c r="A452" s="140"/>
      <c r="B452" s="55"/>
      <c r="C452" s="293"/>
      <c r="D452" s="293"/>
      <c r="E452" s="293"/>
      <c r="F452" s="293"/>
      <c r="G452" s="293"/>
      <c r="H452" s="293"/>
      <c r="I452" s="293"/>
      <c r="J452" s="293"/>
      <c r="K452" s="293"/>
      <c r="L452" s="293"/>
      <c r="M452" s="293"/>
      <c r="N452" s="293"/>
      <c r="O452" s="293"/>
      <c r="P452" s="294"/>
      <c r="Q452" s="29"/>
      <c r="R452" s="25"/>
      <c r="S452" s="160"/>
      <c r="T452" s="160"/>
      <c r="U452" s="73"/>
      <c r="V452" s="28"/>
      <c r="W452" s="33"/>
      <c r="X452" s="33"/>
      <c r="Y452" s="33"/>
      <c r="Z452" s="33"/>
      <c r="AA452" s="33"/>
      <c r="AB452" s="33"/>
    </row>
    <row r="453" spans="1:28" s="32" customFormat="1" ht="15.2" customHeight="1" x14ac:dyDescent="0.15">
      <c r="A453" s="140"/>
      <c r="B453" s="55">
        <v>2</v>
      </c>
      <c r="C453" s="305" t="s">
        <v>504</v>
      </c>
      <c r="D453" s="305"/>
      <c r="E453" s="305"/>
      <c r="F453" s="305"/>
      <c r="G453" s="305"/>
      <c r="H453" s="305"/>
      <c r="I453" s="305"/>
      <c r="J453" s="305"/>
      <c r="K453" s="305"/>
      <c r="L453" s="305"/>
      <c r="M453" s="305"/>
      <c r="N453" s="305"/>
      <c r="O453" s="305"/>
      <c r="P453" s="306"/>
      <c r="Q453" s="291" t="s">
        <v>722</v>
      </c>
      <c r="R453" s="292"/>
      <c r="S453" s="160"/>
      <c r="T453" s="160"/>
      <c r="U453" s="73"/>
      <c r="V453" s="28"/>
      <c r="W453" s="33"/>
      <c r="X453" s="33"/>
      <c r="Y453" s="33"/>
      <c r="Z453" s="33"/>
      <c r="AA453" s="33"/>
      <c r="AB453" s="33"/>
    </row>
    <row r="454" spans="1:28" s="32" customFormat="1" ht="15.2" customHeight="1" x14ac:dyDescent="0.15">
      <c r="A454" s="140"/>
      <c r="B454" s="55" t="s">
        <v>162</v>
      </c>
      <c r="C454" s="305" t="s">
        <v>191</v>
      </c>
      <c r="D454" s="305"/>
      <c r="E454" s="305"/>
      <c r="F454" s="305"/>
      <c r="G454" s="305"/>
      <c r="H454" s="305"/>
      <c r="I454" s="305"/>
      <c r="J454" s="305"/>
      <c r="K454" s="305"/>
      <c r="L454" s="305"/>
      <c r="M454" s="305"/>
      <c r="N454" s="305"/>
      <c r="O454" s="305"/>
      <c r="P454" s="306"/>
      <c r="Q454" s="291" t="s">
        <v>726</v>
      </c>
      <c r="R454" s="292"/>
      <c r="S454" s="160"/>
      <c r="T454" s="160"/>
      <c r="U454" s="73"/>
      <c r="V454" s="28"/>
      <c r="W454" s="33"/>
      <c r="X454" s="33"/>
      <c r="Y454" s="33"/>
      <c r="Z454" s="33"/>
      <c r="AA454" s="33"/>
      <c r="AB454" s="33"/>
    </row>
    <row r="455" spans="1:28" s="32" customFormat="1" ht="15.2" customHeight="1" x14ac:dyDescent="0.15">
      <c r="A455" s="140"/>
      <c r="B455" s="55"/>
      <c r="C455" s="293"/>
      <c r="D455" s="293"/>
      <c r="E455" s="293"/>
      <c r="F455" s="293"/>
      <c r="G455" s="293"/>
      <c r="H455" s="293"/>
      <c r="I455" s="293"/>
      <c r="J455" s="293"/>
      <c r="K455" s="293"/>
      <c r="L455" s="293"/>
      <c r="M455" s="293"/>
      <c r="N455" s="293"/>
      <c r="O455" s="293"/>
      <c r="P455" s="294"/>
      <c r="Q455" s="29"/>
      <c r="R455" s="25"/>
      <c r="S455" s="160"/>
      <c r="T455" s="160"/>
      <c r="U455" s="73"/>
      <c r="V455" s="28"/>
      <c r="W455" s="33"/>
      <c r="X455" s="33"/>
      <c r="Y455" s="33"/>
      <c r="Z455" s="33"/>
      <c r="AA455" s="33"/>
      <c r="AB455" s="33"/>
    </row>
    <row r="456" spans="1:28" s="32" customFormat="1" ht="15.2" customHeight="1" x14ac:dyDescent="0.15">
      <c r="A456" s="140"/>
      <c r="B456" s="55">
        <v>3</v>
      </c>
      <c r="C456" s="299" t="s">
        <v>489</v>
      </c>
      <c r="D456" s="299"/>
      <c r="E456" s="299"/>
      <c r="F456" s="299"/>
      <c r="G456" s="299"/>
      <c r="H456" s="299"/>
      <c r="I456" s="299"/>
      <c r="J456" s="299"/>
      <c r="K456" s="299"/>
      <c r="L456" s="299"/>
      <c r="M456" s="299"/>
      <c r="N456" s="299"/>
      <c r="O456" s="299"/>
      <c r="P456" s="300"/>
      <c r="Q456" s="291" t="s">
        <v>722</v>
      </c>
      <c r="R456" s="292"/>
      <c r="S456" s="163" t="s">
        <v>226</v>
      </c>
      <c r="T456" s="194" t="s">
        <v>428</v>
      </c>
      <c r="U456" s="73"/>
      <c r="V456" s="28"/>
      <c r="W456" s="33"/>
      <c r="X456" s="33"/>
      <c r="Y456" s="33"/>
      <c r="Z456" s="33"/>
      <c r="AA456" s="33"/>
      <c r="AB456" s="33"/>
    </row>
    <row r="457" spans="1:28" s="32" customFormat="1" ht="15.2" customHeight="1" x14ac:dyDescent="0.15">
      <c r="A457" s="140"/>
      <c r="B457" s="55"/>
      <c r="C457" s="299"/>
      <c r="D457" s="299"/>
      <c r="E457" s="299"/>
      <c r="F457" s="299"/>
      <c r="G457" s="299"/>
      <c r="H457" s="299"/>
      <c r="I457" s="299"/>
      <c r="J457" s="299"/>
      <c r="K457" s="299"/>
      <c r="L457" s="299"/>
      <c r="M457" s="299"/>
      <c r="N457" s="299"/>
      <c r="O457" s="299"/>
      <c r="P457" s="300"/>
      <c r="Q457" s="29"/>
      <c r="R457" s="25"/>
      <c r="S457" s="160"/>
      <c r="T457" s="195" t="s">
        <v>429</v>
      </c>
      <c r="U457" s="73"/>
      <c r="V457" s="28"/>
      <c r="W457" s="33"/>
      <c r="X457" s="33"/>
      <c r="Y457" s="33"/>
      <c r="Z457" s="33"/>
      <c r="AA457" s="33"/>
      <c r="AB457" s="33"/>
    </row>
    <row r="458" spans="1:28" s="32" customFormat="1" ht="15.2" customHeight="1" x14ac:dyDescent="0.15">
      <c r="A458" s="51"/>
      <c r="B458" s="72"/>
      <c r="C458" s="297"/>
      <c r="D458" s="297"/>
      <c r="E458" s="297"/>
      <c r="F458" s="297"/>
      <c r="G458" s="297"/>
      <c r="H458" s="297"/>
      <c r="I458" s="297"/>
      <c r="J458" s="297"/>
      <c r="K458" s="297"/>
      <c r="L458" s="297"/>
      <c r="M458" s="297"/>
      <c r="N458" s="297"/>
      <c r="O458" s="297"/>
      <c r="P458" s="298"/>
      <c r="Q458" s="67"/>
      <c r="R458" s="26"/>
      <c r="S458" s="172"/>
      <c r="T458" s="205"/>
      <c r="U458" s="166"/>
      <c r="V458" s="28"/>
      <c r="W458" s="33"/>
      <c r="X458" s="33"/>
      <c r="Y458" s="33"/>
      <c r="Z458" s="33"/>
      <c r="AA458" s="33"/>
      <c r="AB458" s="33"/>
    </row>
    <row r="459" spans="1:28" s="32" customFormat="1" ht="15.2" customHeight="1" x14ac:dyDescent="0.15">
      <c r="A459" s="75"/>
      <c r="B459" s="79">
        <v>4</v>
      </c>
      <c r="C459" s="307" t="s">
        <v>507</v>
      </c>
      <c r="D459" s="307"/>
      <c r="E459" s="307"/>
      <c r="F459" s="307"/>
      <c r="G459" s="307"/>
      <c r="H459" s="307"/>
      <c r="I459" s="307"/>
      <c r="J459" s="307"/>
      <c r="K459" s="307"/>
      <c r="L459" s="307"/>
      <c r="M459" s="307"/>
      <c r="N459" s="307"/>
      <c r="O459" s="307"/>
      <c r="P459" s="308"/>
      <c r="Q459" s="291" t="s">
        <v>722</v>
      </c>
      <c r="R459" s="292"/>
      <c r="S459" s="159"/>
      <c r="T459" s="159"/>
      <c r="U459" s="157"/>
      <c r="V459" s="28"/>
      <c r="W459" s="33"/>
      <c r="X459" s="33"/>
      <c r="Y459" s="33"/>
      <c r="Z459" s="33"/>
      <c r="AA459" s="33"/>
      <c r="AB459" s="33"/>
    </row>
    <row r="460" spans="1:28" s="32" customFormat="1" ht="15.2" customHeight="1" x14ac:dyDescent="0.15">
      <c r="A460" s="138"/>
      <c r="B460" s="55"/>
      <c r="C460" s="293"/>
      <c r="D460" s="293"/>
      <c r="E460" s="293"/>
      <c r="F460" s="293"/>
      <c r="G460" s="293"/>
      <c r="H460" s="293"/>
      <c r="I460" s="293"/>
      <c r="J460" s="293"/>
      <c r="K460" s="293"/>
      <c r="L460" s="293"/>
      <c r="M460" s="293"/>
      <c r="N460" s="293"/>
      <c r="O460" s="293"/>
      <c r="P460" s="294"/>
      <c r="Q460" s="29"/>
      <c r="R460" s="25"/>
      <c r="S460" s="160"/>
      <c r="T460" s="160"/>
      <c r="U460" s="73"/>
      <c r="V460" s="28"/>
      <c r="W460" s="33"/>
      <c r="X460" s="33"/>
      <c r="Y460" s="33"/>
      <c r="Z460" s="33"/>
      <c r="AA460" s="33"/>
      <c r="AB460" s="33"/>
    </row>
    <row r="461" spans="1:28" s="32" customFormat="1" ht="15.2" customHeight="1" x14ac:dyDescent="0.15">
      <c r="A461" s="138"/>
      <c r="B461" s="55">
        <v>5</v>
      </c>
      <c r="C461" s="299" t="s">
        <v>490</v>
      </c>
      <c r="D461" s="299"/>
      <c r="E461" s="299"/>
      <c r="F461" s="299"/>
      <c r="G461" s="299"/>
      <c r="H461" s="299"/>
      <c r="I461" s="299"/>
      <c r="J461" s="299"/>
      <c r="K461" s="299"/>
      <c r="L461" s="299"/>
      <c r="M461" s="299"/>
      <c r="N461" s="299"/>
      <c r="O461" s="299"/>
      <c r="P461" s="300"/>
      <c r="Q461" s="291" t="s">
        <v>722</v>
      </c>
      <c r="R461" s="292"/>
      <c r="S461" s="163" t="s">
        <v>226</v>
      </c>
      <c r="T461" s="160"/>
      <c r="U461" s="73"/>
      <c r="V461" s="28"/>
      <c r="W461" s="33"/>
      <c r="X461" s="33"/>
      <c r="Y461" s="33"/>
      <c r="Z461" s="33"/>
      <c r="AA461" s="33"/>
      <c r="AB461" s="33"/>
    </row>
    <row r="462" spans="1:28" s="32" customFormat="1" ht="15.2" customHeight="1" x14ac:dyDescent="0.15">
      <c r="A462" s="138"/>
      <c r="B462" s="55"/>
      <c r="C462" s="299"/>
      <c r="D462" s="299"/>
      <c r="E462" s="299"/>
      <c r="F462" s="299"/>
      <c r="G462" s="299"/>
      <c r="H462" s="299"/>
      <c r="I462" s="299"/>
      <c r="J462" s="299"/>
      <c r="K462" s="299"/>
      <c r="L462" s="299"/>
      <c r="M462" s="299"/>
      <c r="N462" s="299"/>
      <c r="O462" s="299"/>
      <c r="P462" s="300"/>
      <c r="Q462" s="29"/>
      <c r="R462" s="25"/>
      <c r="S462" s="160"/>
      <c r="T462" s="160"/>
      <c r="U462" s="73"/>
      <c r="V462" s="28"/>
      <c r="W462" s="33"/>
      <c r="X462" s="33"/>
      <c r="Y462" s="33"/>
      <c r="Z462" s="33"/>
      <c r="AA462" s="33"/>
      <c r="AB462" s="33"/>
    </row>
    <row r="463" spans="1:28" s="32" customFormat="1" ht="15.2" customHeight="1" x14ac:dyDescent="0.15">
      <c r="A463" s="138"/>
      <c r="B463" s="55"/>
      <c r="C463" s="293"/>
      <c r="D463" s="293"/>
      <c r="E463" s="293"/>
      <c r="F463" s="293"/>
      <c r="G463" s="293"/>
      <c r="H463" s="293"/>
      <c r="I463" s="293"/>
      <c r="J463" s="293"/>
      <c r="K463" s="293"/>
      <c r="L463" s="293"/>
      <c r="M463" s="293"/>
      <c r="N463" s="293"/>
      <c r="O463" s="293"/>
      <c r="P463" s="294"/>
      <c r="Q463" s="29"/>
      <c r="R463" s="25"/>
      <c r="S463" s="160"/>
      <c r="T463" s="160"/>
      <c r="U463" s="73"/>
      <c r="V463" s="28"/>
      <c r="W463" s="33"/>
      <c r="X463" s="33"/>
      <c r="Y463" s="33"/>
      <c r="Z463" s="33"/>
      <c r="AA463" s="33"/>
      <c r="AB463" s="33"/>
    </row>
    <row r="464" spans="1:28" ht="15.2" customHeight="1" x14ac:dyDescent="0.15">
      <c r="A464" s="379" t="s">
        <v>260</v>
      </c>
      <c r="B464" s="55">
        <v>1</v>
      </c>
      <c r="C464" s="305" t="s">
        <v>491</v>
      </c>
      <c r="D464" s="305"/>
      <c r="E464" s="305"/>
      <c r="F464" s="305"/>
      <c r="G464" s="305"/>
      <c r="H464" s="305"/>
      <c r="I464" s="305"/>
      <c r="J464" s="305"/>
      <c r="K464" s="305"/>
      <c r="L464" s="305"/>
      <c r="M464" s="305"/>
      <c r="N464" s="305"/>
      <c r="O464" s="305"/>
      <c r="P464" s="306"/>
      <c r="Q464" s="291" t="s">
        <v>722</v>
      </c>
      <c r="R464" s="292"/>
      <c r="S464" s="373" t="s">
        <v>261</v>
      </c>
      <c r="T464" s="195" t="s">
        <v>430</v>
      </c>
      <c r="U464" s="73"/>
      <c r="V464" s="28"/>
    </row>
    <row r="465" spans="1:22" ht="15.2" customHeight="1" x14ac:dyDescent="0.15">
      <c r="A465" s="379"/>
      <c r="B465" s="55"/>
      <c r="C465" s="293"/>
      <c r="D465" s="293"/>
      <c r="E465" s="293"/>
      <c r="F465" s="293"/>
      <c r="G465" s="293"/>
      <c r="H465" s="293"/>
      <c r="I465" s="293"/>
      <c r="J465" s="293"/>
      <c r="K465" s="293"/>
      <c r="L465" s="293"/>
      <c r="M465" s="293"/>
      <c r="N465" s="293"/>
      <c r="O465" s="293"/>
      <c r="P465" s="294"/>
      <c r="Q465" s="73"/>
      <c r="R465" s="25"/>
      <c r="S465" s="373"/>
      <c r="T465" s="195"/>
      <c r="U465" s="73"/>
      <c r="V465" s="28"/>
    </row>
    <row r="466" spans="1:22" ht="15.2" customHeight="1" x14ac:dyDescent="0.15">
      <c r="A466" s="140"/>
      <c r="B466" s="55">
        <v>2</v>
      </c>
      <c r="C466" s="299" t="s">
        <v>598</v>
      </c>
      <c r="D466" s="299"/>
      <c r="E466" s="299"/>
      <c r="F466" s="299"/>
      <c r="G466" s="299"/>
      <c r="H466" s="299"/>
      <c r="I466" s="299"/>
      <c r="J466" s="299"/>
      <c r="K466" s="299"/>
      <c r="L466" s="299"/>
      <c r="M466" s="299"/>
      <c r="N466" s="299"/>
      <c r="O466" s="299"/>
      <c r="P466" s="300"/>
      <c r="Q466" s="291" t="s">
        <v>723</v>
      </c>
      <c r="R466" s="292"/>
      <c r="S466" s="210"/>
      <c r="T466" s="195"/>
      <c r="U466" s="73"/>
      <c r="V466" s="28"/>
    </row>
    <row r="467" spans="1:22" ht="15.2" customHeight="1" x14ac:dyDescent="0.15">
      <c r="A467" s="140"/>
      <c r="B467" s="55"/>
      <c r="C467" s="299"/>
      <c r="D467" s="299"/>
      <c r="E467" s="299"/>
      <c r="F467" s="299"/>
      <c r="G467" s="299"/>
      <c r="H467" s="299"/>
      <c r="I467" s="299"/>
      <c r="J467" s="299"/>
      <c r="K467" s="299"/>
      <c r="L467" s="299"/>
      <c r="M467" s="299"/>
      <c r="N467" s="299"/>
      <c r="O467" s="299"/>
      <c r="P467" s="300"/>
      <c r="Q467" s="73"/>
      <c r="R467" s="25"/>
      <c r="S467" s="210"/>
      <c r="T467" s="161"/>
      <c r="U467" s="73"/>
      <c r="V467" s="28"/>
    </row>
    <row r="468" spans="1:22" ht="15.2" customHeight="1" x14ac:dyDescent="0.15">
      <c r="A468" s="140"/>
      <c r="B468" s="55"/>
      <c r="C468" s="293"/>
      <c r="D468" s="293"/>
      <c r="E468" s="293"/>
      <c r="F468" s="293"/>
      <c r="G468" s="293"/>
      <c r="H468" s="293"/>
      <c r="I468" s="293"/>
      <c r="J468" s="293"/>
      <c r="K468" s="293"/>
      <c r="L468" s="293"/>
      <c r="M468" s="293"/>
      <c r="N468" s="293"/>
      <c r="O468" s="293"/>
      <c r="P468" s="294"/>
      <c r="Q468" s="73"/>
      <c r="R468" s="25"/>
      <c r="S468" s="210"/>
      <c r="T468" s="160"/>
      <c r="U468" s="73"/>
      <c r="V468" s="28"/>
    </row>
    <row r="469" spans="1:22" ht="15.2" customHeight="1" x14ac:dyDescent="0.15">
      <c r="A469" s="140"/>
      <c r="B469" s="55">
        <v>3</v>
      </c>
      <c r="C469" s="305" t="s">
        <v>713</v>
      </c>
      <c r="D469" s="305"/>
      <c r="E469" s="305"/>
      <c r="F469" s="305"/>
      <c r="G469" s="305"/>
      <c r="H469" s="305"/>
      <c r="I469" s="305"/>
      <c r="J469" s="305"/>
      <c r="K469" s="305"/>
      <c r="L469" s="305"/>
      <c r="M469" s="305"/>
      <c r="N469" s="305"/>
      <c r="O469" s="305"/>
      <c r="P469" s="306"/>
      <c r="Q469" s="291" t="s">
        <v>722</v>
      </c>
      <c r="R469" s="292"/>
      <c r="S469" s="24"/>
      <c r="T469" s="160"/>
      <c r="U469" s="73"/>
      <c r="V469" s="28"/>
    </row>
    <row r="470" spans="1:22" ht="15.2" customHeight="1" x14ac:dyDescent="0.15">
      <c r="A470" s="140"/>
      <c r="B470" s="55"/>
      <c r="C470" s="305"/>
      <c r="D470" s="305"/>
      <c r="E470" s="305"/>
      <c r="F470" s="305"/>
      <c r="G470" s="305"/>
      <c r="H470" s="305"/>
      <c r="I470" s="305"/>
      <c r="J470" s="305"/>
      <c r="K470" s="305"/>
      <c r="L470" s="305"/>
      <c r="M470" s="305"/>
      <c r="N470" s="305"/>
      <c r="O470" s="305"/>
      <c r="P470" s="306"/>
      <c r="Q470" s="25"/>
      <c r="R470" s="25"/>
      <c r="S470" s="24"/>
      <c r="T470" s="160"/>
      <c r="U470" s="73"/>
      <c r="V470" s="28"/>
    </row>
    <row r="471" spans="1:22" ht="15.2" customHeight="1" x14ac:dyDescent="0.15">
      <c r="A471" s="140"/>
      <c r="B471" s="55"/>
      <c r="C471" s="293"/>
      <c r="D471" s="293"/>
      <c r="E471" s="293"/>
      <c r="F471" s="293"/>
      <c r="G471" s="293"/>
      <c r="H471" s="293"/>
      <c r="I471" s="293"/>
      <c r="J471" s="293"/>
      <c r="K471" s="293"/>
      <c r="L471" s="293"/>
      <c r="M471" s="293"/>
      <c r="N471" s="293"/>
      <c r="O471" s="293"/>
      <c r="P471" s="294"/>
      <c r="Q471" s="29"/>
      <c r="R471" s="25"/>
      <c r="S471" s="24"/>
      <c r="T471" s="160"/>
      <c r="U471" s="73"/>
      <c r="V471" s="28"/>
    </row>
    <row r="472" spans="1:22" ht="15.2" customHeight="1" x14ac:dyDescent="0.15">
      <c r="A472" s="140"/>
      <c r="B472" s="55">
        <v>4</v>
      </c>
      <c r="C472" s="299" t="s">
        <v>599</v>
      </c>
      <c r="D472" s="299"/>
      <c r="E472" s="299"/>
      <c r="F472" s="299"/>
      <c r="G472" s="299"/>
      <c r="H472" s="299"/>
      <c r="I472" s="299"/>
      <c r="J472" s="299"/>
      <c r="K472" s="299"/>
      <c r="L472" s="299"/>
      <c r="M472" s="299"/>
      <c r="N472" s="299"/>
      <c r="O472" s="299"/>
      <c r="P472" s="300"/>
      <c r="Q472" s="291" t="s">
        <v>722</v>
      </c>
      <c r="R472" s="292"/>
      <c r="S472" s="24" t="s">
        <v>236</v>
      </c>
      <c r="T472" s="160"/>
      <c r="U472" s="73"/>
      <c r="V472" s="28"/>
    </row>
    <row r="473" spans="1:22" ht="15.2" customHeight="1" x14ac:dyDescent="0.15">
      <c r="A473" s="140"/>
      <c r="B473" s="55"/>
      <c r="C473" s="299"/>
      <c r="D473" s="299"/>
      <c r="E473" s="299"/>
      <c r="F473" s="299"/>
      <c r="G473" s="299"/>
      <c r="H473" s="299"/>
      <c r="I473" s="299"/>
      <c r="J473" s="299"/>
      <c r="K473" s="299"/>
      <c r="L473" s="299"/>
      <c r="M473" s="299"/>
      <c r="N473" s="299"/>
      <c r="O473" s="299"/>
      <c r="P473" s="300"/>
      <c r="Q473" s="73"/>
      <c r="R473" s="25"/>
      <c r="S473" s="210"/>
      <c r="T473" s="160"/>
      <c r="U473" s="73"/>
      <c r="V473" s="28"/>
    </row>
    <row r="474" spans="1:22" ht="15.2" customHeight="1" x14ac:dyDescent="0.15">
      <c r="A474" s="140"/>
      <c r="B474" s="55"/>
      <c r="C474" s="319" t="s">
        <v>492</v>
      </c>
      <c r="D474" s="319"/>
      <c r="E474" s="319"/>
      <c r="F474" s="319"/>
      <c r="G474" s="319"/>
      <c r="H474" s="319"/>
      <c r="I474" s="319"/>
      <c r="J474" s="319"/>
      <c r="K474" s="319"/>
      <c r="L474" s="319"/>
      <c r="M474" s="319"/>
      <c r="N474" s="319"/>
      <c r="O474" s="319"/>
      <c r="P474" s="320"/>
      <c r="Q474" s="291" t="s">
        <v>722</v>
      </c>
      <c r="R474" s="292"/>
      <c r="S474" s="210"/>
      <c r="T474" s="160"/>
      <c r="U474" s="73"/>
      <c r="V474" s="28"/>
    </row>
    <row r="475" spans="1:22" ht="15.2" customHeight="1" x14ac:dyDescent="0.15">
      <c r="A475" s="140"/>
      <c r="B475" s="55"/>
      <c r="C475" s="293"/>
      <c r="D475" s="293"/>
      <c r="E475" s="293"/>
      <c r="F475" s="293"/>
      <c r="G475" s="293"/>
      <c r="H475" s="293"/>
      <c r="I475" s="293"/>
      <c r="J475" s="293"/>
      <c r="K475" s="293"/>
      <c r="L475" s="293"/>
      <c r="M475" s="293"/>
      <c r="N475" s="293"/>
      <c r="O475" s="293"/>
      <c r="P475" s="294"/>
      <c r="Q475" s="73"/>
      <c r="R475" s="25"/>
      <c r="S475" s="210"/>
      <c r="T475" s="160"/>
      <c r="U475" s="73"/>
      <c r="V475" s="28"/>
    </row>
    <row r="476" spans="1:22" ht="15.2" customHeight="1" x14ac:dyDescent="0.15">
      <c r="A476" s="140"/>
      <c r="B476" s="55">
        <v>5</v>
      </c>
      <c r="C476" s="305" t="s">
        <v>503</v>
      </c>
      <c r="D476" s="305"/>
      <c r="E476" s="305"/>
      <c r="F476" s="305"/>
      <c r="G476" s="305"/>
      <c r="H476" s="305"/>
      <c r="I476" s="305"/>
      <c r="J476" s="305"/>
      <c r="K476" s="305"/>
      <c r="L476" s="305"/>
      <c r="M476" s="305"/>
      <c r="N476" s="305"/>
      <c r="O476" s="305"/>
      <c r="P476" s="306"/>
      <c r="Q476" s="291" t="s">
        <v>722</v>
      </c>
      <c r="R476" s="292"/>
      <c r="S476" s="24" t="s">
        <v>262</v>
      </c>
      <c r="T476" s="160"/>
      <c r="U476" s="73"/>
      <c r="V476" s="28"/>
    </row>
    <row r="477" spans="1:22" ht="15.2" customHeight="1" x14ac:dyDescent="0.15">
      <c r="A477" s="140"/>
      <c r="B477" s="55"/>
      <c r="C477" s="321" t="s">
        <v>346</v>
      </c>
      <c r="D477" s="321"/>
      <c r="E477" s="321"/>
      <c r="F477" s="321"/>
      <c r="G477" s="321"/>
      <c r="H477" s="321"/>
      <c r="I477" s="321"/>
      <c r="J477" s="321"/>
      <c r="K477" s="321"/>
      <c r="L477" s="321"/>
      <c r="M477" s="321"/>
      <c r="N477" s="321"/>
      <c r="O477" s="321"/>
      <c r="P477" s="322"/>
      <c r="Q477" s="25"/>
      <c r="R477" s="25"/>
      <c r="S477" s="24"/>
      <c r="T477" s="160"/>
      <c r="U477" s="73"/>
      <c r="V477" s="28"/>
    </row>
    <row r="478" spans="1:22" ht="15.2" customHeight="1" x14ac:dyDescent="0.15">
      <c r="A478" s="140"/>
      <c r="B478" s="55"/>
      <c r="C478" s="242"/>
      <c r="D478" s="299" t="s">
        <v>714</v>
      </c>
      <c r="E478" s="299"/>
      <c r="F478" s="299"/>
      <c r="G478" s="299"/>
      <c r="H478" s="299"/>
      <c r="I478" s="299"/>
      <c r="J478" s="299"/>
      <c r="K478" s="299"/>
      <c r="L478" s="299"/>
      <c r="M478" s="299"/>
      <c r="N478" s="299"/>
      <c r="O478" s="299"/>
      <c r="P478" s="300"/>
      <c r="Q478" s="73"/>
      <c r="R478" s="25"/>
      <c r="S478" s="24"/>
      <c r="T478" s="160"/>
      <c r="U478" s="73"/>
      <c r="V478" s="28"/>
    </row>
    <row r="479" spans="1:22" ht="15.2" customHeight="1" x14ac:dyDescent="0.15">
      <c r="A479" s="140"/>
      <c r="B479" s="55"/>
      <c r="C479" s="241"/>
      <c r="D479" s="299"/>
      <c r="E479" s="299"/>
      <c r="F479" s="299"/>
      <c r="G479" s="299"/>
      <c r="H479" s="299"/>
      <c r="I479" s="299"/>
      <c r="J479" s="299"/>
      <c r="K479" s="299"/>
      <c r="L479" s="299"/>
      <c r="M479" s="299"/>
      <c r="N479" s="299"/>
      <c r="O479" s="299"/>
      <c r="P479" s="300"/>
      <c r="Q479" s="73"/>
      <c r="R479" s="25"/>
      <c r="S479" s="24"/>
      <c r="T479" s="160"/>
      <c r="U479" s="73"/>
      <c r="V479" s="28"/>
    </row>
    <row r="480" spans="1:22" ht="15.2" customHeight="1" x14ac:dyDescent="0.15">
      <c r="A480" s="140"/>
      <c r="B480" s="55"/>
      <c r="C480" s="242"/>
      <c r="D480" s="299" t="s">
        <v>717</v>
      </c>
      <c r="E480" s="299"/>
      <c r="F480" s="299"/>
      <c r="G480" s="299"/>
      <c r="H480" s="299"/>
      <c r="I480" s="299"/>
      <c r="J480" s="299"/>
      <c r="K480" s="299"/>
      <c r="L480" s="299"/>
      <c r="M480" s="299"/>
      <c r="N480" s="299"/>
      <c r="O480" s="299"/>
      <c r="P480" s="300"/>
      <c r="Q480" s="73"/>
      <c r="R480" s="25"/>
      <c r="S480" s="24" t="s">
        <v>237</v>
      </c>
      <c r="T480" s="160"/>
      <c r="U480" s="73"/>
      <c r="V480" s="28"/>
    </row>
    <row r="481" spans="1:22" ht="15.2" customHeight="1" x14ac:dyDescent="0.15">
      <c r="A481" s="140"/>
      <c r="B481" s="55"/>
      <c r="C481" s="241"/>
      <c r="D481" s="299"/>
      <c r="E481" s="299"/>
      <c r="F481" s="299"/>
      <c r="G481" s="299"/>
      <c r="H481" s="299"/>
      <c r="I481" s="299"/>
      <c r="J481" s="299"/>
      <c r="K481" s="299"/>
      <c r="L481" s="299"/>
      <c r="M481" s="299"/>
      <c r="N481" s="299"/>
      <c r="O481" s="299"/>
      <c r="P481" s="300"/>
      <c r="Q481" s="73"/>
      <c r="R481" s="25"/>
      <c r="S481" s="24"/>
      <c r="T481" s="160"/>
      <c r="U481" s="73"/>
      <c r="V481" s="28"/>
    </row>
    <row r="482" spans="1:22" ht="15.2" customHeight="1" x14ac:dyDescent="0.15">
      <c r="A482" s="140"/>
      <c r="B482" s="55"/>
      <c r="C482" s="242"/>
      <c r="D482" s="299" t="s">
        <v>716</v>
      </c>
      <c r="E482" s="299"/>
      <c r="F482" s="299"/>
      <c r="G482" s="299"/>
      <c r="H482" s="299"/>
      <c r="I482" s="299"/>
      <c r="J482" s="299"/>
      <c r="K482" s="299"/>
      <c r="L482" s="299"/>
      <c r="M482" s="299"/>
      <c r="N482" s="299"/>
      <c r="O482" s="299"/>
      <c r="P482" s="300"/>
      <c r="Q482" s="73"/>
      <c r="R482" s="25"/>
      <c r="S482" s="24"/>
      <c r="T482" s="160"/>
      <c r="U482" s="73"/>
      <c r="V482" s="28"/>
    </row>
    <row r="483" spans="1:22" ht="15.2" customHeight="1" x14ac:dyDescent="0.15">
      <c r="A483" s="140"/>
      <c r="B483" s="55"/>
      <c r="C483" s="241"/>
      <c r="D483" s="299"/>
      <c r="E483" s="299"/>
      <c r="F483" s="299"/>
      <c r="G483" s="299"/>
      <c r="H483" s="299"/>
      <c r="I483" s="299"/>
      <c r="J483" s="299"/>
      <c r="K483" s="299"/>
      <c r="L483" s="299"/>
      <c r="M483" s="299"/>
      <c r="N483" s="299"/>
      <c r="O483" s="299"/>
      <c r="P483" s="300"/>
      <c r="Q483" s="73"/>
      <c r="R483" s="25"/>
      <c r="S483" s="24"/>
      <c r="T483" s="160"/>
      <c r="U483" s="73"/>
      <c r="V483" s="28"/>
    </row>
    <row r="484" spans="1:22" ht="15.2" customHeight="1" x14ac:dyDescent="0.15">
      <c r="A484" s="140"/>
      <c r="B484" s="55"/>
      <c r="C484" s="315" t="s">
        <v>535</v>
      </c>
      <c r="D484" s="315"/>
      <c r="E484" s="315"/>
      <c r="F484" s="315"/>
      <c r="G484" s="315"/>
      <c r="H484" s="315"/>
      <c r="I484" s="315"/>
      <c r="J484" s="315"/>
      <c r="K484" s="315"/>
      <c r="L484" s="315"/>
      <c r="M484" s="315"/>
      <c r="N484" s="315"/>
      <c r="O484" s="315"/>
      <c r="P484" s="316"/>
      <c r="Q484" s="73"/>
      <c r="R484" s="25"/>
      <c r="S484" s="24"/>
      <c r="T484" s="160"/>
      <c r="U484" s="73"/>
      <c r="V484" s="28"/>
    </row>
    <row r="485" spans="1:22" ht="15.2" customHeight="1" x14ac:dyDescent="0.15">
      <c r="A485" s="140"/>
      <c r="B485" s="55"/>
      <c r="C485" s="315" t="s">
        <v>534</v>
      </c>
      <c r="D485" s="315"/>
      <c r="E485" s="315"/>
      <c r="F485" s="315"/>
      <c r="G485" s="315"/>
      <c r="H485" s="315"/>
      <c r="I485" s="315"/>
      <c r="J485" s="315"/>
      <c r="K485" s="315"/>
      <c r="L485" s="315"/>
      <c r="M485" s="315"/>
      <c r="N485" s="315"/>
      <c r="O485" s="315"/>
      <c r="P485" s="316"/>
      <c r="Q485" s="73"/>
      <c r="R485" s="25"/>
      <c r="S485" s="24"/>
      <c r="T485" s="160"/>
      <c r="U485" s="73"/>
      <c r="V485" s="28"/>
    </row>
    <row r="486" spans="1:22" s="32" customFormat="1" ht="15.2" customHeight="1" x14ac:dyDescent="0.15">
      <c r="A486" s="141"/>
      <c r="B486" s="30"/>
      <c r="C486" s="242"/>
      <c r="D486" s="299" t="s">
        <v>715</v>
      </c>
      <c r="E486" s="299"/>
      <c r="F486" s="299"/>
      <c r="G486" s="299"/>
      <c r="H486" s="299"/>
      <c r="I486" s="299"/>
      <c r="J486" s="299"/>
      <c r="K486" s="299"/>
      <c r="L486" s="299"/>
      <c r="M486" s="299"/>
      <c r="N486" s="299"/>
      <c r="O486" s="299"/>
      <c r="P486" s="300"/>
      <c r="Q486" s="25"/>
      <c r="R486" s="25"/>
      <c r="S486" s="24" t="s">
        <v>238</v>
      </c>
      <c r="T486" s="176"/>
      <c r="U486" s="24"/>
      <c r="V486" s="28"/>
    </row>
    <row r="487" spans="1:22" s="32" customFormat="1" ht="15.2" customHeight="1" x14ac:dyDescent="0.15">
      <c r="A487" s="53"/>
      <c r="B487" s="237"/>
      <c r="C487" s="245"/>
      <c r="D487" s="317"/>
      <c r="E487" s="317"/>
      <c r="F487" s="317"/>
      <c r="G487" s="317"/>
      <c r="H487" s="317"/>
      <c r="I487" s="317"/>
      <c r="J487" s="317"/>
      <c r="K487" s="317"/>
      <c r="L487" s="317"/>
      <c r="M487" s="317"/>
      <c r="N487" s="317"/>
      <c r="O487" s="317"/>
      <c r="P487" s="318"/>
      <c r="Q487" s="26"/>
      <c r="R487" s="26"/>
      <c r="S487" s="155"/>
      <c r="T487" s="178"/>
      <c r="U487" s="155"/>
      <c r="V487" s="28"/>
    </row>
    <row r="488" spans="1:22" s="32" customFormat="1" ht="15.2" customHeight="1" x14ac:dyDescent="0.15">
      <c r="A488" s="52"/>
      <c r="B488" s="238"/>
      <c r="C488" s="242"/>
      <c r="D488" s="309" t="s">
        <v>718</v>
      </c>
      <c r="E488" s="309"/>
      <c r="F488" s="309"/>
      <c r="G488" s="309"/>
      <c r="H488" s="309"/>
      <c r="I488" s="309"/>
      <c r="J488" s="309"/>
      <c r="K488" s="309"/>
      <c r="L488" s="309"/>
      <c r="M488" s="309"/>
      <c r="N488" s="309"/>
      <c r="O488" s="309"/>
      <c r="P488" s="254"/>
      <c r="Q488" s="35"/>
      <c r="R488" s="35"/>
      <c r="S488" s="167" t="s">
        <v>239</v>
      </c>
      <c r="T488" s="180"/>
      <c r="U488" s="167"/>
      <c r="V488" s="28"/>
    </row>
    <row r="489" spans="1:22" s="32" customFormat="1" ht="15.2" customHeight="1" x14ac:dyDescent="0.15">
      <c r="A489" s="141"/>
      <c r="B489" s="30"/>
      <c r="C489" s="242"/>
      <c r="D489" s="310" t="s">
        <v>719</v>
      </c>
      <c r="E489" s="310"/>
      <c r="F489" s="310"/>
      <c r="G489" s="310"/>
      <c r="H489" s="310"/>
      <c r="I489" s="310"/>
      <c r="J489" s="310"/>
      <c r="K489" s="310"/>
      <c r="L489" s="310"/>
      <c r="M489" s="310"/>
      <c r="N489" s="310"/>
      <c r="O489" s="310"/>
      <c r="P489" s="27"/>
      <c r="Q489" s="25"/>
      <c r="R489" s="25"/>
      <c r="S489" s="24"/>
      <c r="T489" s="176"/>
      <c r="U489" s="24"/>
      <c r="V489" s="28"/>
    </row>
    <row r="490" spans="1:22" s="32" customFormat="1" ht="15.2" customHeight="1" x14ac:dyDescent="0.15">
      <c r="A490" s="141"/>
      <c r="B490" s="30"/>
      <c r="C490" s="242"/>
      <c r="D490" s="310" t="s">
        <v>720</v>
      </c>
      <c r="E490" s="310"/>
      <c r="F490" s="310"/>
      <c r="G490" s="310"/>
      <c r="H490" s="310"/>
      <c r="I490" s="310"/>
      <c r="J490" s="310"/>
      <c r="K490" s="310"/>
      <c r="L490" s="310"/>
      <c r="M490" s="310"/>
      <c r="N490" s="310"/>
      <c r="O490" s="310"/>
      <c r="P490" s="27"/>
      <c r="Q490" s="25"/>
      <c r="R490" s="25"/>
      <c r="S490" s="24"/>
      <c r="T490" s="176"/>
      <c r="U490" s="24"/>
      <c r="V490" s="28"/>
    </row>
    <row r="491" spans="1:22" s="32" customFormat="1" ht="15.2" customHeight="1" x14ac:dyDescent="0.15">
      <c r="A491" s="141"/>
      <c r="B491" s="30"/>
      <c r="C491" s="313"/>
      <c r="D491" s="313"/>
      <c r="E491" s="313"/>
      <c r="F491" s="313"/>
      <c r="G491" s="313"/>
      <c r="H491" s="313"/>
      <c r="I491" s="313"/>
      <c r="J491" s="313"/>
      <c r="K491" s="313"/>
      <c r="L491" s="313"/>
      <c r="M491" s="313"/>
      <c r="N491" s="313"/>
      <c r="O491" s="313"/>
      <c r="P491" s="314"/>
      <c r="Q491" s="25"/>
      <c r="R491" s="25"/>
      <c r="S491" s="24"/>
      <c r="T491" s="176"/>
      <c r="U491" s="24"/>
      <c r="V491" s="28"/>
    </row>
    <row r="492" spans="1:22" ht="15.2" customHeight="1" x14ac:dyDescent="0.15">
      <c r="A492" s="140"/>
      <c r="B492" s="55">
        <v>6</v>
      </c>
      <c r="C492" s="305" t="s">
        <v>494</v>
      </c>
      <c r="D492" s="305"/>
      <c r="E492" s="305"/>
      <c r="F492" s="305"/>
      <c r="G492" s="305"/>
      <c r="H492" s="305"/>
      <c r="I492" s="305"/>
      <c r="J492" s="305"/>
      <c r="K492" s="305"/>
      <c r="L492" s="305"/>
      <c r="M492" s="305"/>
      <c r="N492" s="305"/>
      <c r="O492" s="305"/>
      <c r="P492" s="306"/>
      <c r="Q492" s="291" t="s">
        <v>722</v>
      </c>
      <c r="R492" s="292"/>
      <c r="S492" s="24" t="s">
        <v>262</v>
      </c>
      <c r="T492" s="160"/>
      <c r="U492" s="24"/>
      <c r="V492" s="28"/>
    </row>
    <row r="493" spans="1:22" ht="15.2" customHeight="1" x14ac:dyDescent="0.15">
      <c r="A493" s="140"/>
      <c r="B493" s="55"/>
      <c r="C493" s="305" t="s">
        <v>128</v>
      </c>
      <c r="D493" s="305"/>
      <c r="E493" s="305"/>
      <c r="F493" s="305"/>
      <c r="G493" s="305"/>
      <c r="H493" s="305"/>
      <c r="I493" s="305"/>
      <c r="J493" s="305"/>
      <c r="K493" s="305"/>
      <c r="L493" s="305"/>
      <c r="M493" s="305"/>
      <c r="N493" s="305"/>
      <c r="O493" s="305"/>
      <c r="P493" s="306"/>
      <c r="Q493" s="73"/>
      <c r="R493" s="25"/>
      <c r="S493" s="24"/>
      <c r="T493" s="160"/>
      <c r="U493" s="24"/>
    </row>
    <row r="494" spans="1:22" ht="15.2" customHeight="1" x14ac:dyDescent="0.15">
      <c r="A494" s="140"/>
      <c r="B494" s="55">
        <v>7</v>
      </c>
      <c r="C494" s="299" t="s">
        <v>493</v>
      </c>
      <c r="D494" s="299"/>
      <c r="E494" s="299"/>
      <c r="F494" s="299"/>
      <c r="G494" s="299"/>
      <c r="H494" s="299"/>
      <c r="I494" s="299"/>
      <c r="J494" s="299"/>
      <c r="K494" s="299"/>
      <c r="L494" s="299"/>
      <c r="M494" s="299"/>
      <c r="N494" s="299"/>
      <c r="O494" s="299"/>
      <c r="P494" s="300"/>
      <c r="Q494" s="291" t="s">
        <v>722</v>
      </c>
      <c r="R494" s="292"/>
      <c r="S494" s="210"/>
      <c r="T494" s="160"/>
      <c r="U494" s="73"/>
    </row>
    <row r="495" spans="1:22" ht="15.2" customHeight="1" x14ac:dyDescent="0.15">
      <c r="A495" s="140"/>
      <c r="B495" s="55"/>
      <c r="C495" s="299"/>
      <c r="D495" s="299"/>
      <c r="E495" s="299"/>
      <c r="F495" s="299"/>
      <c r="G495" s="299"/>
      <c r="H495" s="299"/>
      <c r="I495" s="299"/>
      <c r="J495" s="299"/>
      <c r="K495" s="299"/>
      <c r="L495" s="299"/>
      <c r="M495" s="299"/>
      <c r="N495" s="299"/>
      <c r="O495" s="299"/>
      <c r="P495" s="300"/>
      <c r="Q495" s="73"/>
      <c r="R495" s="25"/>
      <c r="S495" s="24"/>
      <c r="T495" s="160"/>
      <c r="U495" s="73"/>
    </row>
    <row r="496" spans="1:22" ht="15.2" customHeight="1" x14ac:dyDescent="0.15">
      <c r="A496" s="140"/>
      <c r="B496" s="55"/>
      <c r="C496" s="293"/>
      <c r="D496" s="293"/>
      <c r="E496" s="293"/>
      <c r="F496" s="293"/>
      <c r="G496" s="293"/>
      <c r="H496" s="293"/>
      <c r="I496" s="293"/>
      <c r="J496" s="293"/>
      <c r="K496" s="293"/>
      <c r="L496" s="293"/>
      <c r="M496" s="293"/>
      <c r="N496" s="293"/>
      <c r="O496" s="293"/>
      <c r="P496" s="294"/>
      <c r="Q496" s="73"/>
      <c r="R496" s="25"/>
      <c r="S496" s="24"/>
      <c r="T496" s="160"/>
      <c r="U496" s="73"/>
    </row>
    <row r="497" spans="1:22" ht="15.2" customHeight="1" x14ac:dyDescent="0.15">
      <c r="A497" s="140"/>
      <c r="B497" s="55">
        <v>8</v>
      </c>
      <c r="C497" s="305" t="s">
        <v>721</v>
      </c>
      <c r="D497" s="305"/>
      <c r="E497" s="305"/>
      <c r="F497" s="305"/>
      <c r="G497" s="305"/>
      <c r="H497" s="305"/>
      <c r="I497" s="305"/>
      <c r="J497" s="305"/>
      <c r="K497" s="305"/>
      <c r="L497" s="305"/>
      <c r="M497" s="305"/>
      <c r="N497" s="305"/>
      <c r="O497" s="305"/>
      <c r="P497" s="306"/>
      <c r="Q497" s="291" t="s">
        <v>722</v>
      </c>
      <c r="R497" s="292"/>
      <c r="S497" s="163" t="s">
        <v>376</v>
      </c>
      <c r="T497" s="160"/>
      <c r="U497" s="73"/>
    </row>
    <row r="498" spans="1:22" ht="15.2" customHeight="1" x14ac:dyDescent="0.15">
      <c r="A498" s="140"/>
      <c r="B498" s="55"/>
      <c r="C498" s="305"/>
      <c r="D498" s="305"/>
      <c r="E498" s="305"/>
      <c r="F498" s="305"/>
      <c r="G498" s="305"/>
      <c r="H498" s="305"/>
      <c r="I498" s="305"/>
      <c r="J498" s="305"/>
      <c r="K498" s="305"/>
      <c r="L498" s="305"/>
      <c r="M498" s="305"/>
      <c r="N498" s="305"/>
      <c r="O498" s="305"/>
      <c r="P498" s="306"/>
      <c r="Q498" s="25"/>
      <c r="R498" s="25"/>
      <c r="S498" s="163" t="s">
        <v>377</v>
      </c>
      <c r="T498" s="160"/>
      <c r="U498" s="73"/>
    </row>
    <row r="499" spans="1:22" ht="15.2" customHeight="1" x14ac:dyDescent="0.15">
      <c r="A499" s="140"/>
      <c r="B499" s="55"/>
      <c r="C499" s="293"/>
      <c r="D499" s="293"/>
      <c r="E499" s="293"/>
      <c r="F499" s="293"/>
      <c r="G499" s="293"/>
      <c r="H499" s="293"/>
      <c r="I499" s="293"/>
      <c r="J499" s="293"/>
      <c r="K499" s="293"/>
      <c r="L499" s="293"/>
      <c r="M499" s="293"/>
      <c r="N499" s="293"/>
      <c r="O499" s="293"/>
      <c r="P499" s="294"/>
      <c r="Q499" s="25"/>
      <c r="R499" s="25"/>
      <c r="S499" s="160"/>
      <c r="T499" s="160"/>
      <c r="U499" s="73"/>
    </row>
    <row r="500" spans="1:22" ht="15.2" customHeight="1" x14ac:dyDescent="0.15">
      <c r="A500" s="140"/>
      <c r="B500" s="55"/>
      <c r="C500" s="293"/>
      <c r="D500" s="293"/>
      <c r="E500" s="293"/>
      <c r="F500" s="293"/>
      <c r="G500" s="293"/>
      <c r="H500" s="293"/>
      <c r="I500" s="293"/>
      <c r="J500" s="293"/>
      <c r="K500" s="293"/>
      <c r="L500" s="293"/>
      <c r="M500" s="293"/>
      <c r="N500" s="293"/>
      <c r="O500" s="293"/>
      <c r="P500" s="294"/>
      <c r="Q500" s="29"/>
      <c r="R500" s="25"/>
      <c r="S500" s="160"/>
      <c r="T500" s="160"/>
      <c r="U500" s="73"/>
    </row>
    <row r="501" spans="1:22" ht="15.2" customHeight="1" x14ac:dyDescent="0.15">
      <c r="A501" s="379" t="s">
        <v>155</v>
      </c>
      <c r="B501" s="55">
        <v>1</v>
      </c>
      <c r="C501" s="305" t="s">
        <v>378</v>
      </c>
      <c r="D501" s="305"/>
      <c r="E501" s="305"/>
      <c r="F501" s="305"/>
      <c r="G501" s="305"/>
      <c r="H501" s="305"/>
      <c r="I501" s="305"/>
      <c r="J501" s="305"/>
      <c r="K501" s="305"/>
      <c r="L501" s="305"/>
      <c r="M501" s="305"/>
      <c r="N501" s="305"/>
      <c r="O501" s="305"/>
      <c r="P501" s="306"/>
      <c r="Q501" s="291" t="s">
        <v>722</v>
      </c>
      <c r="R501" s="292"/>
      <c r="S501" s="206" t="s">
        <v>262</v>
      </c>
      <c r="T501" s="160" t="s">
        <v>269</v>
      </c>
      <c r="U501" s="73"/>
    </row>
    <row r="502" spans="1:22" ht="15.2" customHeight="1" x14ac:dyDescent="0.15">
      <c r="A502" s="379"/>
      <c r="B502" s="55"/>
      <c r="C502" s="311" t="s">
        <v>508</v>
      </c>
      <c r="D502" s="311"/>
      <c r="E502" s="311"/>
      <c r="F502" s="311"/>
      <c r="G502" s="311"/>
      <c r="H502" s="311"/>
      <c r="I502" s="311"/>
      <c r="J502" s="311"/>
      <c r="K502" s="311"/>
      <c r="L502" s="311"/>
      <c r="M502" s="311"/>
      <c r="N502" s="311"/>
      <c r="O502" s="311"/>
      <c r="P502" s="312"/>
      <c r="Q502" s="29"/>
      <c r="R502" s="25"/>
      <c r="S502" s="187" t="s">
        <v>350</v>
      </c>
      <c r="T502" s="211" t="s">
        <v>444</v>
      </c>
      <c r="U502" s="73"/>
    </row>
    <row r="503" spans="1:22" ht="15.2" customHeight="1" x14ac:dyDescent="0.15">
      <c r="A503" s="140"/>
      <c r="B503" s="55"/>
      <c r="C503" s="311"/>
      <c r="D503" s="311"/>
      <c r="E503" s="311"/>
      <c r="F503" s="311"/>
      <c r="G503" s="311"/>
      <c r="H503" s="311"/>
      <c r="I503" s="311"/>
      <c r="J503" s="311"/>
      <c r="K503" s="311"/>
      <c r="L503" s="311"/>
      <c r="M503" s="311"/>
      <c r="N503" s="311"/>
      <c r="O503" s="311"/>
      <c r="P503" s="312"/>
      <c r="Q503" s="29"/>
      <c r="R503" s="25"/>
      <c r="S503" s="206" t="s">
        <v>351</v>
      </c>
      <c r="T503" s="160"/>
      <c r="U503" s="73"/>
    </row>
    <row r="504" spans="1:22" ht="15.2" customHeight="1" x14ac:dyDescent="0.15">
      <c r="A504" s="140"/>
      <c r="B504" s="55"/>
      <c r="C504" s="311"/>
      <c r="D504" s="311"/>
      <c r="E504" s="311"/>
      <c r="F504" s="311"/>
      <c r="G504" s="311"/>
      <c r="H504" s="311"/>
      <c r="I504" s="311"/>
      <c r="J504" s="311"/>
      <c r="K504" s="311"/>
      <c r="L504" s="311"/>
      <c r="M504" s="311"/>
      <c r="N504" s="311"/>
      <c r="O504" s="311"/>
      <c r="P504" s="312"/>
      <c r="Q504" s="29"/>
      <c r="R504" s="25"/>
      <c r="S504" s="212"/>
      <c r="T504" s="160"/>
      <c r="U504" s="73"/>
    </row>
    <row r="505" spans="1:22" ht="15.2" customHeight="1" x14ac:dyDescent="0.15">
      <c r="A505" s="216"/>
      <c r="B505" s="55"/>
      <c r="C505" s="293"/>
      <c r="D505" s="293"/>
      <c r="E505" s="293"/>
      <c r="F505" s="293"/>
      <c r="G505" s="293"/>
      <c r="H505" s="293"/>
      <c r="I505" s="293"/>
      <c r="J505" s="293"/>
      <c r="K505" s="293"/>
      <c r="L505" s="293"/>
      <c r="M505" s="293"/>
      <c r="N505" s="293"/>
      <c r="O505" s="293"/>
      <c r="P505" s="294"/>
      <c r="Q505" s="29"/>
      <c r="R505" s="25"/>
      <c r="S505" s="215"/>
      <c r="T505" s="215"/>
      <c r="U505" s="73"/>
    </row>
    <row r="506" spans="1:22" ht="15.2" customHeight="1" x14ac:dyDescent="0.15">
      <c r="A506" s="140" t="s">
        <v>114</v>
      </c>
      <c r="B506" s="55">
        <v>1</v>
      </c>
      <c r="C506" s="299" t="s">
        <v>501</v>
      </c>
      <c r="D506" s="299"/>
      <c r="E506" s="299"/>
      <c r="F506" s="299"/>
      <c r="G506" s="299"/>
      <c r="H506" s="299"/>
      <c r="I506" s="299"/>
      <c r="J506" s="299"/>
      <c r="K506" s="299"/>
      <c r="L506" s="299"/>
      <c r="M506" s="299"/>
      <c r="N506" s="299"/>
      <c r="O506" s="299"/>
      <c r="P506" s="300"/>
      <c r="Q506" s="291" t="s">
        <v>722</v>
      </c>
      <c r="R506" s="292"/>
      <c r="S506" s="160" t="s">
        <v>206</v>
      </c>
      <c r="T506" s="136" t="s">
        <v>431</v>
      </c>
      <c r="U506" s="73"/>
    </row>
    <row r="507" spans="1:22" ht="15.2" customHeight="1" x14ac:dyDescent="0.15">
      <c r="A507" s="140"/>
      <c r="B507" s="55"/>
      <c r="C507" s="299"/>
      <c r="D507" s="299"/>
      <c r="E507" s="299"/>
      <c r="F507" s="299"/>
      <c r="G507" s="299"/>
      <c r="H507" s="299"/>
      <c r="I507" s="299"/>
      <c r="J507" s="299"/>
      <c r="K507" s="299"/>
      <c r="L507" s="299"/>
      <c r="M507" s="299"/>
      <c r="N507" s="299"/>
      <c r="O507" s="299"/>
      <c r="P507" s="300"/>
      <c r="Q507" s="29"/>
      <c r="R507" s="25"/>
      <c r="S507" s="160"/>
      <c r="T507" s="181" t="s">
        <v>432</v>
      </c>
      <c r="U507" s="73"/>
    </row>
    <row r="508" spans="1:22" ht="15.2" customHeight="1" x14ac:dyDescent="0.15">
      <c r="A508" s="140"/>
      <c r="B508" s="55" t="s">
        <v>162</v>
      </c>
      <c r="C508" s="305" t="s">
        <v>502</v>
      </c>
      <c r="D508" s="305"/>
      <c r="E508" s="305"/>
      <c r="F508" s="305"/>
      <c r="G508" s="305"/>
      <c r="H508" s="305"/>
      <c r="I508" s="305"/>
      <c r="J508" s="305"/>
      <c r="K508" s="305"/>
      <c r="L508" s="305"/>
      <c r="M508" s="305"/>
      <c r="N508" s="305"/>
      <c r="O508" s="305"/>
      <c r="P508" s="306"/>
      <c r="Q508" s="291" t="s">
        <v>722</v>
      </c>
      <c r="R508" s="292"/>
      <c r="S508" s="160"/>
      <c r="T508" s="160"/>
      <c r="U508" s="73"/>
    </row>
    <row r="509" spans="1:22" ht="15.2" customHeight="1" x14ac:dyDescent="0.15">
      <c r="A509" s="140"/>
      <c r="B509" s="55"/>
      <c r="C509" s="303"/>
      <c r="D509" s="303"/>
      <c r="E509" s="303"/>
      <c r="F509" s="303"/>
      <c r="G509" s="303"/>
      <c r="H509" s="303"/>
      <c r="I509" s="303"/>
      <c r="J509" s="303"/>
      <c r="K509" s="303"/>
      <c r="L509" s="303"/>
      <c r="M509" s="303"/>
      <c r="N509" s="303"/>
      <c r="O509" s="303"/>
      <c r="P509" s="304"/>
      <c r="Q509" s="25"/>
      <c r="R509" s="25"/>
      <c r="S509" s="160"/>
      <c r="T509" s="160"/>
      <c r="U509" s="73"/>
    </row>
    <row r="510" spans="1:22" ht="15.2" customHeight="1" x14ac:dyDescent="0.15">
      <c r="A510" s="140"/>
      <c r="B510" s="55"/>
      <c r="C510" s="293"/>
      <c r="D510" s="293"/>
      <c r="E510" s="293"/>
      <c r="F510" s="293"/>
      <c r="G510" s="293"/>
      <c r="H510" s="293"/>
      <c r="I510" s="293"/>
      <c r="J510" s="293"/>
      <c r="K510" s="293"/>
      <c r="L510" s="293"/>
      <c r="M510" s="293"/>
      <c r="N510" s="293"/>
      <c r="O510" s="293"/>
      <c r="P510" s="294"/>
      <c r="Q510" s="29"/>
      <c r="R510" s="25"/>
      <c r="S510" s="160"/>
      <c r="T510" s="160"/>
      <c r="U510" s="73"/>
    </row>
    <row r="511" spans="1:22" ht="15.2" customHeight="1" x14ac:dyDescent="0.15">
      <c r="A511" s="379" t="s">
        <v>156</v>
      </c>
      <c r="B511" s="55">
        <v>1</v>
      </c>
      <c r="C511" s="299" t="s">
        <v>500</v>
      </c>
      <c r="D511" s="299"/>
      <c r="E511" s="299"/>
      <c r="F511" s="299"/>
      <c r="G511" s="299"/>
      <c r="H511" s="299"/>
      <c r="I511" s="299"/>
      <c r="J511" s="299"/>
      <c r="K511" s="299"/>
      <c r="L511" s="299"/>
      <c r="M511" s="299"/>
      <c r="N511" s="299"/>
      <c r="O511" s="299"/>
      <c r="P511" s="300"/>
      <c r="Q511" s="291" t="s">
        <v>722</v>
      </c>
      <c r="R511" s="292"/>
      <c r="S511" s="373" t="s">
        <v>192</v>
      </c>
      <c r="T511" s="136" t="s">
        <v>303</v>
      </c>
      <c r="U511" s="73"/>
      <c r="V511" s="33"/>
    </row>
    <row r="512" spans="1:22" ht="15.2" customHeight="1" x14ac:dyDescent="0.15">
      <c r="A512" s="379"/>
      <c r="B512" s="55"/>
      <c r="C512" s="299"/>
      <c r="D512" s="299"/>
      <c r="E512" s="299"/>
      <c r="F512" s="299"/>
      <c r="G512" s="299"/>
      <c r="H512" s="299"/>
      <c r="I512" s="299"/>
      <c r="J512" s="299"/>
      <c r="K512" s="299"/>
      <c r="L512" s="299"/>
      <c r="M512" s="299"/>
      <c r="N512" s="299"/>
      <c r="O512" s="299"/>
      <c r="P512" s="300"/>
      <c r="Q512" s="29"/>
      <c r="R512" s="25"/>
      <c r="S512" s="373"/>
      <c r="T512" s="171" t="s">
        <v>530</v>
      </c>
      <c r="U512" s="73"/>
      <c r="V512" s="33"/>
    </row>
    <row r="513" spans="1:22" ht="15.2" customHeight="1" x14ac:dyDescent="0.15">
      <c r="A513" s="140"/>
      <c r="B513" s="55"/>
      <c r="C513" s="299"/>
      <c r="D513" s="299"/>
      <c r="E513" s="299"/>
      <c r="F513" s="299"/>
      <c r="G513" s="299"/>
      <c r="H513" s="299"/>
      <c r="I513" s="299"/>
      <c r="J513" s="299"/>
      <c r="K513" s="299"/>
      <c r="L513" s="299"/>
      <c r="M513" s="299"/>
      <c r="N513" s="299"/>
      <c r="O513" s="299"/>
      <c r="P513" s="300"/>
      <c r="Q513" s="29"/>
      <c r="R513" s="25"/>
      <c r="S513" s="160"/>
      <c r="T513" s="171"/>
      <c r="U513" s="73"/>
      <c r="V513" s="33"/>
    </row>
    <row r="514" spans="1:22" ht="15.2" customHeight="1" x14ac:dyDescent="0.15">
      <c r="A514" s="140"/>
      <c r="B514" s="55"/>
      <c r="C514" s="293"/>
      <c r="D514" s="293"/>
      <c r="E514" s="293"/>
      <c r="F514" s="293"/>
      <c r="G514" s="293"/>
      <c r="H514" s="293"/>
      <c r="I514" s="293"/>
      <c r="J514" s="293"/>
      <c r="K514" s="293"/>
      <c r="L514" s="293"/>
      <c r="M514" s="293"/>
      <c r="N514" s="293"/>
      <c r="O514" s="293"/>
      <c r="P514" s="294"/>
      <c r="Q514" s="29"/>
      <c r="R514" s="25"/>
      <c r="S514" s="160"/>
      <c r="T514" s="136"/>
      <c r="U514" s="73"/>
      <c r="V514" s="33"/>
    </row>
    <row r="515" spans="1:22" ht="15.2" customHeight="1" x14ac:dyDescent="0.15">
      <c r="A515" s="140"/>
      <c r="B515" s="55">
        <v>2</v>
      </c>
      <c r="C515" s="305" t="s">
        <v>499</v>
      </c>
      <c r="D515" s="305"/>
      <c r="E515" s="305"/>
      <c r="F515" s="305"/>
      <c r="G515" s="305"/>
      <c r="H515" s="305"/>
      <c r="I515" s="305"/>
      <c r="J515" s="305"/>
      <c r="K515" s="305"/>
      <c r="L515" s="305"/>
      <c r="M515" s="305"/>
      <c r="N515" s="305"/>
      <c r="O515" s="305"/>
      <c r="P515" s="306"/>
      <c r="Q515" s="291" t="s">
        <v>722</v>
      </c>
      <c r="R515" s="292"/>
      <c r="S515" s="187" t="s">
        <v>354</v>
      </c>
      <c r="T515" s="160"/>
      <c r="U515" s="73"/>
      <c r="V515" s="33"/>
    </row>
    <row r="516" spans="1:22" ht="15.2" customHeight="1" x14ac:dyDescent="0.15">
      <c r="A516" s="140"/>
      <c r="B516" s="55"/>
      <c r="C516" s="293"/>
      <c r="D516" s="293"/>
      <c r="E516" s="293"/>
      <c r="F516" s="293"/>
      <c r="G516" s="293"/>
      <c r="H516" s="293"/>
      <c r="I516" s="293"/>
      <c r="J516" s="293"/>
      <c r="K516" s="293"/>
      <c r="L516" s="293"/>
      <c r="M516" s="293"/>
      <c r="N516" s="293"/>
      <c r="O516" s="293"/>
      <c r="P516" s="294"/>
      <c r="Q516" s="25"/>
      <c r="R516" s="25"/>
      <c r="S516" s="163" t="s">
        <v>353</v>
      </c>
      <c r="T516" s="160"/>
      <c r="U516" s="73"/>
      <c r="V516" s="33"/>
    </row>
    <row r="517" spans="1:22" ht="15.2" customHeight="1" x14ac:dyDescent="0.15">
      <c r="A517" s="140"/>
      <c r="B517" s="55">
        <v>3</v>
      </c>
      <c r="C517" s="305" t="s">
        <v>498</v>
      </c>
      <c r="D517" s="305"/>
      <c r="E517" s="305"/>
      <c r="F517" s="305"/>
      <c r="G517" s="305"/>
      <c r="H517" s="305"/>
      <c r="I517" s="305"/>
      <c r="J517" s="305"/>
      <c r="K517" s="305"/>
      <c r="L517" s="305"/>
      <c r="M517" s="305"/>
      <c r="N517" s="305"/>
      <c r="O517" s="305"/>
      <c r="P517" s="306"/>
      <c r="Q517" s="291" t="s">
        <v>722</v>
      </c>
      <c r="R517" s="292"/>
      <c r="S517" s="163" t="s">
        <v>226</v>
      </c>
      <c r="T517" s="160"/>
      <c r="U517" s="73"/>
      <c r="V517" s="33"/>
    </row>
    <row r="518" spans="1:22" ht="15.2" customHeight="1" x14ac:dyDescent="0.15">
      <c r="A518" s="71"/>
      <c r="B518" s="72"/>
      <c r="C518" s="297"/>
      <c r="D518" s="297"/>
      <c r="E518" s="297"/>
      <c r="F518" s="297"/>
      <c r="G518" s="297"/>
      <c r="H518" s="297"/>
      <c r="I518" s="297"/>
      <c r="J518" s="297"/>
      <c r="K518" s="297"/>
      <c r="L518" s="297"/>
      <c r="M518" s="297"/>
      <c r="N518" s="297"/>
      <c r="O518" s="297"/>
      <c r="P518" s="298"/>
      <c r="Q518" s="67"/>
      <c r="R518" s="26"/>
      <c r="S518" s="164"/>
      <c r="T518" s="172"/>
      <c r="U518" s="166"/>
      <c r="V518" s="33"/>
    </row>
    <row r="519" spans="1:22" ht="15" customHeight="1" x14ac:dyDescent="0.15">
      <c r="A519" s="377" t="s">
        <v>352</v>
      </c>
      <c r="B519" s="79">
        <v>1</v>
      </c>
      <c r="C519" s="307" t="s">
        <v>600</v>
      </c>
      <c r="D519" s="307"/>
      <c r="E519" s="307"/>
      <c r="F519" s="307"/>
      <c r="G519" s="307"/>
      <c r="H519" s="307"/>
      <c r="I519" s="307"/>
      <c r="J519" s="307"/>
      <c r="K519" s="307"/>
      <c r="L519" s="307"/>
      <c r="M519" s="307"/>
      <c r="N519" s="307"/>
      <c r="O519" s="307"/>
      <c r="P519" s="308"/>
      <c r="Q519" s="36"/>
      <c r="R519" s="35"/>
      <c r="S519" s="159"/>
      <c r="T519" s="191" t="s">
        <v>433</v>
      </c>
      <c r="U519" s="157"/>
      <c r="V519" s="33"/>
    </row>
    <row r="520" spans="1:22" ht="15.2" customHeight="1" x14ac:dyDescent="0.15">
      <c r="A520" s="378"/>
      <c r="B520" s="55"/>
      <c r="C520" s="293"/>
      <c r="D520" s="293"/>
      <c r="E520" s="293"/>
      <c r="F520" s="293"/>
      <c r="G520" s="293"/>
      <c r="H520" s="293"/>
      <c r="I520" s="293"/>
      <c r="J520" s="293"/>
      <c r="K520" s="293"/>
      <c r="L520" s="293"/>
      <c r="M520" s="293"/>
      <c r="N520" s="293"/>
      <c r="O520" s="293"/>
      <c r="P520" s="294"/>
      <c r="Q520" s="29"/>
      <c r="R520" s="25"/>
      <c r="S520" s="160"/>
      <c r="T520" s="181" t="s">
        <v>531</v>
      </c>
      <c r="U520" s="73"/>
      <c r="V520" s="33"/>
    </row>
    <row r="521" spans="1:22" ht="15.2" customHeight="1" x14ac:dyDescent="0.15">
      <c r="A521" s="378"/>
      <c r="B521" s="55" t="s">
        <v>162</v>
      </c>
      <c r="C521" s="299" t="s">
        <v>497</v>
      </c>
      <c r="D521" s="299"/>
      <c r="E521" s="299"/>
      <c r="F521" s="299"/>
      <c r="G521" s="299"/>
      <c r="H521" s="299"/>
      <c r="I521" s="299"/>
      <c r="J521" s="299"/>
      <c r="K521" s="299"/>
      <c r="L521" s="299"/>
      <c r="M521" s="299"/>
      <c r="N521" s="299"/>
      <c r="O521" s="299"/>
      <c r="P521" s="300"/>
      <c r="Q521" s="291" t="s">
        <v>722</v>
      </c>
      <c r="R521" s="292"/>
      <c r="S521" s="163" t="s">
        <v>228</v>
      </c>
      <c r="T521" s="181"/>
      <c r="U521" s="73"/>
      <c r="V521" s="33"/>
    </row>
    <row r="522" spans="1:22" ht="15.2" customHeight="1" x14ac:dyDescent="0.15">
      <c r="A522" s="140"/>
      <c r="B522" s="55"/>
      <c r="C522" s="299"/>
      <c r="D522" s="299"/>
      <c r="E522" s="299"/>
      <c r="F522" s="299"/>
      <c r="G522" s="299"/>
      <c r="H522" s="299"/>
      <c r="I522" s="299"/>
      <c r="J522" s="299"/>
      <c r="K522" s="299"/>
      <c r="L522" s="299"/>
      <c r="M522" s="299"/>
      <c r="N522" s="299"/>
      <c r="O522" s="299"/>
      <c r="P522" s="300"/>
      <c r="Q522" s="29"/>
      <c r="R522" s="25"/>
      <c r="S522" s="160"/>
      <c r="T522" s="181"/>
      <c r="U522" s="73"/>
      <c r="V522" s="33"/>
    </row>
    <row r="523" spans="1:22" ht="15.2" customHeight="1" x14ac:dyDescent="0.15">
      <c r="A523" s="140"/>
      <c r="B523" s="55"/>
      <c r="C523" s="303"/>
      <c r="D523" s="303"/>
      <c r="E523" s="303"/>
      <c r="F523" s="303"/>
      <c r="G523" s="303"/>
      <c r="H523" s="303"/>
      <c r="I523" s="303"/>
      <c r="J523" s="303"/>
      <c r="K523" s="303"/>
      <c r="L523" s="303"/>
      <c r="M523" s="303"/>
      <c r="N523" s="303"/>
      <c r="O523" s="303"/>
      <c r="P523" s="304"/>
      <c r="Q523" s="29"/>
      <c r="R523" s="25"/>
      <c r="S523" s="160"/>
      <c r="T523" s="160"/>
      <c r="U523" s="73"/>
      <c r="V523" s="33"/>
    </row>
    <row r="524" spans="1:22" ht="15.2" customHeight="1" x14ac:dyDescent="0.15">
      <c r="A524" s="140"/>
      <c r="B524" s="55" t="s">
        <v>162</v>
      </c>
      <c r="C524" s="299" t="s">
        <v>496</v>
      </c>
      <c r="D524" s="299"/>
      <c r="E524" s="299"/>
      <c r="F524" s="299"/>
      <c r="G524" s="299"/>
      <c r="H524" s="299"/>
      <c r="I524" s="299"/>
      <c r="J524" s="299"/>
      <c r="K524" s="299"/>
      <c r="L524" s="299"/>
      <c r="M524" s="299"/>
      <c r="N524" s="299"/>
      <c r="O524" s="299"/>
      <c r="P524" s="300"/>
      <c r="Q524" s="291" t="s">
        <v>722</v>
      </c>
      <c r="R524" s="292"/>
      <c r="S524" s="160" t="s">
        <v>304</v>
      </c>
      <c r="T524" s="160"/>
      <c r="U524" s="73"/>
    </row>
    <row r="525" spans="1:22" ht="15.2" customHeight="1" x14ac:dyDescent="0.15">
      <c r="A525" s="140"/>
      <c r="B525" s="55"/>
      <c r="C525" s="299"/>
      <c r="D525" s="299"/>
      <c r="E525" s="299"/>
      <c r="F525" s="299"/>
      <c r="G525" s="299"/>
      <c r="H525" s="299"/>
      <c r="I525" s="299"/>
      <c r="J525" s="299"/>
      <c r="K525" s="299"/>
      <c r="L525" s="299"/>
      <c r="M525" s="299"/>
      <c r="N525" s="299"/>
      <c r="O525" s="299"/>
      <c r="P525" s="300"/>
      <c r="Q525" s="29"/>
      <c r="R525" s="25"/>
      <c r="S525" s="163" t="s">
        <v>306</v>
      </c>
      <c r="T525" s="160"/>
      <c r="U525" s="73"/>
    </row>
    <row r="526" spans="1:22" ht="15.2" customHeight="1" x14ac:dyDescent="0.15">
      <c r="A526" s="140"/>
      <c r="B526" s="55"/>
      <c r="C526" s="303"/>
      <c r="D526" s="303"/>
      <c r="E526" s="303"/>
      <c r="F526" s="303"/>
      <c r="G526" s="303"/>
      <c r="H526" s="303"/>
      <c r="I526" s="303"/>
      <c r="J526" s="303"/>
      <c r="K526" s="303"/>
      <c r="L526" s="303"/>
      <c r="M526" s="303"/>
      <c r="N526" s="303"/>
      <c r="O526" s="303"/>
      <c r="P526" s="304"/>
      <c r="Q526" s="29"/>
      <c r="R526" s="25"/>
      <c r="S526" s="160"/>
      <c r="T526" s="160"/>
      <c r="U526" s="73"/>
    </row>
    <row r="527" spans="1:22" ht="15.2" customHeight="1" x14ac:dyDescent="0.15">
      <c r="A527" s="140"/>
      <c r="B527" s="55" t="s">
        <v>162</v>
      </c>
      <c r="C527" s="299" t="s">
        <v>355</v>
      </c>
      <c r="D527" s="299"/>
      <c r="E527" s="299"/>
      <c r="F527" s="299"/>
      <c r="G527" s="299"/>
      <c r="H527" s="299"/>
      <c r="I527" s="299"/>
      <c r="J527" s="299"/>
      <c r="K527" s="299"/>
      <c r="L527" s="299"/>
      <c r="M527" s="299"/>
      <c r="N527" s="299"/>
      <c r="O527" s="299"/>
      <c r="P527" s="300"/>
      <c r="Q527" s="291" t="s">
        <v>722</v>
      </c>
      <c r="R527" s="292"/>
      <c r="S527" s="163" t="s">
        <v>300</v>
      </c>
      <c r="T527" s="160"/>
      <c r="U527" s="73"/>
    </row>
    <row r="528" spans="1:22" ht="15.2" customHeight="1" x14ac:dyDescent="0.15">
      <c r="A528" s="140"/>
      <c r="B528" s="55"/>
      <c r="C528" s="299"/>
      <c r="D528" s="299"/>
      <c r="E528" s="299"/>
      <c r="F528" s="299"/>
      <c r="G528" s="299"/>
      <c r="H528" s="299"/>
      <c r="I528" s="299"/>
      <c r="J528" s="299"/>
      <c r="K528" s="299"/>
      <c r="L528" s="299"/>
      <c r="M528" s="299"/>
      <c r="N528" s="299"/>
      <c r="O528" s="299"/>
      <c r="P528" s="300"/>
      <c r="Q528" s="29"/>
      <c r="R528" s="25"/>
      <c r="S528" s="160"/>
      <c r="T528" s="160"/>
      <c r="U528" s="73"/>
    </row>
    <row r="529" spans="1:21" ht="15.2" customHeight="1" x14ac:dyDescent="0.15">
      <c r="A529" s="140"/>
      <c r="B529" s="55"/>
      <c r="C529" s="303"/>
      <c r="D529" s="303"/>
      <c r="E529" s="303"/>
      <c r="F529" s="303"/>
      <c r="G529" s="303"/>
      <c r="H529" s="303"/>
      <c r="I529" s="303"/>
      <c r="J529" s="303"/>
      <c r="K529" s="303"/>
      <c r="L529" s="303"/>
      <c r="M529" s="303"/>
      <c r="N529" s="303"/>
      <c r="O529" s="303"/>
      <c r="P529" s="304"/>
      <c r="Q529" s="29"/>
      <c r="R529" s="25"/>
      <c r="S529" s="160"/>
      <c r="T529" s="160"/>
      <c r="U529" s="73"/>
    </row>
    <row r="530" spans="1:21" ht="15.2" customHeight="1" x14ac:dyDescent="0.15">
      <c r="A530" s="140"/>
      <c r="B530" s="55" t="s">
        <v>162</v>
      </c>
      <c r="C530" s="299" t="s">
        <v>495</v>
      </c>
      <c r="D530" s="299"/>
      <c r="E530" s="299"/>
      <c r="F530" s="299"/>
      <c r="G530" s="299"/>
      <c r="H530" s="299"/>
      <c r="I530" s="299"/>
      <c r="J530" s="299"/>
      <c r="K530" s="299"/>
      <c r="L530" s="299"/>
      <c r="M530" s="299"/>
      <c r="N530" s="299"/>
      <c r="O530" s="299"/>
      <c r="P530" s="300"/>
      <c r="Q530" s="291" t="s">
        <v>722</v>
      </c>
      <c r="R530" s="292"/>
      <c r="S530" s="160"/>
      <c r="T530" s="160"/>
      <c r="U530" s="73"/>
    </row>
    <row r="531" spans="1:21" ht="15.2" customHeight="1" x14ac:dyDescent="0.15">
      <c r="A531" s="140"/>
      <c r="B531" s="55"/>
      <c r="C531" s="299"/>
      <c r="D531" s="299"/>
      <c r="E531" s="299"/>
      <c r="F531" s="299"/>
      <c r="G531" s="299"/>
      <c r="H531" s="299"/>
      <c r="I531" s="299"/>
      <c r="J531" s="299"/>
      <c r="K531" s="299"/>
      <c r="L531" s="299"/>
      <c r="M531" s="299"/>
      <c r="N531" s="299"/>
      <c r="O531" s="299"/>
      <c r="P531" s="300"/>
      <c r="Q531" s="29"/>
      <c r="R531" s="25"/>
      <c r="S531" s="160"/>
      <c r="T531" s="160"/>
      <c r="U531" s="73"/>
    </row>
    <row r="532" spans="1:21" ht="15.2" customHeight="1" x14ac:dyDescent="0.15">
      <c r="A532" s="140"/>
      <c r="B532" s="55"/>
      <c r="C532" s="299"/>
      <c r="D532" s="299"/>
      <c r="E532" s="299"/>
      <c r="F532" s="299"/>
      <c r="G532" s="299"/>
      <c r="H532" s="299"/>
      <c r="I532" s="299"/>
      <c r="J532" s="299"/>
      <c r="K532" s="299"/>
      <c r="L532" s="299"/>
      <c r="M532" s="299"/>
      <c r="N532" s="299"/>
      <c r="O532" s="299"/>
      <c r="P532" s="300"/>
      <c r="Q532" s="29"/>
      <c r="R532" s="25"/>
      <c r="S532" s="160"/>
      <c r="T532" s="160"/>
      <c r="U532" s="73"/>
    </row>
    <row r="533" spans="1:21" ht="15.2" customHeight="1" x14ac:dyDescent="0.15">
      <c r="A533" s="140"/>
      <c r="B533" s="55"/>
      <c r="C533" s="293"/>
      <c r="D533" s="293"/>
      <c r="E533" s="293"/>
      <c r="F533" s="293"/>
      <c r="G533" s="293"/>
      <c r="H533" s="293"/>
      <c r="I533" s="293"/>
      <c r="J533" s="293"/>
      <c r="K533" s="293"/>
      <c r="L533" s="293"/>
      <c r="M533" s="293"/>
      <c r="N533" s="293"/>
      <c r="O533" s="293"/>
      <c r="P533" s="294"/>
      <c r="Q533" s="29"/>
      <c r="R533" s="25"/>
      <c r="S533" s="160"/>
      <c r="T533" s="160"/>
      <c r="U533" s="73"/>
    </row>
    <row r="534" spans="1:21" ht="15.2" customHeight="1" x14ac:dyDescent="0.15">
      <c r="A534" s="140"/>
      <c r="B534" s="55" t="s">
        <v>162</v>
      </c>
      <c r="C534" s="299" t="s">
        <v>509</v>
      </c>
      <c r="D534" s="299"/>
      <c r="E534" s="299"/>
      <c r="F534" s="299"/>
      <c r="G534" s="299"/>
      <c r="H534" s="299"/>
      <c r="I534" s="299"/>
      <c r="J534" s="299"/>
      <c r="K534" s="299"/>
      <c r="L534" s="299"/>
      <c r="M534" s="299"/>
      <c r="N534" s="299"/>
      <c r="O534" s="299"/>
      <c r="P534" s="300"/>
      <c r="Q534" s="291" t="s">
        <v>722</v>
      </c>
      <c r="R534" s="292"/>
      <c r="S534" s="160"/>
      <c r="T534" s="160"/>
      <c r="U534" s="73"/>
    </row>
    <row r="535" spans="1:21" ht="15.2" customHeight="1" x14ac:dyDescent="0.15">
      <c r="A535" s="140"/>
      <c r="B535" s="55"/>
      <c r="C535" s="299"/>
      <c r="D535" s="299"/>
      <c r="E535" s="299"/>
      <c r="F535" s="299"/>
      <c r="G535" s="299"/>
      <c r="H535" s="299"/>
      <c r="I535" s="299"/>
      <c r="J535" s="299"/>
      <c r="K535" s="299"/>
      <c r="L535" s="299"/>
      <c r="M535" s="299"/>
      <c r="N535" s="299"/>
      <c r="O535" s="299"/>
      <c r="P535" s="300"/>
      <c r="Q535" s="29"/>
      <c r="R535" s="25"/>
      <c r="S535" s="160"/>
      <c r="T535" s="160"/>
      <c r="U535" s="73"/>
    </row>
    <row r="536" spans="1:21" ht="15.2" customHeight="1" x14ac:dyDescent="0.15">
      <c r="A536" s="140"/>
      <c r="B536" s="55"/>
      <c r="C536" s="293"/>
      <c r="D536" s="293"/>
      <c r="E536" s="293"/>
      <c r="F536" s="293"/>
      <c r="G536" s="293"/>
      <c r="H536" s="293"/>
      <c r="I536" s="293"/>
      <c r="J536" s="293"/>
      <c r="K536" s="293"/>
      <c r="L536" s="293"/>
      <c r="M536" s="293"/>
      <c r="N536" s="293"/>
      <c r="O536" s="293"/>
      <c r="P536" s="294"/>
      <c r="Q536" s="29"/>
      <c r="R536" s="25"/>
      <c r="S536" s="160"/>
      <c r="T536" s="160"/>
      <c r="U536" s="73"/>
    </row>
    <row r="537" spans="1:21" ht="15.2" customHeight="1" x14ac:dyDescent="0.15">
      <c r="A537" s="140"/>
      <c r="B537" s="55"/>
      <c r="C537" s="293"/>
      <c r="D537" s="293"/>
      <c r="E537" s="293"/>
      <c r="F537" s="293"/>
      <c r="G537" s="293"/>
      <c r="H537" s="293"/>
      <c r="I537" s="293"/>
      <c r="J537" s="293"/>
      <c r="K537" s="293"/>
      <c r="L537" s="293"/>
      <c r="M537" s="293"/>
      <c r="N537" s="293"/>
      <c r="O537" s="293"/>
      <c r="P537" s="294"/>
      <c r="Q537" s="29"/>
      <c r="R537" s="25"/>
      <c r="S537" s="160"/>
      <c r="T537" s="160"/>
      <c r="U537" s="73"/>
    </row>
    <row r="538" spans="1:21" ht="15.2" customHeight="1" x14ac:dyDescent="0.15">
      <c r="A538" s="140"/>
      <c r="B538" s="55">
        <v>2</v>
      </c>
      <c r="C538" s="301" t="s">
        <v>510</v>
      </c>
      <c r="D538" s="301"/>
      <c r="E538" s="301"/>
      <c r="F538" s="301"/>
      <c r="G538" s="301"/>
      <c r="H538" s="301"/>
      <c r="I538" s="301"/>
      <c r="J538" s="301"/>
      <c r="K538" s="301"/>
      <c r="L538" s="301"/>
      <c r="M538" s="301"/>
      <c r="N538" s="301"/>
      <c r="O538" s="301"/>
      <c r="P538" s="302"/>
      <c r="Q538" s="291" t="s">
        <v>722</v>
      </c>
      <c r="R538" s="292"/>
      <c r="S538" s="160" t="s">
        <v>304</v>
      </c>
      <c r="T538" s="136" t="s">
        <v>434</v>
      </c>
      <c r="U538" s="73"/>
    </row>
    <row r="539" spans="1:21" ht="15.2" customHeight="1" x14ac:dyDescent="0.15">
      <c r="A539" s="140"/>
      <c r="B539" s="55"/>
      <c r="C539" s="301"/>
      <c r="D539" s="301"/>
      <c r="E539" s="301"/>
      <c r="F539" s="301"/>
      <c r="G539" s="301"/>
      <c r="H539" s="301"/>
      <c r="I539" s="301"/>
      <c r="J539" s="301"/>
      <c r="K539" s="301"/>
      <c r="L539" s="301"/>
      <c r="M539" s="301"/>
      <c r="N539" s="301"/>
      <c r="O539" s="301"/>
      <c r="P539" s="302"/>
      <c r="Q539" s="29"/>
      <c r="R539" s="25"/>
      <c r="S539" s="160"/>
      <c r="T539" s="181" t="s">
        <v>435</v>
      </c>
      <c r="U539" s="73"/>
    </row>
    <row r="540" spans="1:21" ht="15.2" customHeight="1" x14ac:dyDescent="0.15">
      <c r="A540" s="140"/>
      <c r="B540" s="55"/>
      <c r="C540" s="295" t="s">
        <v>511</v>
      </c>
      <c r="D540" s="295"/>
      <c r="E540" s="295"/>
      <c r="F540" s="295"/>
      <c r="G540" s="295"/>
      <c r="H540" s="295"/>
      <c r="I540" s="295"/>
      <c r="J540" s="295"/>
      <c r="K540" s="295"/>
      <c r="L540" s="295"/>
      <c r="M540" s="295"/>
      <c r="N540" s="295"/>
      <c r="O540" s="295"/>
      <c r="P540" s="296"/>
      <c r="Q540" s="291" t="s">
        <v>722</v>
      </c>
      <c r="R540" s="292"/>
      <c r="S540" s="160"/>
      <c r="T540" s="160"/>
      <c r="U540" s="73"/>
    </row>
    <row r="541" spans="1:21" ht="15.2" customHeight="1" x14ac:dyDescent="0.15">
      <c r="A541" s="140"/>
      <c r="B541" s="55"/>
      <c r="C541" s="293"/>
      <c r="D541" s="293"/>
      <c r="E541" s="293"/>
      <c r="F541" s="293"/>
      <c r="G541" s="293"/>
      <c r="H541" s="293"/>
      <c r="I541" s="293"/>
      <c r="J541" s="293"/>
      <c r="K541" s="293"/>
      <c r="L541" s="293"/>
      <c r="M541" s="293"/>
      <c r="N541" s="293"/>
      <c r="O541" s="293"/>
      <c r="P541" s="294"/>
      <c r="Q541" s="29"/>
      <c r="R541" s="25"/>
      <c r="S541" s="160"/>
      <c r="T541" s="160"/>
      <c r="U541" s="73"/>
    </row>
    <row r="542" spans="1:21" ht="15.2" customHeight="1" x14ac:dyDescent="0.15">
      <c r="A542" s="140"/>
      <c r="B542" s="55">
        <v>3</v>
      </c>
      <c r="C542" s="301" t="s">
        <v>512</v>
      </c>
      <c r="D542" s="301"/>
      <c r="E542" s="301"/>
      <c r="F542" s="301"/>
      <c r="G542" s="301"/>
      <c r="H542" s="301"/>
      <c r="I542" s="301"/>
      <c r="J542" s="301"/>
      <c r="K542" s="301"/>
      <c r="L542" s="301"/>
      <c r="M542" s="301"/>
      <c r="N542" s="301"/>
      <c r="O542" s="301"/>
      <c r="P542" s="302"/>
      <c r="Q542" s="291" t="s">
        <v>722</v>
      </c>
      <c r="R542" s="292"/>
      <c r="S542" s="160"/>
      <c r="T542" s="181" t="s">
        <v>369</v>
      </c>
      <c r="U542" s="73"/>
    </row>
    <row r="543" spans="1:21" ht="15.2" customHeight="1" x14ac:dyDescent="0.15">
      <c r="A543" s="140"/>
      <c r="B543" s="55"/>
      <c r="C543" s="301"/>
      <c r="D543" s="301"/>
      <c r="E543" s="301"/>
      <c r="F543" s="301"/>
      <c r="G543" s="301"/>
      <c r="H543" s="301"/>
      <c r="I543" s="301"/>
      <c r="J543" s="301"/>
      <c r="K543" s="301"/>
      <c r="L543" s="301"/>
      <c r="M543" s="301"/>
      <c r="N543" s="301"/>
      <c r="O543" s="301"/>
      <c r="P543" s="302"/>
      <c r="Q543" s="29"/>
      <c r="R543" s="25"/>
      <c r="S543" s="160"/>
      <c r="T543" s="181"/>
      <c r="U543" s="73"/>
    </row>
    <row r="544" spans="1:21" ht="15.2" customHeight="1" x14ac:dyDescent="0.15">
      <c r="A544" s="71"/>
      <c r="B544" s="72"/>
      <c r="C544" s="297"/>
      <c r="D544" s="297"/>
      <c r="E544" s="297"/>
      <c r="F544" s="297"/>
      <c r="G544" s="297"/>
      <c r="H544" s="297"/>
      <c r="I544" s="297"/>
      <c r="J544" s="297"/>
      <c r="K544" s="297"/>
      <c r="L544" s="297"/>
      <c r="M544" s="297"/>
      <c r="N544" s="297"/>
      <c r="O544" s="297"/>
      <c r="P544" s="298"/>
      <c r="Q544" s="67"/>
      <c r="R544" s="26"/>
      <c r="S544" s="172"/>
      <c r="T544" s="172"/>
      <c r="U544" s="166"/>
    </row>
  </sheetData>
  <mergeCells count="617">
    <mergeCell ref="A23:A24"/>
    <mergeCell ref="A51:A52"/>
    <mergeCell ref="A141:A142"/>
    <mergeCell ref="A148:A149"/>
    <mergeCell ref="B1:P2"/>
    <mergeCell ref="C3:P3"/>
    <mergeCell ref="C4:P4"/>
    <mergeCell ref="C458:P458"/>
    <mergeCell ref="C459:P459"/>
    <mergeCell ref="D214:P214"/>
    <mergeCell ref="D215:P215"/>
    <mergeCell ref="D216:P216"/>
    <mergeCell ref="A251:A252"/>
    <mergeCell ref="A212:A213"/>
    <mergeCell ref="C16:P16"/>
    <mergeCell ref="C20:P20"/>
    <mergeCell ref="C21:P21"/>
    <mergeCell ref="C22:P22"/>
    <mergeCell ref="A385:A387"/>
    <mergeCell ref="Q1:R1"/>
    <mergeCell ref="S393:S396"/>
    <mergeCell ref="T120:T121"/>
    <mergeCell ref="S166:S167"/>
    <mergeCell ref="S266:S267"/>
    <mergeCell ref="S270:S272"/>
    <mergeCell ref="U1:U2"/>
    <mergeCell ref="T1:T2"/>
    <mergeCell ref="S134:S137"/>
    <mergeCell ref="S62:S63"/>
    <mergeCell ref="S64:S66"/>
    <mergeCell ref="S1:S2"/>
    <mergeCell ref="T136:T137"/>
    <mergeCell ref="S131:S133"/>
    <mergeCell ref="T141:T142"/>
    <mergeCell ref="S10:S11"/>
    <mergeCell ref="T138:T139"/>
    <mergeCell ref="S71:S84"/>
    <mergeCell ref="S69:S70"/>
    <mergeCell ref="T131:T132"/>
    <mergeCell ref="T112:T113"/>
    <mergeCell ref="A1:A2"/>
    <mergeCell ref="A3:A4"/>
    <mergeCell ref="S511:S512"/>
    <mergeCell ref="A519:A521"/>
    <mergeCell ref="A450:A451"/>
    <mergeCell ref="A464:A465"/>
    <mergeCell ref="A501:A502"/>
    <mergeCell ref="A511:A512"/>
    <mergeCell ref="A434:A435"/>
    <mergeCell ref="A389:A390"/>
    <mergeCell ref="A392:A393"/>
    <mergeCell ref="C460:P460"/>
    <mergeCell ref="C463:P463"/>
    <mergeCell ref="C464:P464"/>
    <mergeCell ref="C465:P465"/>
    <mergeCell ref="C468:P468"/>
    <mergeCell ref="C469:P469"/>
    <mergeCell ref="C470:P470"/>
    <mergeCell ref="C471:P471"/>
    <mergeCell ref="S404:S407"/>
    <mergeCell ref="C5:P5"/>
    <mergeCell ref="C9:P9"/>
    <mergeCell ref="C10:P10"/>
    <mergeCell ref="C11:P11"/>
    <mergeCell ref="C12:P12"/>
    <mergeCell ref="C13:P13"/>
    <mergeCell ref="S464:S465"/>
    <mergeCell ref="S397:S398"/>
    <mergeCell ref="S401:S402"/>
    <mergeCell ref="S422:S424"/>
    <mergeCell ref="S434:S435"/>
    <mergeCell ref="S302:S303"/>
    <mergeCell ref="S374:S376"/>
    <mergeCell ref="S299:S300"/>
    <mergeCell ref="S277:S278"/>
    <mergeCell ref="S212:S213"/>
    <mergeCell ref="S331:S332"/>
    <mergeCell ref="S283:S284"/>
    <mergeCell ref="S295:S296"/>
    <mergeCell ref="S291:S292"/>
    <mergeCell ref="S6:S8"/>
    <mergeCell ref="S149:S151"/>
    <mergeCell ref="C57:P57"/>
    <mergeCell ref="C42:P42"/>
    <mergeCell ref="C45:P45"/>
    <mergeCell ref="C46:P46"/>
    <mergeCell ref="C47:P47"/>
    <mergeCell ref="C48:P48"/>
    <mergeCell ref="C49:P49"/>
    <mergeCell ref="C38:P38"/>
    <mergeCell ref="C23:P23"/>
    <mergeCell ref="C24:P24"/>
    <mergeCell ref="C25:P25"/>
    <mergeCell ref="C67:P67"/>
    <mergeCell ref="C68:P68"/>
    <mergeCell ref="C69:P69"/>
    <mergeCell ref="C70:P70"/>
    <mergeCell ref="C73:P73"/>
    <mergeCell ref="C74:J74"/>
    <mergeCell ref="C75:D75"/>
    <mergeCell ref="E75:L75"/>
    <mergeCell ref="C58:P58"/>
    <mergeCell ref="C61:P61"/>
    <mergeCell ref="C62:P62"/>
    <mergeCell ref="C63:P63"/>
    <mergeCell ref="C64:P66"/>
    <mergeCell ref="C77:P77"/>
    <mergeCell ref="C82:P82"/>
    <mergeCell ref="C83:P83"/>
    <mergeCell ref="D78:O78"/>
    <mergeCell ref="D79:O79"/>
    <mergeCell ref="D80:O80"/>
    <mergeCell ref="D81:O81"/>
    <mergeCell ref="D84:O84"/>
    <mergeCell ref="D85:O85"/>
    <mergeCell ref="C87:P87"/>
    <mergeCell ref="C88:P88"/>
    <mergeCell ref="C92:P92"/>
    <mergeCell ref="D89:N89"/>
    <mergeCell ref="D90:N90"/>
    <mergeCell ref="D91:N91"/>
    <mergeCell ref="D86:O86"/>
    <mergeCell ref="D93:O93"/>
    <mergeCell ref="D94:O94"/>
    <mergeCell ref="C97:P97"/>
    <mergeCell ref="C98:P98"/>
    <mergeCell ref="C102:P102"/>
    <mergeCell ref="C103:P103"/>
    <mergeCell ref="D99:P99"/>
    <mergeCell ref="D100:P100"/>
    <mergeCell ref="D95:O95"/>
    <mergeCell ref="D96:O96"/>
    <mergeCell ref="D101:P101"/>
    <mergeCell ref="C121:P121"/>
    <mergeCell ref="J114:K114"/>
    <mergeCell ref="G114:H114"/>
    <mergeCell ref="D114:E114"/>
    <mergeCell ref="C104:P104"/>
    <mergeCell ref="C105:P105"/>
    <mergeCell ref="C109:P109"/>
    <mergeCell ref="C110:P110"/>
    <mergeCell ref="C111:P111"/>
    <mergeCell ref="C112:P112"/>
    <mergeCell ref="D106:O106"/>
    <mergeCell ref="D107:O107"/>
    <mergeCell ref="D108:O108"/>
    <mergeCell ref="C59:P60"/>
    <mergeCell ref="C71:P72"/>
    <mergeCell ref="C131:P131"/>
    <mergeCell ref="C132:P132"/>
    <mergeCell ref="C133:P133"/>
    <mergeCell ref="C134:P134"/>
    <mergeCell ref="C135:P135"/>
    <mergeCell ref="C138:P138"/>
    <mergeCell ref="D136:O137"/>
    <mergeCell ref="C123:P123"/>
    <mergeCell ref="C125:P125"/>
    <mergeCell ref="C127:P127"/>
    <mergeCell ref="C129:P129"/>
    <mergeCell ref="C130:P130"/>
    <mergeCell ref="C122:I122"/>
    <mergeCell ref="C124:I124"/>
    <mergeCell ref="C126:I126"/>
    <mergeCell ref="C128:I128"/>
    <mergeCell ref="C113:P113"/>
    <mergeCell ref="C116:P116"/>
    <mergeCell ref="C117:P117"/>
    <mergeCell ref="C118:P118"/>
    <mergeCell ref="C119:P119"/>
    <mergeCell ref="C120:P120"/>
    <mergeCell ref="C6:P8"/>
    <mergeCell ref="C14:P15"/>
    <mergeCell ref="C17:P19"/>
    <mergeCell ref="C26:F26"/>
    <mergeCell ref="I26:N26"/>
    <mergeCell ref="C39:P41"/>
    <mergeCell ref="C43:P44"/>
    <mergeCell ref="C50:P51"/>
    <mergeCell ref="C55:P56"/>
    <mergeCell ref="C52:P52"/>
    <mergeCell ref="C53:P53"/>
    <mergeCell ref="C54:P54"/>
    <mergeCell ref="D146:H146"/>
    <mergeCell ref="I146:J146"/>
    <mergeCell ref="B148:G148"/>
    <mergeCell ref="C149:P149"/>
    <mergeCell ref="C150:P150"/>
    <mergeCell ref="C151:P151"/>
    <mergeCell ref="C152:P152"/>
    <mergeCell ref="C153:P153"/>
    <mergeCell ref="C140:P140"/>
    <mergeCell ref="C141:P141"/>
    <mergeCell ref="C142:P142"/>
    <mergeCell ref="C147:P147"/>
    <mergeCell ref="D168:O169"/>
    <mergeCell ref="D170:O171"/>
    <mergeCell ref="D166:O167"/>
    <mergeCell ref="D163:O164"/>
    <mergeCell ref="D165:O165"/>
    <mergeCell ref="C157:P157"/>
    <mergeCell ref="C160:P160"/>
    <mergeCell ref="D154:P154"/>
    <mergeCell ref="D155:P156"/>
    <mergeCell ref="C158:P159"/>
    <mergeCell ref="D161:O162"/>
    <mergeCell ref="D177:O178"/>
    <mergeCell ref="D175:O176"/>
    <mergeCell ref="D179:O179"/>
    <mergeCell ref="D180:O181"/>
    <mergeCell ref="D182:O183"/>
    <mergeCell ref="D184:O184"/>
    <mergeCell ref="D185:O186"/>
    <mergeCell ref="D173:P173"/>
    <mergeCell ref="D174:P174"/>
    <mergeCell ref="C187:O188"/>
    <mergeCell ref="D192:P193"/>
    <mergeCell ref="D202:P205"/>
    <mergeCell ref="D206:P207"/>
    <mergeCell ref="D208:P210"/>
    <mergeCell ref="D196:P197"/>
    <mergeCell ref="D198:P199"/>
    <mergeCell ref="D200:P201"/>
    <mergeCell ref="D194:P195"/>
    <mergeCell ref="D189:P189"/>
    <mergeCell ref="D190:P190"/>
    <mergeCell ref="D191:P191"/>
    <mergeCell ref="D228:P228"/>
    <mergeCell ref="C212:P213"/>
    <mergeCell ref="C217:P218"/>
    <mergeCell ref="C219:P221"/>
    <mergeCell ref="D223:K223"/>
    <mergeCell ref="D224:H224"/>
    <mergeCell ref="D225:H225"/>
    <mergeCell ref="D226:H226"/>
    <mergeCell ref="D222:P222"/>
    <mergeCell ref="C252:P252"/>
    <mergeCell ref="C258:P258"/>
    <mergeCell ref="C259:P259"/>
    <mergeCell ref="C260:P260"/>
    <mergeCell ref="C256:P257"/>
    <mergeCell ref="C253:P255"/>
    <mergeCell ref="D250:P250"/>
    <mergeCell ref="C229:P229"/>
    <mergeCell ref="C231:P231"/>
    <mergeCell ref="C232:P232"/>
    <mergeCell ref="C233:P235"/>
    <mergeCell ref="C236:P237"/>
    <mergeCell ref="C238:P240"/>
    <mergeCell ref="C241:P243"/>
    <mergeCell ref="C246:P246"/>
    <mergeCell ref="C248:P249"/>
    <mergeCell ref="C251:P251"/>
    <mergeCell ref="D244:P244"/>
    <mergeCell ref="D245:P245"/>
    <mergeCell ref="D247:P247"/>
    <mergeCell ref="C270:P270"/>
    <mergeCell ref="C271:P271"/>
    <mergeCell ref="C275:P275"/>
    <mergeCell ref="C276:P276"/>
    <mergeCell ref="C277:P277"/>
    <mergeCell ref="C278:P278"/>
    <mergeCell ref="C261:P261"/>
    <mergeCell ref="C265:P265"/>
    <mergeCell ref="C266:P266"/>
    <mergeCell ref="C262:P264"/>
    <mergeCell ref="C267:P269"/>
    <mergeCell ref="C295:P296"/>
    <mergeCell ref="C288:P288"/>
    <mergeCell ref="C289:P289"/>
    <mergeCell ref="C290:P290"/>
    <mergeCell ref="C272:P274"/>
    <mergeCell ref="C293:P293"/>
    <mergeCell ref="C294:P294"/>
    <mergeCell ref="C291:P292"/>
    <mergeCell ref="C279:P279"/>
    <mergeCell ref="C280:P280"/>
    <mergeCell ref="C281:P281"/>
    <mergeCell ref="C282:P282"/>
    <mergeCell ref="C283:P283"/>
    <mergeCell ref="C284:P284"/>
    <mergeCell ref="C285:P285"/>
    <mergeCell ref="C286:P286"/>
    <mergeCell ref="C287:P287"/>
    <mergeCell ref="C305:P305"/>
    <mergeCell ref="C306:P306"/>
    <mergeCell ref="C307:P307"/>
    <mergeCell ref="C308:P308"/>
    <mergeCell ref="C297:P297"/>
    <mergeCell ref="C298:P298"/>
    <mergeCell ref="C299:P299"/>
    <mergeCell ref="C300:P300"/>
    <mergeCell ref="C301:P301"/>
    <mergeCell ref="C302:P302"/>
    <mergeCell ref="C303:P303"/>
    <mergeCell ref="C304:P304"/>
    <mergeCell ref="C316:P316"/>
    <mergeCell ref="C317:P317"/>
    <mergeCell ref="C318:P318"/>
    <mergeCell ref="C319:P319"/>
    <mergeCell ref="C320:P320"/>
    <mergeCell ref="C321:P321"/>
    <mergeCell ref="D309:O310"/>
    <mergeCell ref="D313:O315"/>
    <mergeCell ref="D311:O312"/>
    <mergeCell ref="C343:P343"/>
    <mergeCell ref="D322:O322"/>
    <mergeCell ref="D323:O323"/>
    <mergeCell ref="C334:P336"/>
    <mergeCell ref="C338:P339"/>
    <mergeCell ref="C340:P342"/>
    <mergeCell ref="C331:P331"/>
    <mergeCell ref="C332:P332"/>
    <mergeCell ref="C333:P333"/>
    <mergeCell ref="C337:P337"/>
    <mergeCell ref="C324:P324"/>
    <mergeCell ref="C325:P325"/>
    <mergeCell ref="C326:P326"/>
    <mergeCell ref="C327:P327"/>
    <mergeCell ref="C328:P328"/>
    <mergeCell ref="C329:P329"/>
    <mergeCell ref="C330:P330"/>
    <mergeCell ref="C371:P371"/>
    <mergeCell ref="C344:P346"/>
    <mergeCell ref="C351:P353"/>
    <mergeCell ref="C354:P357"/>
    <mergeCell ref="C360:P361"/>
    <mergeCell ref="C372:P372"/>
    <mergeCell ref="C373:P373"/>
    <mergeCell ref="C362:P362"/>
    <mergeCell ref="C363:P363"/>
    <mergeCell ref="C364:P364"/>
    <mergeCell ref="C365:P365"/>
    <mergeCell ref="C366:P366"/>
    <mergeCell ref="C367:P367"/>
    <mergeCell ref="C368:P368"/>
    <mergeCell ref="C369:P369"/>
    <mergeCell ref="C370:P370"/>
    <mergeCell ref="C358:P358"/>
    <mergeCell ref="C359:P359"/>
    <mergeCell ref="C347:P347"/>
    <mergeCell ref="C348:P348"/>
    <mergeCell ref="C349:P349"/>
    <mergeCell ref="C350:P350"/>
    <mergeCell ref="C374:P375"/>
    <mergeCell ref="C376:P377"/>
    <mergeCell ref="C380:P381"/>
    <mergeCell ref="C385:P387"/>
    <mergeCell ref="C389:P391"/>
    <mergeCell ref="C393:P395"/>
    <mergeCell ref="C397:P398"/>
    <mergeCell ref="C388:P388"/>
    <mergeCell ref="C392:P392"/>
    <mergeCell ref="C378:P378"/>
    <mergeCell ref="C379:P379"/>
    <mergeCell ref="C382:P382"/>
    <mergeCell ref="C383:P383"/>
    <mergeCell ref="C384:P384"/>
    <mergeCell ref="C399:P399"/>
    <mergeCell ref="C400:P400"/>
    <mergeCell ref="C401:P401"/>
    <mergeCell ref="C402:P402"/>
    <mergeCell ref="C403:P403"/>
    <mergeCell ref="C404:P404"/>
    <mergeCell ref="C405:P405"/>
    <mergeCell ref="C406:P406"/>
    <mergeCell ref="C396:P396"/>
    <mergeCell ref="D407:O407"/>
    <mergeCell ref="D408:O408"/>
    <mergeCell ref="D409:O409"/>
    <mergeCell ref="D410:O410"/>
    <mergeCell ref="D411:O411"/>
    <mergeCell ref="C417:P417"/>
    <mergeCell ref="C421:P421"/>
    <mergeCell ref="C422:P422"/>
    <mergeCell ref="D418:O418"/>
    <mergeCell ref="D419:O419"/>
    <mergeCell ref="D420:O420"/>
    <mergeCell ref="C412:P412"/>
    <mergeCell ref="C413:P413"/>
    <mergeCell ref="C414:P414"/>
    <mergeCell ref="C415:P415"/>
    <mergeCell ref="C416:P416"/>
    <mergeCell ref="C433:P433"/>
    <mergeCell ref="C434:P434"/>
    <mergeCell ref="C435:P435"/>
    <mergeCell ref="C438:P438"/>
    <mergeCell ref="C423:E423"/>
    <mergeCell ref="I423:K423"/>
    <mergeCell ref="F423:H423"/>
    <mergeCell ref="L423:M423"/>
    <mergeCell ref="C425:P426"/>
    <mergeCell ref="C428:P429"/>
    <mergeCell ref="C431:P432"/>
    <mergeCell ref="C436:P437"/>
    <mergeCell ref="C424:P424"/>
    <mergeCell ref="C427:P427"/>
    <mergeCell ref="C430:P430"/>
    <mergeCell ref="C439:P439"/>
    <mergeCell ref="C440:P440"/>
    <mergeCell ref="C441:P441"/>
    <mergeCell ref="C442:P442"/>
    <mergeCell ref="C443:P443"/>
    <mergeCell ref="C444:P444"/>
    <mergeCell ref="C445:P445"/>
    <mergeCell ref="C446:P446"/>
    <mergeCell ref="C447:P447"/>
    <mergeCell ref="C456:P457"/>
    <mergeCell ref="C461:P462"/>
    <mergeCell ref="C466:P467"/>
    <mergeCell ref="C472:P473"/>
    <mergeCell ref="D478:P479"/>
    <mergeCell ref="C448:P448"/>
    <mergeCell ref="C449:P449"/>
    <mergeCell ref="C450:P450"/>
    <mergeCell ref="C451:P451"/>
    <mergeCell ref="C452:P452"/>
    <mergeCell ref="C453:P453"/>
    <mergeCell ref="C454:P454"/>
    <mergeCell ref="C455:P455"/>
    <mergeCell ref="C484:P484"/>
    <mergeCell ref="C485:P485"/>
    <mergeCell ref="D486:P487"/>
    <mergeCell ref="D482:P483"/>
    <mergeCell ref="D480:P481"/>
    <mergeCell ref="C474:P474"/>
    <mergeCell ref="C475:P475"/>
    <mergeCell ref="C476:P476"/>
    <mergeCell ref="C477:P477"/>
    <mergeCell ref="D488:O488"/>
    <mergeCell ref="D489:O489"/>
    <mergeCell ref="D490:O490"/>
    <mergeCell ref="C502:P504"/>
    <mergeCell ref="C491:P491"/>
    <mergeCell ref="C492:P492"/>
    <mergeCell ref="C493:P493"/>
    <mergeCell ref="C496:P496"/>
    <mergeCell ref="C497:P497"/>
    <mergeCell ref="C505:P505"/>
    <mergeCell ref="C508:P508"/>
    <mergeCell ref="C509:P509"/>
    <mergeCell ref="C510:P510"/>
    <mergeCell ref="C498:P498"/>
    <mergeCell ref="C499:P499"/>
    <mergeCell ref="C500:P500"/>
    <mergeCell ref="C501:P501"/>
    <mergeCell ref="C494:P495"/>
    <mergeCell ref="C523:P523"/>
    <mergeCell ref="C526:P526"/>
    <mergeCell ref="C511:P513"/>
    <mergeCell ref="C506:P507"/>
    <mergeCell ref="C521:P522"/>
    <mergeCell ref="C524:P525"/>
    <mergeCell ref="C514:P514"/>
    <mergeCell ref="C515:P515"/>
    <mergeCell ref="C516:P516"/>
    <mergeCell ref="C517:P517"/>
    <mergeCell ref="C518:P518"/>
    <mergeCell ref="C519:P519"/>
    <mergeCell ref="C520:P520"/>
    <mergeCell ref="C537:P537"/>
    <mergeCell ref="C540:P540"/>
    <mergeCell ref="C541:P541"/>
    <mergeCell ref="C544:P544"/>
    <mergeCell ref="C527:P528"/>
    <mergeCell ref="C530:P532"/>
    <mergeCell ref="C534:P535"/>
    <mergeCell ref="C538:P539"/>
    <mergeCell ref="C542:P543"/>
    <mergeCell ref="C529:P529"/>
    <mergeCell ref="C533:P533"/>
    <mergeCell ref="C536:P536"/>
    <mergeCell ref="Q4:R4"/>
    <mergeCell ref="Q6:R6"/>
    <mergeCell ref="Q10:R10"/>
    <mergeCell ref="Q12:R12"/>
    <mergeCell ref="Q14:R14"/>
    <mergeCell ref="Q17:R17"/>
    <mergeCell ref="Q21:R21"/>
    <mergeCell ref="Q23:R23"/>
    <mergeCell ref="Q24:R24"/>
    <mergeCell ref="Q39:R39"/>
    <mergeCell ref="Q43:R43"/>
    <mergeCell ref="Q48:R48"/>
    <mergeCell ref="Q50:R50"/>
    <mergeCell ref="Q53:R53"/>
    <mergeCell ref="Q55:R55"/>
    <mergeCell ref="Q58:R58"/>
    <mergeCell ref="Q62:R62"/>
    <mergeCell ref="Q64:R64"/>
    <mergeCell ref="Q69:R69"/>
    <mergeCell ref="Q71:R71"/>
    <mergeCell ref="Q82:R82"/>
    <mergeCell ref="Q87:R87"/>
    <mergeCell ref="Q97:R97"/>
    <mergeCell ref="Q103:R103"/>
    <mergeCell ref="Q104:R104"/>
    <mergeCell ref="Q109:R109"/>
    <mergeCell ref="Q112:R112"/>
    <mergeCell ref="Q117:R117"/>
    <mergeCell ref="Q118:R118"/>
    <mergeCell ref="Q134:R134"/>
    <mergeCell ref="Q141:R141"/>
    <mergeCell ref="Q149:R149"/>
    <mergeCell ref="Q152:R152"/>
    <mergeCell ref="Q158:R158"/>
    <mergeCell ref="Q173:R173"/>
    <mergeCell ref="Q187:R187"/>
    <mergeCell ref="Q190:R190"/>
    <mergeCell ref="Q217:R217"/>
    <mergeCell ref="Q219:R219"/>
    <mergeCell ref="Q229:R229"/>
    <mergeCell ref="Q231:R231"/>
    <mergeCell ref="Q236:R236"/>
    <mergeCell ref="Q238:R238"/>
    <mergeCell ref="Q241:R241"/>
    <mergeCell ref="Q246:R246"/>
    <mergeCell ref="Q248:R248"/>
    <mergeCell ref="Q253:R253"/>
    <mergeCell ref="Q256:R256"/>
    <mergeCell ref="Q258:R258"/>
    <mergeCell ref="Q259:R259"/>
    <mergeCell ref="Q261:R261"/>
    <mergeCell ref="Q266:R266"/>
    <mergeCell ref="Q270:R270"/>
    <mergeCell ref="Q277:R277"/>
    <mergeCell ref="Q280:R280"/>
    <mergeCell ref="Q283:R283"/>
    <mergeCell ref="Q284:R284"/>
    <mergeCell ref="Q288:R288"/>
    <mergeCell ref="Q291:R291"/>
    <mergeCell ref="Q293:R293"/>
    <mergeCell ref="Q295:R295"/>
    <mergeCell ref="Q297:R297"/>
    <mergeCell ref="Q299:R299"/>
    <mergeCell ref="Q300:R300"/>
    <mergeCell ref="Q302:R302"/>
    <mergeCell ref="Q304:R304"/>
    <mergeCell ref="Q306:R306"/>
    <mergeCell ref="Q317:R317"/>
    <mergeCell ref="Q320:R320"/>
    <mergeCell ref="Q325:R325"/>
    <mergeCell ref="Q328:R328"/>
    <mergeCell ref="Q331:R331"/>
    <mergeCell ref="Q334:R334"/>
    <mergeCell ref="Q340:R340"/>
    <mergeCell ref="Q344:R344"/>
    <mergeCell ref="Q349:R349"/>
    <mergeCell ref="Q351:R351"/>
    <mergeCell ref="Q354:R354"/>
    <mergeCell ref="Q360:R360"/>
    <mergeCell ref="Q362:R362"/>
    <mergeCell ref="Q366:R366"/>
    <mergeCell ref="Q399:R399"/>
    <mergeCell ref="Q401:R401"/>
    <mergeCell ref="Q402:R402"/>
    <mergeCell ref="Q404:R404"/>
    <mergeCell ref="Q407:R407"/>
    <mergeCell ref="Q408:R408"/>
    <mergeCell ref="Q409:R409"/>
    <mergeCell ref="Q411:R411"/>
    <mergeCell ref="Q367:R367"/>
    <mergeCell ref="Q369:R369"/>
    <mergeCell ref="Q372:R372"/>
    <mergeCell ref="Q374:R374"/>
    <mergeCell ref="Q379:R379"/>
    <mergeCell ref="Q385:R385"/>
    <mergeCell ref="Q389:R389"/>
    <mergeCell ref="Q393:R393"/>
    <mergeCell ref="Q397:R397"/>
    <mergeCell ref="Q413:R413"/>
    <mergeCell ref="Q416:R416"/>
    <mergeCell ref="Q422:R422"/>
    <mergeCell ref="Q425:R425"/>
    <mergeCell ref="Q428:R428"/>
    <mergeCell ref="Q431:R431"/>
    <mergeCell ref="Q434:R434"/>
    <mergeCell ref="Q436:R436"/>
    <mergeCell ref="Q439:R439"/>
    <mergeCell ref="Q474:R474"/>
    <mergeCell ref="Q476:R476"/>
    <mergeCell ref="Q492:R492"/>
    <mergeCell ref="Q494:R494"/>
    <mergeCell ref="Q497:R497"/>
    <mergeCell ref="Q501:R501"/>
    <mergeCell ref="Q441:R441"/>
    <mergeCell ref="Q445:R445"/>
    <mergeCell ref="Q447:R447"/>
    <mergeCell ref="Q450:R450"/>
    <mergeCell ref="Q451:R451"/>
    <mergeCell ref="Q453:R453"/>
    <mergeCell ref="Q456:R456"/>
    <mergeCell ref="Q459:R459"/>
    <mergeCell ref="Q461:R461"/>
    <mergeCell ref="Q534:R534"/>
    <mergeCell ref="Q538:R538"/>
    <mergeCell ref="Q540:R540"/>
    <mergeCell ref="Q542:R542"/>
    <mergeCell ref="Q46:R46"/>
    <mergeCell ref="Q212:R212"/>
    <mergeCell ref="Q329:R329"/>
    <mergeCell ref="Q383:R383"/>
    <mergeCell ref="Q466:R466"/>
    <mergeCell ref="Q131:R131"/>
    <mergeCell ref="Q285:R285"/>
    <mergeCell ref="Q454:R454"/>
    <mergeCell ref="Q506:R506"/>
    <mergeCell ref="Q508:R508"/>
    <mergeCell ref="Q511:R511"/>
    <mergeCell ref="Q515:R515"/>
    <mergeCell ref="Q517:R517"/>
    <mergeCell ref="Q521:R521"/>
    <mergeCell ref="Q524:R524"/>
    <mergeCell ref="Q527:R527"/>
    <mergeCell ref="Q530:R530"/>
    <mergeCell ref="Q464:R464"/>
    <mergeCell ref="Q469:R469"/>
    <mergeCell ref="Q472:R472"/>
  </mergeCells>
  <phoneticPr fontId="1"/>
  <dataValidations count="10">
    <dataValidation type="list" allowBlank="1" showInputMessage="1" sqref="C122:I122" xr:uid="{0AE06DCD-210E-4B63-A0AD-18D1902677D3}">
      <formula1>"　　有（　　　　　　　　　　　　　　　　　）　・　無,　　有（　　　　　　　　　　　　　　　　　　　　　）,　　無　"</formula1>
    </dataValidation>
    <dataValidation type="list" allowBlank="1" showInputMessage="1" sqref="C124:I124" xr:uid="{83C56248-77B8-4605-B905-F0D0F556EDA8}">
      <formula1>"　　適　・　不適（　　　　　　　　　　　　　　　　）,　　適,　　不適（　　　　　　　　　　　　　　　　　　　）　"</formula1>
    </dataValidation>
    <dataValidation type="list" allowBlank="1" showInputMessage="1" sqref="C126:I126" xr:uid="{71786785-96CA-4660-8754-19A3D154910E}">
      <formula1>"　　有　(         回／　　　)　　・　　無,有（　　　　　　　回／　　　）,　　無"</formula1>
    </dataValidation>
    <dataValidation type="list" allowBlank="1" showInputMessage="1" sqref="C128:I128" xr:uid="{5BA91361-E213-496B-BA79-2C3662964706}">
      <formula1>"　　有(　毎日　 ・    　回／　  ) 　・　　無,　　有（　　毎日　　）,　　有（　　　　　　回／　　　）,　　無"</formula1>
    </dataValidation>
    <dataValidation type="list" allowBlank="1" showInputMessage="1" sqref="C74:J74" xr:uid="{6AA51826-D633-4F04-8E6D-EBECC3C97565}">
      <formula1>"1日ごと　・  1週間ごと   ・  10日ごと　・　1月ごと,　　1日ごと,　　1週間ごと,　　10日ごと,　　1月ごと,"</formula1>
    </dataValidation>
    <dataValidation type="list" allowBlank="1" showInputMessage="1" sqref="Q283:R284 Q6:R6 Q10:R10 Q12:R12 Q14:R14 Q17:R17 Q21:R21 Q23:R24 Q39:R39 Q43:R43 Q48:R48 Q50:R50 Q53:R53 Q58:R58 Q87:R87 Q109:R109 Q149:R149 Q187:R187 Q55:R55 Q62:R62 Q64:R64 Q69:R69 Q71:R71 Q82:R82 Q97:R97 Q103:R104 Q112:R112 Q117:R118 Q134:R134 Q141:R141 Q152:R152 Q158:R158 Q173:R173 Q190:R190 Q217:R217 Q219:R219 Q229:R229 Q231:R231 Q246:R246 Q236:R236 Q238:R238 Q241:R241 Q248:R248 Q253:R253 Q256:R256 Q258:R259 Q261:R261 Q266:R266 Q270:R270 Q295:R295 Q328:R328 Q360:R360 Q277:R277 Q280:R280 Q542:R542 Q288:R288 Q291:R291 Q293:R293 Q297:R297 Q299:R300 Q302:R302 Q304:R304 Q306:R306 Q317:R317 Q320:R320 Q325:R325 Q331:R331 Q334:R334 Q340:R340 Q344:R344 Q349:R349 Q351:R351 Q354:R354 Q362:R362 Q366:R367 Q369:R369 Q372:R372 Q374:R374 Q379:R379 Q385:R385 Q389:R389 Q393:R393 Q397:R397 Q404:R404 Q399:R399 Q401:R402 Q407:R409 Q411:R411 Q413:R413 Q416:R416 Q422:R422 Q425:R425 Q428:R428 Q431:R431 Q434:R434 Q436:R436 Q439:R439 Q441:R441 Q445:R445 Q447:R447 Q450:R451 Q464:R464 Q453:R453 Q456:R456 Q459:R459 Q461:R461 Q469:R469 Q472:R472 Q474:R474 Q476:R476 Q530:R530 Q492:R492 Q494:R494 Q497:R497 Q501:R501 Q506:R506 Q508:R508 Q511:R511 Q515:R515 Q517:R517 Q521:R521 Q524:R524 Q527:R527 Q534:R534 Q538:R538 Q540:R540 Q4:R4" xr:uid="{4D039CDD-F8A7-40B1-A361-2A17BF30F9AA}">
      <formula1>"い　る  | いない,い　る |　———,　———　|　いない,　"</formula1>
    </dataValidation>
    <dataValidation type="list" allowBlank="1" showInputMessage="1" sqref="Q46:R46 Q212:R212 Q329:R329 Q383:R383 Q466:R466" xr:uid="{247110F8-FA81-4BB9-AC02-B4DB7C589B19}">
      <formula1>"いない |   い　る, いない |　———　,———　 |　い　る,　"</formula1>
    </dataValidation>
    <dataValidation type="list" allowBlank="1" showInputMessage="1" sqref="Q131:R131" xr:uid="{F0561D9C-A90C-46B5-A5AB-95BED4099C73}">
      <formula1>"は　い  | いいえ,は　い |　——— ,　———　|　いいえ,　"</formula1>
    </dataValidation>
    <dataValidation type="list" allowBlank="1" showInputMessage="1" sqref="Q285:R285" xr:uid="{B0586846-9DA0-4846-A04A-B9AF32526B19}">
      <formula1>" な　い  |　あ　る,な　い |　——— ,　———　|　あ　る ,　"</formula1>
    </dataValidation>
    <dataValidation type="list" allowBlank="1" showInputMessage="1" sqref="Q454:R454" xr:uid="{127F02B5-0C89-4563-95A6-38702440C2D3}">
      <formula1>"あ　る  |  な　い,あ　る |　——— ,　———　|　な　い ,　"</formula1>
    </dataValidation>
  </dataValidations>
  <printOptions horizontalCentered="1"/>
  <pageMargins left="0.23622047244094491" right="0.23622047244094491" top="0.74803149606299213" bottom="0.74803149606299213" header="0.31496062992125984" footer="0.31496062992125984"/>
  <pageSetup paperSize="9" fitToHeight="0" orientation="landscape" useFirstPageNumber="1" horizontalDpi="300" verticalDpi="300" r:id="rId1"/>
  <headerFooter alignWithMargins="0">
    <oddFooter>&amp;C&amp;"ＭＳ ゴシック,標準"養護－&amp;P－</oddFooter>
  </headerFooter>
  <rowBreaks count="17" manualBreakCount="17">
    <brk id="22" max="7" man="1"/>
    <brk id="54" max="19" man="1"/>
    <brk id="86" max="7" man="1"/>
    <brk id="116" max="7" man="1"/>
    <brk id="140" max="7" man="1"/>
    <brk id="171" max="7" man="1"/>
    <brk id="201" max="7" man="1"/>
    <brk id="230" max="7" man="1"/>
    <brk id="260" max="7" man="1"/>
    <brk id="290" max="7" man="1"/>
    <brk id="319" max="7" man="1"/>
    <brk id="337" max="7" man="1"/>
    <brk id="396" max="7" man="1"/>
    <brk id="427" max="7" man="1"/>
    <brk id="458" max="7" man="1"/>
    <brk id="487" max="7" man="1"/>
    <brk id="518" max="7" man="1"/>
  </rowBreaks>
  <drawing r:id="rId2"/>
  <legacyDrawing r:id="rId3"/>
  <mc:AlternateContent xmlns:mc="http://schemas.openxmlformats.org/markup-compatibility/2006">
    <mc:Choice Requires="x14">
      <controls>
        <mc:AlternateContent xmlns:mc="http://schemas.openxmlformats.org/markup-compatibility/2006">
          <mc:Choice Requires="x14">
            <control shapeId="1028" r:id="rId4" name="Check Box 4">
              <controlPr defaultSize="0" autoFill="0" autoLine="0" autoPict="0">
                <anchor moveWithCells="1">
                  <from>
                    <xdr:col>2</xdr:col>
                    <xdr:colOff>57150</xdr:colOff>
                    <xdr:row>28</xdr:row>
                    <xdr:rowOff>161925</xdr:rowOff>
                  </from>
                  <to>
                    <xdr:col>3</xdr:col>
                    <xdr:colOff>0</xdr:colOff>
                    <xdr:row>30</xdr:row>
                    <xdr:rowOff>47625</xdr:rowOff>
                  </to>
                </anchor>
              </controlPr>
            </control>
          </mc:Choice>
        </mc:AlternateContent>
        <mc:AlternateContent xmlns:mc="http://schemas.openxmlformats.org/markup-compatibility/2006">
          <mc:Choice Requires="x14">
            <control shapeId="1029" r:id="rId5" name="Check Box 5">
              <controlPr defaultSize="0" autoFill="0" autoLine="0" autoPict="0">
                <anchor moveWithCells="1">
                  <from>
                    <xdr:col>2</xdr:col>
                    <xdr:colOff>57150</xdr:colOff>
                    <xdr:row>29</xdr:row>
                    <xdr:rowOff>161925</xdr:rowOff>
                  </from>
                  <to>
                    <xdr:col>3</xdr:col>
                    <xdr:colOff>0</xdr:colOff>
                    <xdr:row>31</xdr:row>
                    <xdr:rowOff>47625</xdr:rowOff>
                  </to>
                </anchor>
              </controlPr>
            </control>
          </mc:Choice>
        </mc:AlternateContent>
        <mc:AlternateContent xmlns:mc="http://schemas.openxmlformats.org/markup-compatibility/2006">
          <mc:Choice Requires="x14">
            <control shapeId="1033" r:id="rId6" name="Check Box 9">
              <controlPr defaultSize="0" autoFill="0" autoLine="0" autoPict="0">
                <anchor moveWithCells="1">
                  <from>
                    <xdr:col>8</xdr:col>
                    <xdr:colOff>57150</xdr:colOff>
                    <xdr:row>25</xdr:row>
                    <xdr:rowOff>161925</xdr:rowOff>
                  </from>
                  <to>
                    <xdr:col>8</xdr:col>
                    <xdr:colOff>323850</xdr:colOff>
                    <xdr:row>27</xdr:row>
                    <xdr:rowOff>47625</xdr:rowOff>
                  </to>
                </anchor>
              </controlPr>
            </control>
          </mc:Choice>
        </mc:AlternateContent>
        <mc:AlternateContent xmlns:mc="http://schemas.openxmlformats.org/markup-compatibility/2006">
          <mc:Choice Requires="x14">
            <control shapeId="1027" r:id="rId7" name="Check Box 3">
              <controlPr defaultSize="0" autoFill="0" autoLine="0" autoPict="0">
                <anchor moveWithCells="1">
                  <from>
                    <xdr:col>2</xdr:col>
                    <xdr:colOff>57150</xdr:colOff>
                    <xdr:row>27</xdr:row>
                    <xdr:rowOff>161925</xdr:rowOff>
                  </from>
                  <to>
                    <xdr:col>3</xdr:col>
                    <xdr:colOff>0</xdr:colOff>
                    <xdr:row>29</xdr:row>
                    <xdr:rowOff>47625</xdr:rowOff>
                  </to>
                </anchor>
              </controlPr>
            </control>
          </mc:Choice>
        </mc:AlternateContent>
        <mc:AlternateContent xmlns:mc="http://schemas.openxmlformats.org/markup-compatibility/2006">
          <mc:Choice Requires="x14">
            <control shapeId="1034" r:id="rId8" name="Check Box 10">
              <controlPr defaultSize="0" autoFill="0" autoLine="0" autoPict="0">
                <anchor moveWithCells="1">
                  <from>
                    <xdr:col>8</xdr:col>
                    <xdr:colOff>57150</xdr:colOff>
                    <xdr:row>26</xdr:row>
                    <xdr:rowOff>161925</xdr:rowOff>
                  </from>
                  <to>
                    <xdr:col>8</xdr:col>
                    <xdr:colOff>323850</xdr:colOff>
                    <xdr:row>28</xdr:row>
                    <xdr:rowOff>47625</xdr:rowOff>
                  </to>
                </anchor>
              </controlPr>
            </control>
          </mc:Choice>
        </mc:AlternateContent>
        <mc:AlternateContent xmlns:mc="http://schemas.openxmlformats.org/markup-compatibility/2006">
          <mc:Choice Requires="x14">
            <control shapeId="1035" r:id="rId9" name="Check Box 11">
              <controlPr defaultSize="0" autoFill="0" autoLine="0" autoPict="0">
                <anchor moveWithCells="1">
                  <from>
                    <xdr:col>8</xdr:col>
                    <xdr:colOff>57150</xdr:colOff>
                    <xdr:row>27</xdr:row>
                    <xdr:rowOff>161925</xdr:rowOff>
                  </from>
                  <to>
                    <xdr:col>8</xdr:col>
                    <xdr:colOff>323850</xdr:colOff>
                    <xdr:row>29</xdr:row>
                    <xdr:rowOff>47625</xdr:rowOff>
                  </to>
                </anchor>
              </controlPr>
            </control>
          </mc:Choice>
        </mc:AlternateContent>
        <mc:AlternateContent xmlns:mc="http://schemas.openxmlformats.org/markup-compatibility/2006">
          <mc:Choice Requires="x14">
            <control shapeId="1036" r:id="rId10" name="Check Box 12">
              <controlPr defaultSize="0" autoFill="0" autoLine="0" autoPict="0">
                <anchor moveWithCells="1">
                  <from>
                    <xdr:col>8</xdr:col>
                    <xdr:colOff>57150</xdr:colOff>
                    <xdr:row>28</xdr:row>
                    <xdr:rowOff>161925</xdr:rowOff>
                  </from>
                  <to>
                    <xdr:col>8</xdr:col>
                    <xdr:colOff>323850</xdr:colOff>
                    <xdr:row>30</xdr:row>
                    <xdr:rowOff>47625</xdr:rowOff>
                  </to>
                </anchor>
              </controlPr>
            </control>
          </mc:Choice>
        </mc:AlternateContent>
        <mc:AlternateContent xmlns:mc="http://schemas.openxmlformats.org/markup-compatibility/2006">
          <mc:Choice Requires="x14">
            <control shapeId="1037" r:id="rId11" name="Check Box 13">
              <controlPr defaultSize="0" autoFill="0" autoLine="0" autoPict="0">
                <anchor moveWithCells="1">
                  <from>
                    <xdr:col>8</xdr:col>
                    <xdr:colOff>57150</xdr:colOff>
                    <xdr:row>29</xdr:row>
                    <xdr:rowOff>161925</xdr:rowOff>
                  </from>
                  <to>
                    <xdr:col>8</xdr:col>
                    <xdr:colOff>323850</xdr:colOff>
                    <xdr:row>31</xdr:row>
                    <xdr:rowOff>47625</xdr:rowOff>
                  </to>
                </anchor>
              </controlPr>
            </control>
          </mc:Choice>
        </mc:AlternateContent>
        <mc:AlternateContent xmlns:mc="http://schemas.openxmlformats.org/markup-compatibility/2006">
          <mc:Choice Requires="x14">
            <control shapeId="1038" r:id="rId12" name="Check Box 14">
              <controlPr defaultSize="0" autoFill="0" autoLine="0" autoPict="0">
                <anchor moveWithCells="1">
                  <from>
                    <xdr:col>8</xdr:col>
                    <xdr:colOff>57150</xdr:colOff>
                    <xdr:row>30</xdr:row>
                    <xdr:rowOff>161925</xdr:rowOff>
                  </from>
                  <to>
                    <xdr:col>8</xdr:col>
                    <xdr:colOff>323850</xdr:colOff>
                    <xdr:row>32</xdr:row>
                    <xdr:rowOff>47625</xdr:rowOff>
                  </to>
                </anchor>
              </controlPr>
            </control>
          </mc:Choice>
        </mc:AlternateContent>
        <mc:AlternateContent xmlns:mc="http://schemas.openxmlformats.org/markup-compatibility/2006">
          <mc:Choice Requires="x14">
            <control shapeId="1039" r:id="rId13" name="Check Box 15">
              <controlPr defaultSize="0" autoFill="0" autoLine="0" autoPict="0">
                <anchor moveWithCells="1">
                  <from>
                    <xdr:col>8</xdr:col>
                    <xdr:colOff>57150</xdr:colOff>
                    <xdr:row>31</xdr:row>
                    <xdr:rowOff>161925</xdr:rowOff>
                  </from>
                  <to>
                    <xdr:col>8</xdr:col>
                    <xdr:colOff>323850</xdr:colOff>
                    <xdr:row>33</xdr:row>
                    <xdr:rowOff>47625</xdr:rowOff>
                  </to>
                </anchor>
              </controlPr>
            </control>
          </mc:Choice>
        </mc:AlternateContent>
        <mc:AlternateContent xmlns:mc="http://schemas.openxmlformats.org/markup-compatibility/2006">
          <mc:Choice Requires="x14">
            <control shapeId="1040" r:id="rId14" name="Check Box 16">
              <controlPr defaultSize="0" autoFill="0" autoLine="0" autoPict="0">
                <anchor moveWithCells="1">
                  <from>
                    <xdr:col>8</xdr:col>
                    <xdr:colOff>57150</xdr:colOff>
                    <xdr:row>32</xdr:row>
                    <xdr:rowOff>161925</xdr:rowOff>
                  </from>
                  <to>
                    <xdr:col>8</xdr:col>
                    <xdr:colOff>323850</xdr:colOff>
                    <xdr:row>34</xdr:row>
                    <xdr:rowOff>47625</xdr:rowOff>
                  </to>
                </anchor>
              </controlPr>
            </control>
          </mc:Choice>
        </mc:AlternateContent>
        <mc:AlternateContent xmlns:mc="http://schemas.openxmlformats.org/markup-compatibility/2006">
          <mc:Choice Requires="x14">
            <control shapeId="1041" r:id="rId15" name="Check Box 17">
              <controlPr defaultSize="0" autoFill="0" autoLine="0" autoPict="0">
                <anchor moveWithCells="1">
                  <from>
                    <xdr:col>8</xdr:col>
                    <xdr:colOff>57150</xdr:colOff>
                    <xdr:row>33</xdr:row>
                    <xdr:rowOff>161925</xdr:rowOff>
                  </from>
                  <to>
                    <xdr:col>8</xdr:col>
                    <xdr:colOff>323850</xdr:colOff>
                    <xdr:row>35</xdr:row>
                    <xdr:rowOff>47625</xdr:rowOff>
                  </to>
                </anchor>
              </controlPr>
            </control>
          </mc:Choice>
        </mc:AlternateContent>
        <mc:AlternateContent xmlns:mc="http://schemas.openxmlformats.org/markup-compatibility/2006">
          <mc:Choice Requires="x14">
            <control shapeId="1042" r:id="rId16" name="Check Box 18">
              <controlPr defaultSize="0" autoFill="0" autoLine="0" autoPict="0">
                <anchor moveWithCells="1">
                  <from>
                    <xdr:col>8</xdr:col>
                    <xdr:colOff>57150</xdr:colOff>
                    <xdr:row>34</xdr:row>
                    <xdr:rowOff>161925</xdr:rowOff>
                  </from>
                  <to>
                    <xdr:col>8</xdr:col>
                    <xdr:colOff>323850</xdr:colOff>
                    <xdr:row>36</xdr:row>
                    <xdr:rowOff>47625</xdr:rowOff>
                  </to>
                </anchor>
              </controlPr>
            </control>
          </mc:Choice>
        </mc:AlternateContent>
        <mc:AlternateContent xmlns:mc="http://schemas.openxmlformats.org/markup-compatibility/2006">
          <mc:Choice Requires="x14">
            <control shapeId="1043" r:id="rId17" name="Check Box 19">
              <controlPr defaultSize="0" autoFill="0" autoLine="0" autoPict="0">
                <anchor moveWithCells="1">
                  <from>
                    <xdr:col>8</xdr:col>
                    <xdr:colOff>57150</xdr:colOff>
                    <xdr:row>35</xdr:row>
                    <xdr:rowOff>161925</xdr:rowOff>
                  </from>
                  <to>
                    <xdr:col>8</xdr:col>
                    <xdr:colOff>323850</xdr:colOff>
                    <xdr:row>37</xdr:row>
                    <xdr:rowOff>47625</xdr:rowOff>
                  </to>
                </anchor>
              </controlPr>
            </control>
          </mc:Choice>
        </mc:AlternateContent>
        <mc:AlternateContent xmlns:mc="http://schemas.openxmlformats.org/markup-compatibility/2006">
          <mc:Choice Requires="x14">
            <control shapeId="1030" r:id="rId18" name="Check Box 6">
              <controlPr defaultSize="0" autoFill="0" autoLine="0" autoPict="0">
                <anchor moveWithCells="1">
                  <from>
                    <xdr:col>2</xdr:col>
                    <xdr:colOff>57150</xdr:colOff>
                    <xdr:row>30</xdr:row>
                    <xdr:rowOff>161925</xdr:rowOff>
                  </from>
                  <to>
                    <xdr:col>3</xdr:col>
                    <xdr:colOff>0</xdr:colOff>
                    <xdr:row>32</xdr:row>
                    <xdr:rowOff>47625</xdr:rowOff>
                  </to>
                </anchor>
              </controlPr>
            </control>
          </mc:Choice>
        </mc:AlternateContent>
        <mc:AlternateContent xmlns:mc="http://schemas.openxmlformats.org/markup-compatibility/2006">
          <mc:Choice Requires="x14">
            <control shapeId="1031" r:id="rId19" name="Check Box 7">
              <controlPr defaultSize="0" autoFill="0" autoLine="0" autoPict="0">
                <anchor moveWithCells="1">
                  <from>
                    <xdr:col>2</xdr:col>
                    <xdr:colOff>57150</xdr:colOff>
                    <xdr:row>31</xdr:row>
                    <xdr:rowOff>161925</xdr:rowOff>
                  </from>
                  <to>
                    <xdr:col>3</xdr:col>
                    <xdr:colOff>0</xdr:colOff>
                    <xdr:row>33</xdr:row>
                    <xdr:rowOff>47625</xdr:rowOff>
                  </to>
                </anchor>
              </controlPr>
            </control>
          </mc:Choice>
        </mc:AlternateContent>
        <mc:AlternateContent xmlns:mc="http://schemas.openxmlformats.org/markup-compatibility/2006">
          <mc:Choice Requires="x14">
            <control shapeId="1044" r:id="rId20" name="Check Box 20">
              <controlPr defaultSize="0" autoFill="0" autoLine="0" autoPict="0">
                <anchor moveWithCells="1">
                  <from>
                    <xdr:col>2</xdr:col>
                    <xdr:colOff>57150</xdr:colOff>
                    <xdr:row>87</xdr:row>
                    <xdr:rowOff>161925</xdr:rowOff>
                  </from>
                  <to>
                    <xdr:col>3</xdr:col>
                    <xdr:colOff>0</xdr:colOff>
                    <xdr:row>89</xdr:row>
                    <xdr:rowOff>47625</xdr:rowOff>
                  </to>
                </anchor>
              </controlPr>
            </control>
          </mc:Choice>
        </mc:AlternateContent>
        <mc:AlternateContent xmlns:mc="http://schemas.openxmlformats.org/markup-compatibility/2006">
          <mc:Choice Requires="x14">
            <control shapeId="1045" r:id="rId21" name="Check Box 21">
              <controlPr defaultSize="0" autoFill="0" autoLine="0" autoPict="0">
                <anchor moveWithCells="1">
                  <from>
                    <xdr:col>2</xdr:col>
                    <xdr:colOff>57150</xdr:colOff>
                    <xdr:row>88</xdr:row>
                    <xdr:rowOff>161925</xdr:rowOff>
                  </from>
                  <to>
                    <xdr:col>3</xdr:col>
                    <xdr:colOff>0</xdr:colOff>
                    <xdr:row>90</xdr:row>
                    <xdr:rowOff>47625</xdr:rowOff>
                  </to>
                </anchor>
              </controlPr>
            </control>
          </mc:Choice>
        </mc:AlternateContent>
        <mc:AlternateContent xmlns:mc="http://schemas.openxmlformats.org/markup-compatibility/2006">
          <mc:Choice Requires="x14">
            <control shapeId="1046" r:id="rId22" name="Check Box 22">
              <controlPr defaultSize="0" autoFill="0" autoLine="0" autoPict="0">
                <anchor moveWithCells="1">
                  <from>
                    <xdr:col>2</xdr:col>
                    <xdr:colOff>57150</xdr:colOff>
                    <xdr:row>89</xdr:row>
                    <xdr:rowOff>161925</xdr:rowOff>
                  </from>
                  <to>
                    <xdr:col>3</xdr:col>
                    <xdr:colOff>0</xdr:colOff>
                    <xdr:row>91</xdr:row>
                    <xdr:rowOff>47625</xdr:rowOff>
                  </to>
                </anchor>
              </controlPr>
            </control>
          </mc:Choice>
        </mc:AlternateContent>
        <mc:AlternateContent xmlns:mc="http://schemas.openxmlformats.org/markup-compatibility/2006">
          <mc:Choice Requires="x14">
            <control shapeId="1047" r:id="rId23" name="Check Box 23">
              <controlPr defaultSize="0" autoFill="0" autoLine="0" autoPict="0">
                <anchor moveWithCells="1">
                  <from>
                    <xdr:col>2</xdr:col>
                    <xdr:colOff>57150</xdr:colOff>
                    <xdr:row>97</xdr:row>
                    <xdr:rowOff>161925</xdr:rowOff>
                  </from>
                  <to>
                    <xdr:col>3</xdr:col>
                    <xdr:colOff>0</xdr:colOff>
                    <xdr:row>99</xdr:row>
                    <xdr:rowOff>47625</xdr:rowOff>
                  </to>
                </anchor>
              </controlPr>
            </control>
          </mc:Choice>
        </mc:AlternateContent>
        <mc:AlternateContent xmlns:mc="http://schemas.openxmlformats.org/markup-compatibility/2006">
          <mc:Choice Requires="x14">
            <control shapeId="1048" r:id="rId24" name="Check Box 24">
              <controlPr defaultSize="0" autoFill="0" autoLine="0" autoPict="0">
                <anchor moveWithCells="1">
                  <from>
                    <xdr:col>2</xdr:col>
                    <xdr:colOff>57150</xdr:colOff>
                    <xdr:row>98</xdr:row>
                    <xdr:rowOff>161925</xdr:rowOff>
                  </from>
                  <to>
                    <xdr:col>3</xdr:col>
                    <xdr:colOff>0</xdr:colOff>
                    <xdr:row>100</xdr:row>
                    <xdr:rowOff>47625</xdr:rowOff>
                  </to>
                </anchor>
              </controlPr>
            </control>
          </mc:Choice>
        </mc:AlternateContent>
        <mc:AlternateContent xmlns:mc="http://schemas.openxmlformats.org/markup-compatibility/2006">
          <mc:Choice Requires="x14">
            <control shapeId="1050" r:id="rId25" name="Check Box 26">
              <controlPr defaultSize="0" autoFill="0" autoLine="0" autoPict="0">
                <anchor moveWithCells="1">
                  <from>
                    <xdr:col>5</xdr:col>
                    <xdr:colOff>57150</xdr:colOff>
                    <xdr:row>112</xdr:row>
                    <xdr:rowOff>161925</xdr:rowOff>
                  </from>
                  <to>
                    <xdr:col>5</xdr:col>
                    <xdr:colOff>323850</xdr:colOff>
                    <xdr:row>114</xdr:row>
                    <xdr:rowOff>47625</xdr:rowOff>
                  </to>
                </anchor>
              </controlPr>
            </control>
          </mc:Choice>
        </mc:AlternateContent>
        <mc:AlternateContent xmlns:mc="http://schemas.openxmlformats.org/markup-compatibility/2006">
          <mc:Choice Requires="x14">
            <control shapeId="1051" r:id="rId26" name="Check Box 27">
              <controlPr defaultSize="0" autoFill="0" autoLine="0" autoPict="0">
                <anchor moveWithCells="1">
                  <from>
                    <xdr:col>8</xdr:col>
                    <xdr:colOff>57150</xdr:colOff>
                    <xdr:row>112</xdr:row>
                    <xdr:rowOff>161925</xdr:rowOff>
                  </from>
                  <to>
                    <xdr:col>8</xdr:col>
                    <xdr:colOff>323850</xdr:colOff>
                    <xdr:row>114</xdr:row>
                    <xdr:rowOff>47625</xdr:rowOff>
                  </to>
                </anchor>
              </controlPr>
            </control>
          </mc:Choice>
        </mc:AlternateContent>
        <mc:AlternateContent xmlns:mc="http://schemas.openxmlformats.org/markup-compatibility/2006">
          <mc:Choice Requires="x14">
            <control shapeId="1052" r:id="rId27" name="Check Box 28">
              <controlPr defaultSize="0" autoFill="0" autoLine="0" autoPict="0">
                <anchor moveWithCells="1">
                  <from>
                    <xdr:col>11</xdr:col>
                    <xdr:colOff>57150</xdr:colOff>
                    <xdr:row>112</xdr:row>
                    <xdr:rowOff>161925</xdr:rowOff>
                  </from>
                  <to>
                    <xdr:col>11</xdr:col>
                    <xdr:colOff>323850</xdr:colOff>
                    <xdr:row>114</xdr:row>
                    <xdr:rowOff>47625</xdr:rowOff>
                  </to>
                </anchor>
              </controlPr>
            </control>
          </mc:Choice>
        </mc:AlternateContent>
        <mc:AlternateContent xmlns:mc="http://schemas.openxmlformats.org/markup-compatibility/2006">
          <mc:Choice Requires="x14">
            <control shapeId="1026" r:id="rId28" name="Check Box 2">
              <controlPr defaultSize="0" autoFill="0" autoLine="0" autoPict="0">
                <anchor moveWithCells="1">
                  <from>
                    <xdr:col>2</xdr:col>
                    <xdr:colOff>57150</xdr:colOff>
                    <xdr:row>25</xdr:row>
                    <xdr:rowOff>161925</xdr:rowOff>
                  </from>
                  <to>
                    <xdr:col>3</xdr:col>
                    <xdr:colOff>0</xdr:colOff>
                    <xdr:row>27</xdr:row>
                    <xdr:rowOff>47625</xdr:rowOff>
                  </to>
                </anchor>
              </controlPr>
            </control>
          </mc:Choice>
        </mc:AlternateContent>
        <mc:AlternateContent xmlns:mc="http://schemas.openxmlformats.org/markup-compatibility/2006">
          <mc:Choice Requires="x14">
            <control shapeId="1054" r:id="rId29" name="Check Box 30">
              <controlPr defaultSize="0" autoFill="0" autoLine="0" autoPict="0">
                <anchor moveWithCells="1">
                  <from>
                    <xdr:col>2</xdr:col>
                    <xdr:colOff>57150</xdr:colOff>
                    <xdr:row>26</xdr:row>
                    <xdr:rowOff>161925</xdr:rowOff>
                  </from>
                  <to>
                    <xdr:col>3</xdr:col>
                    <xdr:colOff>0</xdr:colOff>
                    <xdr:row>28</xdr:row>
                    <xdr:rowOff>47625</xdr:rowOff>
                  </to>
                </anchor>
              </controlPr>
            </control>
          </mc:Choice>
        </mc:AlternateContent>
        <mc:AlternateContent xmlns:mc="http://schemas.openxmlformats.org/markup-compatibility/2006">
          <mc:Choice Requires="x14">
            <control shapeId="1049" r:id="rId30" name="Check Box 25">
              <controlPr defaultSize="0" autoFill="0" autoLine="0" autoPict="0">
                <anchor moveWithCells="1">
                  <from>
                    <xdr:col>2</xdr:col>
                    <xdr:colOff>57150</xdr:colOff>
                    <xdr:row>112</xdr:row>
                    <xdr:rowOff>161925</xdr:rowOff>
                  </from>
                  <to>
                    <xdr:col>3</xdr:col>
                    <xdr:colOff>0</xdr:colOff>
                    <xdr:row>114</xdr:row>
                    <xdr:rowOff>47625</xdr:rowOff>
                  </to>
                </anchor>
              </controlPr>
            </control>
          </mc:Choice>
        </mc:AlternateContent>
        <mc:AlternateContent xmlns:mc="http://schemas.openxmlformats.org/markup-compatibility/2006">
          <mc:Choice Requires="x14">
            <control shapeId="1053" r:id="rId31" name="Check Box 29">
              <controlPr defaultSize="0" autoFill="0" autoLine="0" autoPict="0">
                <anchor moveWithCells="1">
                  <from>
                    <xdr:col>2</xdr:col>
                    <xdr:colOff>57150</xdr:colOff>
                    <xdr:row>113</xdr:row>
                    <xdr:rowOff>161925</xdr:rowOff>
                  </from>
                  <to>
                    <xdr:col>3</xdr:col>
                    <xdr:colOff>0</xdr:colOff>
                    <xdr:row>115</xdr:row>
                    <xdr:rowOff>47625</xdr:rowOff>
                  </to>
                </anchor>
              </controlPr>
            </control>
          </mc:Choice>
        </mc:AlternateContent>
        <mc:AlternateContent xmlns:mc="http://schemas.openxmlformats.org/markup-compatibility/2006">
          <mc:Choice Requires="x14">
            <control shapeId="1058" r:id="rId32" name="Check Box 34">
              <controlPr defaultSize="0" autoFill="0" autoLine="0" autoPict="0">
                <anchor moveWithCells="1">
                  <from>
                    <xdr:col>2</xdr:col>
                    <xdr:colOff>57150</xdr:colOff>
                    <xdr:row>134</xdr:row>
                    <xdr:rowOff>161925</xdr:rowOff>
                  </from>
                  <to>
                    <xdr:col>3</xdr:col>
                    <xdr:colOff>0</xdr:colOff>
                    <xdr:row>136</xdr:row>
                    <xdr:rowOff>47625</xdr:rowOff>
                  </to>
                </anchor>
              </controlPr>
            </control>
          </mc:Choice>
        </mc:AlternateContent>
        <mc:AlternateContent xmlns:mc="http://schemas.openxmlformats.org/markup-compatibility/2006">
          <mc:Choice Requires="x14">
            <control shapeId="1060" r:id="rId33" name="Check Box 36">
              <controlPr defaultSize="0" autoFill="0" autoLine="0" autoPict="0">
                <anchor moveWithCells="1">
                  <from>
                    <xdr:col>6</xdr:col>
                    <xdr:colOff>57150</xdr:colOff>
                    <xdr:row>137</xdr:row>
                    <xdr:rowOff>161925</xdr:rowOff>
                  </from>
                  <to>
                    <xdr:col>6</xdr:col>
                    <xdr:colOff>323850</xdr:colOff>
                    <xdr:row>139</xdr:row>
                    <xdr:rowOff>47625</xdr:rowOff>
                  </to>
                </anchor>
              </controlPr>
            </control>
          </mc:Choice>
        </mc:AlternateContent>
        <mc:AlternateContent xmlns:mc="http://schemas.openxmlformats.org/markup-compatibility/2006">
          <mc:Choice Requires="x14">
            <control shapeId="1061" r:id="rId34" name="Check Box 37">
              <controlPr defaultSize="0" autoFill="0" autoLine="0" autoPict="0">
                <anchor moveWithCells="1">
                  <from>
                    <xdr:col>10</xdr:col>
                    <xdr:colOff>57150</xdr:colOff>
                    <xdr:row>137</xdr:row>
                    <xdr:rowOff>161925</xdr:rowOff>
                  </from>
                  <to>
                    <xdr:col>10</xdr:col>
                    <xdr:colOff>323850</xdr:colOff>
                    <xdr:row>139</xdr:row>
                    <xdr:rowOff>47625</xdr:rowOff>
                  </to>
                </anchor>
              </controlPr>
            </control>
          </mc:Choice>
        </mc:AlternateContent>
        <mc:AlternateContent xmlns:mc="http://schemas.openxmlformats.org/markup-compatibility/2006">
          <mc:Choice Requires="x14">
            <control shapeId="1062" r:id="rId35" name="Check Box 38">
              <controlPr defaultSize="0" autoFill="0" autoLine="0" autoPict="0">
                <anchor moveWithCells="1">
                  <from>
                    <xdr:col>10</xdr:col>
                    <xdr:colOff>57150</xdr:colOff>
                    <xdr:row>137</xdr:row>
                    <xdr:rowOff>161925</xdr:rowOff>
                  </from>
                  <to>
                    <xdr:col>10</xdr:col>
                    <xdr:colOff>323850</xdr:colOff>
                    <xdr:row>139</xdr:row>
                    <xdr:rowOff>47625</xdr:rowOff>
                  </to>
                </anchor>
              </controlPr>
            </control>
          </mc:Choice>
        </mc:AlternateContent>
        <mc:AlternateContent xmlns:mc="http://schemas.openxmlformats.org/markup-compatibility/2006">
          <mc:Choice Requires="x14">
            <control shapeId="1059" r:id="rId36" name="Check Box 35">
              <controlPr defaultSize="0" autoFill="0" autoLine="0" autoPict="0">
                <anchor moveWithCells="1">
                  <from>
                    <xdr:col>2</xdr:col>
                    <xdr:colOff>57150</xdr:colOff>
                    <xdr:row>137</xdr:row>
                    <xdr:rowOff>161925</xdr:rowOff>
                  </from>
                  <to>
                    <xdr:col>3</xdr:col>
                    <xdr:colOff>0</xdr:colOff>
                    <xdr:row>139</xdr:row>
                    <xdr:rowOff>47625</xdr:rowOff>
                  </to>
                </anchor>
              </controlPr>
            </control>
          </mc:Choice>
        </mc:AlternateContent>
        <mc:AlternateContent xmlns:mc="http://schemas.openxmlformats.org/markup-compatibility/2006">
          <mc:Choice Requires="x14">
            <control shapeId="1063" r:id="rId37" name="Check Box 39">
              <controlPr defaultSize="0" autoFill="0" autoLine="0" autoPict="0">
                <anchor moveWithCells="1">
                  <from>
                    <xdr:col>2</xdr:col>
                    <xdr:colOff>57150</xdr:colOff>
                    <xdr:row>141</xdr:row>
                    <xdr:rowOff>161925</xdr:rowOff>
                  </from>
                  <to>
                    <xdr:col>3</xdr:col>
                    <xdr:colOff>0</xdr:colOff>
                    <xdr:row>143</xdr:row>
                    <xdr:rowOff>47625</xdr:rowOff>
                  </to>
                </anchor>
              </controlPr>
            </control>
          </mc:Choice>
        </mc:AlternateContent>
        <mc:AlternateContent xmlns:mc="http://schemas.openxmlformats.org/markup-compatibility/2006">
          <mc:Choice Requires="x14">
            <control shapeId="1064" r:id="rId38" name="Check Box 40">
              <controlPr defaultSize="0" autoFill="0" autoLine="0" autoPict="0">
                <anchor moveWithCells="1">
                  <from>
                    <xdr:col>2</xdr:col>
                    <xdr:colOff>57150</xdr:colOff>
                    <xdr:row>142</xdr:row>
                    <xdr:rowOff>161925</xdr:rowOff>
                  </from>
                  <to>
                    <xdr:col>3</xdr:col>
                    <xdr:colOff>0</xdr:colOff>
                    <xdr:row>144</xdr:row>
                    <xdr:rowOff>47625</xdr:rowOff>
                  </to>
                </anchor>
              </controlPr>
            </control>
          </mc:Choice>
        </mc:AlternateContent>
        <mc:AlternateContent xmlns:mc="http://schemas.openxmlformats.org/markup-compatibility/2006">
          <mc:Choice Requires="x14">
            <control shapeId="1067" r:id="rId39" name="Check Box 43">
              <controlPr defaultSize="0" autoFill="0" autoLine="0" autoPict="0">
                <anchor moveWithCells="1">
                  <from>
                    <xdr:col>7</xdr:col>
                    <xdr:colOff>57150</xdr:colOff>
                    <xdr:row>146</xdr:row>
                    <xdr:rowOff>161925</xdr:rowOff>
                  </from>
                  <to>
                    <xdr:col>7</xdr:col>
                    <xdr:colOff>323850</xdr:colOff>
                    <xdr:row>148</xdr:row>
                    <xdr:rowOff>47625</xdr:rowOff>
                  </to>
                </anchor>
              </controlPr>
            </control>
          </mc:Choice>
        </mc:AlternateContent>
        <mc:AlternateContent xmlns:mc="http://schemas.openxmlformats.org/markup-compatibility/2006">
          <mc:Choice Requires="x14">
            <control shapeId="1065" r:id="rId40" name="Check Box 41">
              <controlPr defaultSize="0" autoFill="0" autoLine="0" autoPict="0">
                <anchor moveWithCells="1">
                  <from>
                    <xdr:col>2</xdr:col>
                    <xdr:colOff>57150</xdr:colOff>
                    <xdr:row>143</xdr:row>
                    <xdr:rowOff>161925</xdr:rowOff>
                  </from>
                  <to>
                    <xdr:col>3</xdr:col>
                    <xdr:colOff>0</xdr:colOff>
                    <xdr:row>145</xdr:row>
                    <xdr:rowOff>47625</xdr:rowOff>
                  </to>
                </anchor>
              </controlPr>
            </control>
          </mc:Choice>
        </mc:AlternateContent>
        <mc:AlternateContent xmlns:mc="http://schemas.openxmlformats.org/markup-compatibility/2006">
          <mc:Choice Requires="x14">
            <control shapeId="1066" r:id="rId41" name="Check Box 42">
              <controlPr defaultSize="0" autoFill="0" autoLine="0" autoPict="0">
                <anchor moveWithCells="1">
                  <from>
                    <xdr:col>2</xdr:col>
                    <xdr:colOff>57150</xdr:colOff>
                    <xdr:row>144</xdr:row>
                    <xdr:rowOff>161925</xdr:rowOff>
                  </from>
                  <to>
                    <xdr:col>3</xdr:col>
                    <xdr:colOff>0</xdr:colOff>
                    <xdr:row>146</xdr:row>
                    <xdr:rowOff>47625</xdr:rowOff>
                  </to>
                </anchor>
              </controlPr>
            </control>
          </mc:Choice>
        </mc:AlternateContent>
        <mc:AlternateContent xmlns:mc="http://schemas.openxmlformats.org/markup-compatibility/2006">
          <mc:Choice Requires="x14">
            <control shapeId="1068" r:id="rId42" name="Check Box 44">
              <controlPr defaultSize="0" autoFill="0" autoLine="0" autoPict="0">
                <anchor moveWithCells="1">
                  <from>
                    <xdr:col>2</xdr:col>
                    <xdr:colOff>57150</xdr:colOff>
                    <xdr:row>152</xdr:row>
                    <xdr:rowOff>161925</xdr:rowOff>
                  </from>
                  <to>
                    <xdr:col>3</xdr:col>
                    <xdr:colOff>0</xdr:colOff>
                    <xdr:row>154</xdr:row>
                    <xdr:rowOff>47625</xdr:rowOff>
                  </to>
                </anchor>
              </controlPr>
            </control>
          </mc:Choice>
        </mc:AlternateContent>
        <mc:AlternateContent xmlns:mc="http://schemas.openxmlformats.org/markup-compatibility/2006">
          <mc:Choice Requires="x14">
            <control shapeId="1069" r:id="rId43" name="Check Box 45">
              <controlPr defaultSize="0" autoFill="0" autoLine="0" autoPict="0">
                <anchor moveWithCells="1">
                  <from>
                    <xdr:col>2</xdr:col>
                    <xdr:colOff>57150</xdr:colOff>
                    <xdr:row>153</xdr:row>
                    <xdr:rowOff>161925</xdr:rowOff>
                  </from>
                  <to>
                    <xdr:col>3</xdr:col>
                    <xdr:colOff>0</xdr:colOff>
                    <xdr:row>155</xdr:row>
                    <xdr:rowOff>47625</xdr:rowOff>
                  </to>
                </anchor>
              </controlPr>
            </control>
          </mc:Choice>
        </mc:AlternateContent>
        <mc:AlternateContent xmlns:mc="http://schemas.openxmlformats.org/markup-compatibility/2006">
          <mc:Choice Requires="x14">
            <control shapeId="1070" r:id="rId44" name="Check Box 46">
              <controlPr defaultSize="0" autoFill="0" autoLine="0" autoPict="0">
                <anchor moveWithCells="1">
                  <from>
                    <xdr:col>2</xdr:col>
                    <xdr:colOff>57150</xdr:colOff>
                    <xdr:row>159</xdr:row>
                    <xdr:rowOff>161925</xdr:rowOff>
                  </from>
                  <to>
                    <xdr:col>3</xdr:col>
                    <xdr:colOff>0</xdr:colOff>
                    <xdr:row>161</xdr:row>
                    <xdr:rowOff>47625</xdr:rowOff>
                  </to>
                </anchor>
              </controlPr>
            </control>
          </mc:Choice>
        </mc:AlternateContent>
        <mc:AlternateContent xmlns:mc="http://schemas.openxmlformats.org/markup-compatibility/2006">
          <mc:Choice Requires="x14">
            <control shapeId="1071" r:id="rId45" name="Check Box 47">
              <controlPr defaultSize="0" autoFill="0" autoLine="0" autoPict="0">
                <anchor moveWithCells="1">
                  <from>
                    <xdr:col>2</xdr:col>
                    <xdr:colOff>57150</xdr:colOff>
                    <xdr:row>161</xdr:row>
                    <xdr:rowOff>161925</xdr:rowOff>
                  </from>
                  <to>
                    <xdr:col>3</xdr:col>
                    <xdr:colOff>0</xdr:colOff>
                    <xdr:row>163</xdr:row>
                    <xdr:rowOff>47625</xdr:rowOff>
                  </to>
                </anchor>
              </controlPr>
            </control>
          </mc:Choice>
        </mc:AlternateContent>
        <mc:AlternateContent xmlns:mc="http://schemas.openxmlformats.org/markup-compatibility/2006">
          <mc:Choice Requires="x14">
            <control shapeId="1072" r:id="rId46" name="Check Box 48">
              <controlPr defaultSize="0" autoFill="0" autoLine="0" autoPict="0">
                <anchor moveWithCells="1">
                  <from>
                    <xdr:col>2</xdr:col>
                    <xdr:colOff>57150</xdr:colOff>
                    <xdr:row>163</xdr:row>
                    <xdr:rowOff>161925</xdr:rowOff>
                  </from>
                  <to>
                    <xdr:col>3</xdr:col>
                    <xdr:colOff>0</xdr:colOff>
                    <xdr:row>165</xdr:row>
                    <xdr:rowOff>47625</xdr:rowOff>
                  </to>
                </anchor>
              </controlPr>
            </control>
          </mc:Choice>
        </mc:AlternateContent>
        <mc:AlternateContent xmlns:mc="http://schemas.openxmlformats.org/markup-compatibility/2006">
          <mc:Choice Requires="x14">
            <control shapeId="1073" r:id="rId47" name="Check Box 49">
              <controlPr defaultSize="0" autoFill="0" autoLine="0" autoPict="0">
                <anchor moveWithCells="1">
                  <from>
                    <xdr:col>2</xdr:col>
                    <xdr:colOff>57150</xdr:colOff>
                    <xdr:row>164</xdr:row>
                    <xdr:rowOff>161925</xdr:rowOff>
                  </from>
                  <to>
                    <xdr:col>3</xdr:col>
                    <xdr:colOff>0</xdr:colOff>
                    <xdr:row>166</xdr:row>
                    <xdr:rowOff>47625</xdr:rowOff>
                  </to>
                </anchor>
              </controlPr>
            </control>
          </mc:Choice>
        </mc:AlternateContent>
        <mc:AlternateContent xmlns:mc="http://schemas.openxmlformats.org/markup-compatibility/2006">
          <mc:Choice Requires="x14">
            <control shapeId="1074" r:id="rId48" name="Check Box 50">
              <controlPr defaultSize="0" autoFill="0" autoLine="0" autoPict="0">
                <anchor moveWithCells="1">
                  <from>
                    <xdr:col>2</xdr:col>
                    <xdr:colOff>57150</xdr:colOff>
                    <xdr:row>166</xdr:row>
                    <xdr:rowOff>161925</xdr:rowOff>
                  </from>
                  <to>
                    <xdr:col>3</xdr:col>
                    <xdr:colOff>0</xdr:colOff>
                    <xdr:row>168</xdr:row>
                    <xdr:rowOff>47625</xdr:rowOff>
                  </to>
                </anchor>
              </controlPr>
            </control>
          </mc:Choice>
        </mc:AlternateContent>
        <mc:AlternateContent xmlns:mc="http://schemas.openxmlformats.org/markup-compatibility/2006">
          <mc:Choice Requires="x14">
            <control shapeId="1075" r:id="rId49" name="Check Box 51">
              <controlPr defaultSize="0" autoFill="0" autoLine="0" autoPict="0">
                <anchor moveWithCells="1">
                  <from>
                    <xdr:col>2</xdr:col>
                    <xdr:colOff>57150</xdr:colOff>
                    <xdr:row>168</xdr:row>
                    <xdr:rowOff>161925</xdr:rowOff>
                  </from>
                  <to>
                    <xdr:col>3</xdr:col>
                    <xdr:colOff>0</xdr:colOff>
                    <xdr:row>170</xdr:row>
                    <xdr:rowOff>47625</xdr:rowOff>
                  </to>
                </anchor>
              </controlPr>
            </control>
          </mc:Choice>
        </mc:AlternateContent>
        <mc:AlternateContent xmlns:mc="http://schemas.openxmlformats.org/markup-compatibility/2006">
          <mc:Choice Requires="x14">
            <control shapeId="1076" r:id="rId50" name="Check Box 52">
              <controlPr defaultSize="0" autoFill="0" autoLine="0" autoPict="0">
                <anchor moveWithCells="1">
                  <from>
                    <xdr:col>2</xdr:col>
                    <xdr:colOff>57150</xdr:colOff>
                    <xdr:row>173</xdr:row>
                    <xdr:rowOff>161925</xdr:rowOff>
                  </from>
                  <to>
                    <xdr:col>3</xdr:col>
                    <xdr:colOff>0</xdr:colOff>
                    <xdr:row>175</xdr:row>
                    <xdr:rowOff>47625</xdr:rowOff>
                  </to>
                </anchor>
              </controlPr>
            </control>
          </mc:Choice>
        </mc:AlternateContent>
        <mc:AlternateContent xmlns:mc="http://schemas.openxmlformats.org/markup-compatibility/2006">
          <mc:Choice Requires="x14">
            <control shapeId="1077" r:id="rId51" name="Check Box 53">
              <controlPr defaultSize="0" autoFill="0" autoLine="0" autoPict="0">
                <anchor moveWithCells="1">
                  <from>
                    <xdr:col>2</xdr:col>
                    <xdr:colOff>57150</xdr:colOff>
                    <xdr:row>175</xdr:row>
                    <xdr:rowOff>161925</xdr:rowOff>
                  </from>
                  <to>
                    <xdr:col>3</xdr:col>
                    <xdr:colOff>0</xdr:colOff>
                    <xdr:row>177</xdr:row>
                    <xdr:rowOff>47625</xdr:rowOff>
                  </to>
                </anchor>
              </controlPr>
            </control>
          </mc:Choice>
        </mc:AlternateContent>
        <mc:AlternateContent xmlns:mc="http://schemas.openxmlformats.org/markup-compatibility/2006">
          <mc:Choice Requires="x14">
            <control shapeId="1078" r:id="rId52" name="Check Box 54">
              <controlPr defaultSize="0" autoFill="0" autoLine="0" autoPict="0">
                <anchor moveWithCells="1">
                  <from>
                    <xdr:col>2</xdr:col>
                    <xdr:colOff>57150</xdr:colOff>
                    <xdr:row>177</xdr:row>
                    <xdr:rowOff>161925</xdr:rowOff>
                  </from>
                  <to>
                    <xdr:col>3</xdr:col>
                    <xdr:colOff>0</xdr:colOff>
                    <xdr:row>179</xdr:row>
                    <xdr:rowOff>47625</xdr:rowOff>
                  </to>
                </anchor>
              </controlPr>
            </control>
          </mc:Choice>
        </mc:AlternateContent>
        <mc:AlternateContent xmlns:mc="http://schemas.openxmlformats.org/markup-compatibility/2006">
          <mc:Choice Requires="x14">
            <control shapeId="1079" r:id="rId53" name="Check Box 55">
              <controlPr defaultSize="0" autoFill="0" autoLine="0" autoPict="0">
                <anchor moveWithCells="1">
                  <from>
                    <xdr:col>2</xdr:col>
                    <xdr:colOff>57150</xdr:colOff>
                    <xdr:row>178</xdr:row>
                    <xdr:rowOff>161925</xdr:rowOff>
                  </from>
                  <to>
                    <xdr:col>3</xdr:col>
                    <xdr:colOff>0</xdr:colOff>
                    <xdr:row>180</xdr:row>
                    <xdr:rowOff>47625</xdr:rowOff>
                  </to>
                </anchor>
              </controlPr>
            </control>
          </mc:Choice>
        </mc:AlternateContent>
        <mc:AlternateContent xmlns:mc="http://schemas.openxmlformats.org/markup-compatibility/2006">
          <mc:Choice Requires="x14">
            <control shapeId="1080" r:id="rId54" name="Check Box 56">
              <controlPr defaultSize="0" autoFill="0" autoLine="0" autoPict="0">
                <anchor moveWithCells="1">
                  <from>
                    <xdr:col>2</xdr:col>
                    <xdr:colOff>57150</xdr:colOff>
                    <xdr:row>180</xdr:row>
                    <xdr:rowOff>161925</xdr:rowOff>
                  </from>
                  <to>
                    <xdr:col>3</xdr:col>
                    <xdr:colOff>0</xdr:colOff>
                    <xdr:row>182</xdr:row>
                    <xdr:rowOff>47625</xdr:rowOff>
                  </to>
                </anchor>
              </controlPr>
            </control>
          </mc:Choice>
        </mc:AlternateContent>
        <mc:AlternateContent xmlns:mc="http://schemas.openxmlformats.org/markup-compatibility/2006">
          <mc:Choice Requires="x14">
            <control shapeId="1081" r:id="rId55" name="Check Box 57">
              <controlPr defaultSize="0" autoFill="0" autoLine="0" autoPict="0">
                <anchor moveWithCells="1">
                  <from>
                    <xdr:col>2</xdr:col>
                    <xdr:colOff>57150</xdr:colOff>
                    <xdr:row>182</xdr:row>
                    <xdr:rowOff>161925</xdr:rowOff>
                  </from>
                  <to>
                    <xdr:col>3</xdr:col>
                    <xdr:colOff>0</xdr:colOff>
                    <xdr:row>184</xdr:row>
                    <xdr:rowOff>47625</xdr:rowOff>
                  </to>
                </anchor>
              </controlPr>
            </control>
          </mc:Choice>
        </mc:AlternateContent>
        <mc:AlternateContent xmlns:mc="http://schemas.openxmlformats.org/markup-compatibility/2006">
          <mc:Choice Requires="x14">
            <control shapeId="1082" r:id="rId56" name="Check Box 58">
              <controlPr defaultSize="0" autoFill="0" autoLine="0" autoPict="0">
                <anchor moveWithCells="1">
                  <from>
                    <xdr:col>2</xdr:col>
                    <xdr:colOff>57150</xdr:colOff>
                    <xdr:row>183</xdr:row>
                    <xdr:rowOff>161925</xdr:rowOff>
                  </from>
                  <to>
                    <xdr:col>3</xdr:col>
                    <xdr:colOff>0</xdr:colOff>
                    <xdr:row>185</xdr:row>
                    <xdr:rowOff>47625</xdr:rowOff>
                  </to>
                </anchor>
              </controlPr>
            </control>
          </mc:Choice>
        </mc:AlternateContent>
        <mc:AlternateContent xmlns:mc="http://schemas.openxmlformats.org/markup-compatibility/2006">
          <mc:Choice Requires="x14">
            <control shapeId="1083" r:id="rId57" name="Check Box 59">
              <controlPr defaultSize="0" autoFill="0" autoLine="0" autoPict="0">
                <anchor moveWithCells="1">
                  <from>
                    <xdr:col>2</xdr:col>
                    <xdr:colOff>57150</xdr:colOff>
                    <xdr:row>190</xdr:row>
                    <xdr:rowOff>161925</xdr:rowOff>
                  </from>
                  <to>
                    <xdr:col>3</xdr:col>
                    <xdr:colOff>0</xdr:colOff>
                    <xdr:row>192</xdr:row>
                    <xdr:rowOff>47625</xdr:rowOff>
                  </to>
                </anchor>
              </controlPr>
            </control>
          </mc:Choice>
        </mc:AlternateContent>
        <mc:AlternateContent xmlns:mc="http://schemas.openxmlformats.org/markup-compatibility/2006">
          <mc:Choice Requires="x14">
            <control shapeId="1084" r:id="rId58" name="Check Box 60">
              <controlPr defaultSize="0" autoFill="0" autoLine="0" autoPict="0">
                <anchor moveWithCells="1">
                  <from>
                    <xdr:col>2</xdr:col>
                    <xdr:colOff>57150</xdr:colOff>
                    <xdr:row>192</xdr:row>
                    <xdr:rowOff>161925</xdr:rowOff>
                  </from>
                  <to>
                    <xdr:col>3</xdr:col>
                    <xdr:colOff>0</xdr:colOff>
                    <xdr:row>194</xdr:row>
                    <xdr:rowOff>47625</xdr:rowOff>
                  </to>
                </anchor>
              </controlPr>
            </control>
          </mc:Choice>
        </mc:AlternateContent>
        <mc:AlternateContent xmlns:mc="http://schemas.openxmlformats.org/markup-compatibility/2006">
          <mc:Choice Requires="x14">
            <control shapeId="1086" r:id="rId59" name="Check Box 62">
              <controlPr defaultSize="0" autoFill="0" autoLine="0" autoPict="0">
                <anchor moveWithCells="1">
                  <from>
                    <xdr:col>2</xdr:col>
                    <xdr:colOff>57150</xdr:colOff>
                    <xdr:row>196</xdr:row>
                    <xdr:rowOff>161925</xdr:rowOff>
                  </from>
                  <to>
                    <xdr:col>3</xdr:col>
                    <xdr:colOff>0</xdr:colOff>
                    <xdr:row>198</xdr:row>
                    <xdr:rowOff>47625</xdr:rowOff>
                  </to>
                </anchor>
              </controlPr>
            </control>
          </mc:Choice>
        </mc:AlternateContent>
        <mc:AlternateContent xmlns:mc="http://schemas.openxmlformats.org/markup-compatibility/2006">
          <mc:Choice Requires="x14">
            <control shapeId="1088" r:id="rId60" name="Check Box 64">
              <controlPr defaultSize="0" autoFill="0" autoLine="0" autoPict="0">
                <anchor moveWithCells="1">
                  <from>
                    <xdr:col>2</xdr:col>
                    <xdr:colOff>57150</xdr:colOff>
                    <xdr:row>200</xdr:row>
                    <xdr:rowOff>161925</xdr:rowOff>
                  </from>
                  <to>
                    <xdr:col>3</xdr:col>
                    <xdr:colOff>0</xdr:colOff>
                    <xdr:row>202</xdr:row>
                    <xdr:rowOff>47625</xdr:rowOff>
                  </to>
                </anchor>
              </controlPr>
            </control>
          </mc:Choice>
        </mc:AlternateContent>
        <mc:AlternateContent xmlns:mc="http://schemas.openxmlformats.org/markup-compatibility/2006">
          <mc:Choice Requires="x14">
            <control shapeId="1089" r:id="rId61" name="Check Box 65">
              <controlPr defaultSize="0" autoFill="0" autoLine="0" autoPict="0">
                <anchor moveWithCells="1">
                  <from>
                    <xdr:col>2</xdr:col>
                    <xdr:colOff>57150</xdr:colOff>
                    <xdr:row>204</xdr:row>
                    <xdr:rowOff>161925</xdr:rowOff>
                  </from>
                  <to>
                    <xdr:col>3</xdr:col>
                    <xdr:colOff>0</xdr:colOff>
                    <xdr:row>206</xdr:row>
                    <xdr:rowOff>47625</xdr:rowOff>
                  </to>
                </anchor>
              </controlPr>
            </control>
          </mc:Choice>
        </mc:AlternateContent>
        <mc:AlternateContent xmlns:mc="http://schemas.openxmlformats.org/markup-compatibility/2006">
          <mc:Choice Requires="x14">
            <control shapeId="1090" r:id="rId62" name="Check Box 66">
              <controlPr defaultSize="0" autoFill="0" autoLine="0" autoPict="0">
                <anchor moveWithCells="1">
                  <from>
                    <xdr:col>2</xdr:col>
                    <xdr:colOff>57150</xdr:colOff>
                    <xdr:row>206</xdr:row>
                    <xdr:rowOff>161925</xdr:rowOff>
                  </from>
                  <to>
                    <xdr:col>3</xdr:col>
                    <xdr:colOff>0</xdr:colOff>
                    <xdr:row>208</xdr:row>
                    <xdr:rowOff>47625</xdr:rowOff>
                  </to>
                </anchor>
              </controlPr>
            </control>
          </mc:Choice>
        </mc:AlternateContent>
        <mc:AlternateContent xmlns:mc="http://schemas.openxmlformats.org/markup-compatibility/2006">
          <mc:Choice Requires="x14">
            <control shapeId="1085" r:id="rId63" name="Check Box 61">
              <controlPr defaultSize="0" autoFill="0" autoLine="0" autoPict="0">
                <anchor moveWithCells="1">
                  <from>
                    <xdr:col>2</xdr:col>
                    <xdr:colOff>57150</xdr:colOff>
                    <xdr:row>194</xdr:row>
                    <xdr:rowOff>161925</xdr:rowOff>
                  </from>
                  <to>
                    <xdr:col>3</xdr:col>
                    <xdr:colOff>0</xdr:colOff>
                    <xdr:row>196</xdr:row>
                    <xdr:rowOff>47625</xdr:rowOff>
                  </to>
                </anchor>
              </controlPr>
            </control>
          </mc:Choice>
        </mc:AlternateContent>
        <mc:AlternateContent xmlns:mc="http://schemas.openxmlformats.org/markup-compatibility/2006">
          <mc:Choice Requires="x14">
            <control shapeId="1091" r:id="rId64" name="Check Box 67">
              <controlPr defaultSize="0" autoFill="0" autoLine="0" autoPict="0">
                <anchor moveWithCells="1">
                  <from>
                    <xdr:col>2</xdr:col>
                    <xdr:colOff>57150</xdr:colOff>
                    <xdr:row>307</xdr:row>
                    <xdr:rowOff>161925</xdr:rowOff>
                  </from>
                  <to>
                    <xdr:col>3</xdr:col>
                    <xdr:colOff>0</xdr:colOff>
                    <xdr:row>309</xdr:row>
                    <xdr:rowOff>47625</xdr:rowOff>
                  </to>
                </anchor>
              </controlPr>
            </control>
          </mc:Choice>
        </mc:AlternateContent>
        <mc:AlternateContent xmlns:mc="http://schemas.openxmlformats.org/markup-compatibility/2006">
          <mc:Choice Requires="x14">
            <control shapeId="1092" r:id="rId65" name="Check Box 68">
              <controlPr defaultSize="0" autoFill="0" autoLine="0" autoPict="0">
                <anchor moveWithCells="1">
                  <from>
                    <xdr:col>2</xdr:col>
                    <xdr:colOff>57150</xdr:colOff>
                    <xdr:row>309</xdr:row>
                    <xdr:rowOff>161925</xdr:rowOff>
                  </from>
                  <to>
                    <xdr:col>3</xdr:col>
                    <xdr:colOff>0</xdr:colOff>
                    <xdr:row>311</xdr:row>
                    <xdr:rowOff>47625</xdr:rowOff>
                  </to>
                </anchor>
              </controlPr>
            </control>
          </mc:Choice>
        </mc:AlternateContent>
        <mc:AlternateContent xmlns:mc="http://schemas.openxmlformats.org/markup-compatibility/2006">
          <mc:Choice Requires="x14">
            <control shapeId="1094" r:id="rId66" name="Check Box 70">
              <controlPr defaultSize="0" autoFill="0" autoLine="0" autoPict="0">
                <anchor moveWithCells="1">
                  <from>
                    <xdr:col>2</xdr:col>
                    <xdr:colOff>57150</xdr:colOff>
                    <xdr:row>320</xdr:row>
                    <xdr:rowOff>161925</xdr:rowOff>
                  </from>
                  <to>
                    <xdr:col>3</xdr:col>
                    <xdr:colOff>0</xdr:colOff>
                    <xdr:row>322</xdr:row>
                    <xdr:rowOff>47625</xdr:rowOff>
                  </to>
                </anchor>
              </controlPr>
            </control>
          </mc:Choice>
        </mc:AlternateContent>
        <mc:AlternateContent xmlns:mc="http://schemas.openxmlformats.org/markup-compatibility/2006">
          <mc:Choice Requires="x14">
            <control shapeId="1095" r:id="rId67" name="Check Box 71">
              <controlPr defaultSize="0" autoFill="0" autoLine="0" autoPict="0">
                <anchor moveWithCells="1">
                  <from>
                    <xdr:col>2</xdr:col>
                    <xdr:colOff>57150</xdr:colOff>
                    <xdr:row>321</xdr:row>
                    <xdr:rowOff>161925</xdr:rowOff>
                  </from>
                  <to>
                    <xdr:col>3</xdr:col>
                    <xdr:colOff>0</xdr:colOff>
                    <xdr:row>323</xdr:row>
                    <xdr:rowOff>47625</xdr:rowOff>
                  </to>
                </anchor>
              </controlPr>
            </control>
          </mc:Choice>
        </mc:AlternateContent>
        <mc:AlternateContent xmlns:mc="http://schemas.openxmlformats.org/markup-compatibility/2006">
          <mc:Choice Requires="x14">
            <control shapeId="1093" r:id="rId68" name="Check Box 69">
              <controlPr defaultSize="0" autoFill="0" autoLine="0" autoPict="0">
                <anchor moveWithCells="1">
                  <from>
                    <xdr:col>2</xdr:col>
                    <xdr:colOff>57150</xdr:colOff>
                    <xdr:row>311</xdr:row>
                    <xdr:rowOff>161925</xdr:rowOff>
                  </from>
                  <to>
                    <xdr:col>3</xdr:col>
                    <xdr:colOff>0</xdr:colOff>
                    <xdr:row>313</xdr:row>
                    <xdr:rowOff>47625</xdr:rowOff>
                  </to>
                </anchor>
              </controlPr>
            </control>
          </mc:Choice>
        </mc:AlternateContent>
        <mc:AlternateContent xmlns:mc="http://schemas.openxmlformats.org/markup-compatibility/2006">
          <mc:Choice Requires="x14">
            <control shapeId="1096" r:id="rId69" name="Check Box 72">
              <controlPr defaultSize="0" autoFill="0" autoLine="0" autoPict="0">
                <anchor moveWithCells="1">
                  <from>
                    <xdr:col>2</xdr:col>
                    <xdr:colOff>57150</xdr:colOff>
                    <xdr:row>405</xdr:row>
                    <xdr:rowOff>161925</xdr:rowOff>
                  </from>
                  <to>
                    <xdr:col>3</xdr:col>
                    <xdr:colOff>0</xdr:colOff>
                    <xdr:row>407</xdr:row>
                    <xdr:rowOff>47625</xdr:rowOff>
                  </to>
                </anchor>
              </controlPr>
            </control>
          </mc:Choice>
        </mc:AlternateContent>
        <mc:AlternateContent xmlns:mc="http://schemas.openxmlformats.org/markup-compatibility/2006">
          <mc:Choice Requires="x14">
            <control shapeId="1097" r:id="rId70" name="Check Box 73">
              <controlPr defaultSize="0" autoFill="0" autoLine="0" autoPict="0">
                <anchor moveWithCells="1">
                  <from>
                    <xdr:col>2</xdr:col>
                    <xdr:colOff>57150</xdr:colOff>
                    <xdr:row>406</xdr:row>
                    <xdr:rowOff>161925</xdr:rowOff>
                  </from>
                  <to>
                    <xdr:col>3</xdr:col>
                    <xdr:colOff>0</xdr:colOff>
                    <xdr:row>408</xdr:row>
                    <xdr:rowOff>47625</xdr:rowOff>
                  </to>
                </anchor>
              </controlPr>
            </control>
          </mc:Choice>
        </mc:AlternateContent>
        <mc:AlternateContent xmlns:mc="http://schemas.openxmlformats.org/markup-compatibility/2006">
          <mc:Choice Requires="x14">
            <control shapeId="1098" r:id="rId71" name="Check Box 74">
              <controlPr defaultSize="0" autoFill="0" autoLine="0" autoPict="0">
                <anchor moveWithCells="1">
                  <from>
                    <xdr:col>2</xdr:col>
                    <xdr:colOff>57150</xdr:colOff>
                    <xdr:row>407</xdr:row>
                    <xdr:rowOff>161925</xdr:rowOff>
                  </from>
                  <to>
                    <xdr:col>3</xdr:col>
                    <xdr:colOff>0</xdr:colOff>
                    <xdr:row>409</xdr:row>
                    <xdr:rowOff>47625</xdr:rowOff>
                  </to>
                </anchor>
              </controlPr>
            </control>
          </mc:Choice>
        </mc:AlternateContent>
        <mc:AlternateContent xmlns:mc="http://schemas.openxmlformats.org/markup-compatibility/2006">
          <mc:Choice Requires="x14">
            <control shapeId="1099" r:id="rId72" name="Check Box 75">
              <controlPr defaultSize="0" autoFill="0" autoLine="0" autoPict="0">
                <anchor moveWithCells="1">
                  <from>
                    <xdr:col>2</xdr:col>
                    <xdr:colOff>57150</xdr:colOff>
                    <xdr:row>409</xdr:row>
                    <xdr:rowOff>161925</xdr:rowOff>
                  </from>
                  <to>
                    <xdr:col>3</xdr:col>
                    <xdr:colOff>0</xdr:colOff>
                    <xdr:row>411</xdr:row>
                    <xdr:rowOff>47625</xdr:rowOff>
                  </to>
                </anchor>
              </controlPr>
            </control>
          </mc:Choice>
        </mc:AlternateContent>
        <mc:AlternateContent xmlns:mc="http://schemas.openxmlformats.org/markup-compatibility/2006">
          <mc:Choice Requires="x14">
            <control shapeId="1102" r:id="rId73" name="Check Box 78">
              <controlPr defaultSize="0" autoFill="0" autoLine="0" autoPict="0">
                <anchor moveWithCells="1">
                  <from>
                    <xdr:col>2</xdr:col>
                    <xdr:colOff>57150</xdr:colOff>
                    <xdr:row>418</xdr:row>
                    <xdr:rowOff>161925</xdr:rowOff>
                  </from>
                  <to>
                    <xdr:col>3</xdr:col>
                    <xdr:colOff>0</xdr:colOff>
                    <xdr:row>420</xdr:row>
                    <xdr:rowOff>47625</xdr:rowOff>
                  </to>
                </anchor>
              </controlPr>
            </control>
          </mc:Choice>
        </mc:AlternateContent>
        <mc:AlternateContent xmlns:mc="http://schemas.openxmlformats.org/markup-compatibility/2006">
          <mc:Choice Requires="x14">
            <control shapeId="1100" r:id="rId74" name="Check Box 76">
              <controlPr defaultSize="0" autoFill="0" autoLine="0" autoPict="0">
                <anchor moveWithCells="1">
                  <from>
                    <xdr:col>2</xdr:col>
                    <xdr:colOff>57150</xdr:colOff>
                    <xdr:row>416</xdr:row>
                    <xdr:rowOff>161925</xdr:rowOff>
                  </from>
                  <to>
                    <xdr:col>3</xdr:col>
                    <xdr:colOff>0</xdr:colOff>
                    <xdr:row>418</xdr:row>
                    <xdr:rowOff>47625</xdr:rowOff>
                  </to>
                </anchor>
              </controlPr>
            </control>
          </mc:Choice>
        </mc:AlternateContent>
        <mc:AlternateContent xmlns:mc="http://schemas.openxmlformats.org/markup-compatibility/2006">
          <mc:Choice Requires="x14">
            <control shapeId="1101" r:id="rId75" name="Check Box 77">
              <controlPr defaultSize="0" autoFill="0" autoLine="0" autoPict="0">
                <anchor moveWithCells="1">
                  <from>
                    <xdr:col>2</xdr:col>
                    <xdr:colOff>57150</xdr:colOff>
                    <xdr:row>417</xdr:row>
                    <xdr:rowOff>161925</xdr:rowOff>
                  </from>
                  <to>
                    <xdr:col>3</xdr:col>
                    <xdr:colOff>0</xdr:colOff>
                    <xdr:row>419</xdr:row>
                    <xdr:rowOff>47625</xdr:rowOff>
                  </to>
                </anchor>
              </controlPr>
            </control>
          </mc:Choice>
        </mc:AlternateContent>
        <mc:AlternateContent xmlns:mc="http://schemas.openxmlformats.org/markup-compatibility/2006">
          <mc:Choice Requires="x14">
            <control shapeId="1104" r:id="rId76" name="Check Box 80">
              <controlPr defaultSize="0" autoFill="0" autoLine="0" autoPict="0">
                <anchor moveWithCells="1">
                  <from>
                    <xdr:col>2</xdr:col>
                    <xdr:colOff>57150</xdr:colOff>
                    <xdr:row>480</xdr:row>
                    <xdr:rowOff>161925</xdr:rowOff>
                  </from>
                  <to>
                    <xdr:col>3</xdr:col>
                    <xdr:colOff>0</xdr:colOff>
                    <xdr:row>482</xdr:row>
                    <xdr:rowOff>47625</xdr:rowOff>
                  </to>
                </anchor>
              </controlPr>
            </control>
          </mc:Choice>
        </mc:AlternateContent>
        <mc:AlternateContent xmlns:mc="http://schemas.openxmlformats.org/markup-compatibility/2006">
          <mc:Choice Requires="x14">
            <control shapeId="1103" r:id="rId77" name="Check Box 79">
              <controlPr defaultSize="0" autoFill="0" autoLine="0" autoPict="0">
                <anchor moveWithCells="1">
                  <from>
                    <xdr:col>2</xdr:col>
                    <xdr:colOff>57150</xdr:colOff>
                    <xdr:row>476</xdr:row>
                    <xdr:rowOff>161925</xdr:rowOff>
                  </from>
                  <to>
                    <xdr:col>3</xdr:col>
                    <xdr:colOff>0</xdr:colOff>
                    <xdr:row>478</xdr:row>
                    <xdr:rowOff>47625</xdr:rowOff>
                  </to>
                </anchor>
              </controlPr>
            </control>
          </mc:Choice>
        </mc:AlternateContent>
        <mc:AlternateContent xmlns:mc="http://schemas.openxmlformats.org/markup-compatibility/2006">
          <mc:Choice Requires="x14">
            <control shapeId="1106" r:id="rId78" name="Check Box 82">
              <controlPr defaultSize="0" autoFill="0" autoLine="0" autoPict="0">
                <anchor moveWithCells="1">
                  <from>
                    <xdr:col>2</xdr:col>
                    <xdr:colOff>57150</xdr:colOff>
                    <xdr:row>478</xdr:row>
                    <xdr:rowOff>161925</xdr:rowOff>
                  </from>
                  <to>
                    <xdr:col>3</xdr:col>
                    <xdr:colOff>0</xdr:colOff>
                    <xdr:row>480</xdr:row>
                    <xdr:rowOff>47625</xdr:rowOff>
                  </to>
                </anchor>
              </controlPr>
            </control>
          </mc:Choice>
        </mc:AlternateContent>
        <mc:AlternateContent xmlns:mc="http://schemas.openxmlformats.org/markup-compatibility/2006">
          <mc:Choice Requires="x14">
            <control shapeId="1107" r:id="rId79" name="Check Box 83">
              <controlPr defaultSize="0" autoFill="0" autoLine="0" autoPict="0">
                <anchor moveWithCells="1">
                  <from>
                    <xdr:col>2</xdr:col>
                    <xdr:colOff>57150</xdr:colOff>
                    <xdr:row>478</xdr:row>
                    <xdr:rowOff>161925</xdr:rowOff>
                  </from>
                  <to>
                    <xdr:col>3</xdr:col>
                    <xdr:colOff>0</xdr:colOff>
                    <xdr:row>480</xdr:row>
                    <xdr:rowOff>47625</xdr:rowOff>
                  </to>
                </anchor>
              </controlPr>
            </control>
          </mc:Choice>
        </mc:AlternateContent>
        <mc:AlternateContent xmlns:mc="http://schemas.openxmlformats.org/markup-compatibility/2006">
          <mc:Choice Requires="x14">
            <control shapeId="1105" r:id="rId80" name="Check Box 81">
              <controlPr defaultSize="0" autoFill="0" autoLine="0" autoPict="0">
                <anchor moveWithCells="1">
                  <from>
                    <xdr:col>2</xdr:col>
                    <xdr:colOff>57150</xdr:colOff>
                    <xdr:row>484</xdr:row>
                    <xdr:rowOff>161925</xdr:rowOff>
                  </from>
                  <to>
                    <xdr:col>3</xdr:col>
                    <xdr:colOff>0</xdr:colOff>
                    <xdr:row>486</xdr:row>
                    <xdr:rowOff>47625</xdr:rowOff>
                  </to>
                </anchor>
              </controlPr>
            </control>
          </mc:Choice>
        </mc:AlternateContent>
        <mc:AlternateContent xmlns:mc="http://schemas.openxmlformats.org/markup-compatibility/2006">
          <mc:Choice Requires="x14">
            <control shapeId="1108" r:id="rId81" name="Check Box 84">
              <controlPr defaultSize="0" autoFill="0" autoLine="0" autoPict="0">
                <anchor moveWithCells="1">
                  <from>
                    <xdr:col>2</xdr:col>
                    <xdr:colOff>57150</xdr:colOff>
                    <xdr:row>486</xdr:row>
                    <xdr:rowOff>161925</xdr:rowOff>
                  </from>
                  <to>
                    <xdr:col>3</xdr:col>
                    <xdr:colOff>0</xdr:colOff>
                    <xdr:row>488</xdr:row>
                    <xdr:rowOff>47625</xdr:rowOff>
                  </to>
                </anchor>
              </controlPr>
            </control>
          </mc:Choice>
        </mc:AlternateContent>
        <mc:AlternateContent xmlns:mc="http://schemas.openxmlformats.org/markup-compatibility/2006">
          <mc:Choice Requires="x14">
            <control shapeId="1109" r:id="rId82" name="Check Box 85">
              <controlPr defaultSize="0" autoFill="0" autoLine="0" autoPict="0">
                <anchor moveWithCells="1">
                  <from>
                    <xdr:col>2</xdr:col>
                    <xdr:colOff>57150</xdr:colOff>
                    <xdr:row>487</xdr:row>
                    <xdr:rowOff>161925</xdr:rowOff>
                  </from>
                  <to>
                    <xdr:col>3</xdr:col>
                    <xdr:colOff>0</xdr:colOff>
                    <xdr:row>489</xdr:row>
                    <xdr:rowOff>47625</xdr:rowOff>
                  </to>
                </anchor>
              </controlPr>
            </control>
          </mc:Choice>
        </mc:AlternateContent>
        <mc:AlternateContent xmlns:mc="http://schemas.openxmlformats.org/markup-compatibility/2006">
          <mc:Choice Requires="x14">
            <control shapeId="1110" r:id="rId83" name="Check Box 86">
              <controlPr defaultSize="0" autoFill="0" autoLine="0" autoPict="0">
                <anchor moveWithCells="1">
                  <from>
                    <xdr:col>2</xdr:col>
                    <xdr:colOff>57150</xdr:colOff>
                    <xdr:row>488</xdr:row>
                    <xdr:rowOff>161925</xdr:rowOff>
                  </from>
                  <to>
                    <xdr:col>3</xdr:col>
                    <xdr:colOff>0</xdr:colOff>
                    <xdr:row>490</xdr:row>
                    <xdr:rowOff>47625</xdr:rowOff>
                  </to>
                </anchor>
              </controlPr>
            </control>
          </mc:Choice>
        </mc:AlternateContent>
        <mc:AlternateContent xmlns:mc="http://schemas.openxmlformats.org/markup-compatibility/2006">
          <mc:Choice Requires="x14">
            <control shapeId="1087" r:id="rId84" name="Check Box 63">
              <controlPr defaultSize="0" autoFill="0" autoLine="0" autoPict="0">
                <anchor moveWithCells="1">
                  <from>
                    <xdr:col>2</xdr:col>
                    <xdr:colOff>57150</xdr:colOff>
                    <xdr:row>198</xdr:row>
                    <xdr:rowOff>161925</xdr:rowOff>
                  </from>
                  <to>
                    <xdr:col>3</xdr:col>
                    <xdr:colOff>0</xdr:colOff>
                    <xdr:row>200</xdr:row>
                    <xdr:rowOff>47625</xdr:rowOff>
                  </to>
                </anchor>
              </controlPr>
            </control>
          </mc:Choice>
        </mc:AlternateContent>
      </controls>
    </mc:Choice>
  </mc:AlternateConten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theme="3" tint="0.39997558519241921"/>
  </sheetPr>
  <dimension ref="A1:J61"/>
  <sheetViews>
    <sheetView view="pageBreakPreview" zoomScaleNormal="100" zoomScaleSheetLayoutView="100" workbookViewId="0">
      <selection activeCell="A2" sqref="A2:A3"/>
    </sheetView>
  </sheetViews>
  <sheetFormatPr defaultColWidth="9" defaultRowHeight="17.45" customHeight="1" x14ac:dyDescent="0.15"/>
  <cols>
    <col min="1" max="1" width="16.875" style="111" customWidth="1"/>
    <col min="2" max="2" width="68.625" style="111" customWidth="1"/>
    <col min="3" max="4" width="6.125" style="116" customWidth="1"/>
    <col min="5" max="5" width="13.875" style="111" customWidth="1"/>
    <col min="6" max="6" width="18.5" style="117" customWidth="1"/>
    <col min="7" max="7" width="6.625" style="111" customWidth="1"/>
    <col min="8" max="16384" width="9" style="88"/>
  </cols>
  <sheetData>
    <row r="1" spans="1:10" ht="17.45" customHeight="1" x14ac:dyDescent="0.15">
      <c r="A1" s="84" t="s">
        <v>198</v>
      </c>
      <c r="B1" s="85"/>
      <c r="C1" s="86"/>
      <c r="D1" s="86"/>
      <c r="E1" s="85"/>
      <c r="F1" s="87"/>
      <c r="G1" s="85"/>
    </row>
    <row r="2" spans="1:10" ht="17.45" customHeight="1" x14ac:dyDescent="0.15">
      <c r="A2" s="418" t="s">
        <v>70</v>
      </c>
      <c r="B2" s="418" t="s">
        <v>71</v>
      </c>
      <c r="C2" s="422" t="s">
        <v>113</v>
      </c>
      <c r="D2" s="422"/>
      <c r="E2" s="418" t="s">
        <v>72</v>
      </c>
      <c r="F2" s="418" t="s">
        <v>73</v>
      </c>
      <c r="G2" s="418" t="s">
        <v>84</v>
      </c>
    </row>
    <row r="3" spans="1:10" ht="17.45" customHeight="1" x14ac:dyDescent="0.15">
      <c r="A3" s="421"/>
      <c r="B3" s="421"/>
      <c r="C3" s="89" t="s">
        <v>74</v>
      </c>
      <c r="D3" s="89" t="s">
        <v>75</v>
      </c>
      <c r="E3" s="421"/>
      <c r="F3" s="421"/>
      <c r="G3" s="419"/>
      <c r="J3" s="90"/>
    </row>
    <row r="4" spans="1:10" ht="17.45" customHeight="1" x14ac:dyDescent="0.15">
      <c r="A4" s="415" t="s">
        <v>202</v>
      </c>
      <c r="B4" s="123"/>
      <c r="C4" s="91"/>
      <c r="D4" s="227"/>
      <c r="E4" s="124"/>
      <c r="F4" s="214"/>
      <c r="G4" s="125"/>
      <c r="H4" s="93"/>
      <c r="I4" s="94"/>
      <c r="J4" s="95"/>
    </row>
    <row r="5" spans="1:10" ht="17.45" customHeight="1" x14ac:dyDescent="0.15">
      <c r="A5" s="411"/>
      <c r="B5" s="411" t="s">
        <v>536</v>
      </c>
      <c r="C5" s="291" t="s">
        <v>722</v>
      </c>
      <c r="D5" s="292"/>
      <c r="E5" s="96" t="s">
        <v>240</v>
      </c>
      <c r="F5" s="146" t="s">
        <v>437</v>
      </c>
      <c r="G5" s="143"/>
      <c r="H5" s="97"/>
      <c r="I5" s="94"/>
      <c r="J5" s="95"/>
    </row>
    <row r="6" spans="1:10" ht="17.45" customHeight="1" x14ac:dyDescent="0.15">
      <c r="A6" s="411" t="s">
        <v>201</v>
      </c>
      <c r="B6" s="411"/>
      <c r="C6" s="118"/>
      <c r="D6" s="119"/>
      <c r="E6" s="96" t="s">
        <v>241</v>
      </c>
      <c r="F6" s="98" t="s">
        <v>438</v>
      </c>
      <c r="G6" s="143"/>
      <c r="H6" s="93"/>
      <c r="I6" s="94"/>
      <c r="J6" s="95"/>
    </row>
    <row r="7" spans="1:10" ht="17.45" customHeight="1" x14ac:dyDescent="0.15">
      <c r="A7" s="411"/>
      <c r="B7" s="99" t="s">
        <v>48</v>
      </c>
      <c r="C7" s="291" t="s">
        <v>722</v>
      </c>
      <c r="D7" s="292"/>
      <c r="E7" s="96" t="s">
        <v>242</v>
      </c>
      <c r="F7" s="424" t="s">
        <v>436</v>
      </c>
      <c r="G7" s="100"/>
      <c r="H7" s="93"/>
      <c r="I7" s="94"/>
      <c r="J7" s="95"/>
    </row>
    <row r="8" spans="1:10" ht="17.45" customHeight="1" x14ac:dyDescent="0.15">
      <c r="A8" s="99"/>
      <c r="B8" s="101" t="s">
        <v>78</v>
      </c>
      <c r="C8" s="10"/>
      <c r="D8" s="6"/>
      <c r="E8" s="10"/>
      <c r="F8" s="424"/>
      <c r="G8" s="100"/>
      <c r="H8" s="93"/>
      <c r="I8" s="94"/>
      <c r="J8" s="95"/>
    </row>
    <row r="9" spans="1:10" ht="17.45" customHeight="1" x14ac:dyDescent="0.15">
      <c r="A9" s="99"/>
      <c r="B9" s="101" t="s">
        <v>64</v>
      </c>
      <c r="C9" s="10"/>
      <c r="D9" s="6"/>
      <c r="E9" s="10"/>
      <c r="F9" s="92"/>
      <c r="G9" s="100"/>
      <c r="H9" s="93"/>
      <c r="I9" s="94"/>
      <c r="J9" s="95"/>
    </row>
    <row r="10" spans="1:10" ht="17.45" customHeight="1" x14ac:dyDescent="0.15">
      <c r="A10" s="99"/>
      <c r="B10" s="101" t="s">
        <v>65</v>
      </c>
      <c r="C10" s="102"/>
      <c r="D10" s="6"/>
      <c r="E10" s="10"/>
      <c r="F10" s="92"/>
      <c r="G10" s="100"/>
      <c r="H10" s="93"/>
      <c r="I10" s="94"/>
      <c r="J10" s="95"/>
    </row>
    <row r="11" spans="1:10" ht="17.45" customHeight="1" x14ac:dyDescent="0.15">
      <c r="A11" s="99"/>
      <c r="B11" s="101" t="s">
        <v>553</v>
      </c>
      <c r="C11" s="102"/>
      <c r="D11" s="6"/>
      <c r="E11" s="10"/>
      <c r="F11" s="92"/>
      <c r="G11" s="100"/>
      <c r="H11" s="97"/>
      <c r="I11" s="94"/>
      <c r="J11" s="95"/>
    </row>
    <row r="12" spans="1:10" ht="17.45" customHeight="1" x14ac:dyDescent="0.15">
      <c r="A12" s="99"/>
      <c r="B12" s="101" t="s">
        <v>199</v>
      </c>
      <c r="C12" s="102"/>
      <c r="D12" s="6"/>
      <c r="E12" s="10"/>
      <c r="F12" s="423"/>
      <c r="G12" s="100"/>
      <c r="H12" s="93"/>
      <c r="I12" s="94"/>
      <c r="J12" s="95"/>
    </row>
    <row r="13" spans="1:10" ht="17.45" customHeight="1" x14ac:dyDescent="0.15">
      <c r="A13" s="99"/>
      <c r="B13" s="101" t="s">
        <v>58</v>
      </c>
      <c r="C13" s="102"/>
      <c r="D13" s="6"/>
      <c r="E13" s="10"/>
      <c r="F13" s="423"/>
      <c r="G13" s="100"/>
      <c r="H13" s="93"/>
      <c r="I13" s="94"/>
      <c r="J13" s="95"/>
    </row>
    <row r="14" spans="1:10" ht="17.45" customHeight="1" x14ac:dyDescent="0.15">
      <c r="A14" s="99"/>
      <c r="B14" s="101" t="s">
        <v>59</v>
      </c>
      <c r="C14" s="102"/>
      <c r="D14" s="6"/>
      <c r="E14" s="10"/>
      <c r="F14" s="92"/>
      <c r="G14" s="100"/>
      <c r="H14" s="93"/>
      <c r="I14" s="94"/>
      <c r="J14" s="95"/>
    </row>
    <row r="15" spans="1:10" ht="17.45" customHeight="1" x14ac:dyDescent="0.15">
      <c r="A15" s="99"/>
      <c r="B15" s="101" t="s">
        <v>66</v>
      </c>
      <c r="C15" s="102"/>
      <c r="D15" s="6"/>
      <c r="E15" s="10"/>
      <c r="F15" s="92"/>
      <c r="G15" s="100"/>
      <c r="H15" s="103"/>
      <c r="I15" s="94"/>
      <c r="J15" s="95"/>
    </row>
    <row r="16" spans="1:10" ht="17.45" customHeight="1" x14ac:dyDescent="0.15">
      <c r="A16" s="99"/>
      <c r="B16" s="99"/>
      <c r="C16" s="10"/>
      <c r="D16" s="6"/>
      <c r="E16" s="10"/>
      <c r="F16" s="92"/>
      <c r="G16" s="100"/>
      <c r="I16" s="94"/>
      <c r="J16" s="95"/>
    </row>
    <row r="17" spans="1:10" ht="17.45" customHeight="1" x14ac:dyDescent="0.15">
      <c r="A17" s="99"/>
      <c r="B17" s="99" t="s">
        <v>49</v>
      </c>
      <c r="C17" s="291" t="s">
        <v>722</v>
      </c>
      <c r="D17" s="292"/>
      <c r="E17" s="10"/>
      <c r="F17" s="92"/>
      <c r="G17" s="104"/>
      <c r="I17" s="94"/>
      <c r="J17" s="95"/>
    </row>
    <row r="18" spans="1:10" ht="17.45" customHeight="1" x14ac:dyDescent="0.15">
      <c r="A18" s="99"/>
      <c r="B18" s="1"/>
      <c r="C18" s="10"/>
      <c r="D18" s="6"/>
      <c r="E18" s="10"/>
      <c r="F18" s="92"/>
      <c r="G18" s="100"/>
      <c r="I18" s="94"/>
      <c r="J18" s="95"/>
    </row>
    <row r="19" spans="1:10" ht="17.45" customHeight="1" x14ac:dyDescent="0.15">
      <c r="A19" s="99"/>
      <c r="B19" s="105" t="s">
        <v>50</v>
      </c>
      <c r="C19" s="291" t="s">
        <v>722</v>
      </c>
      <c r="D19" s="292"/>
      <c r="E19" s="10"/>
      <c r="F19" s="92"/>
      <c r="G19" s="100"/>
      <c r="I19" s="94"/>
      <c r="J19" s="95"/>
    </row>
    <row r="20" spans="1:10" ht="17.45" customHeight="1" x14ac:dyDescent="0.15">
      <c r="A20" s="99"/>
      <c r="B20" s="99"/>
      <c r="C20" s="6"/>
      <c r="D20" s="6"/>
      <c r="E20" s="99"/>
      <c r="F20" s="106"/>
      <c r="G20" s="99"/>
    </row>
    <row r="21" spans="1:10" ht="17.45" customHeight="1" x14ac:dyDescent="0.15">
      <c r="A21" s="99" t="s">
        <v>60</v>
      </c>
      <c r="B21" s="99" t="s">
        <v>90</v>
      </c>
      <c r="C21" s="6"/>
      <c r="D21" s="6"/>
      <c r="E21" s="99"/>
      <c r="F21" s="420" t="s">
        <v>360</v>
      </c>
      <c r="G21" s="99"/>
    </row>
    <row r="22" spans="1:10" ht="17.45" customHeight="1" x14ac:dyDescent="0.15">
      <c r="A22" s="99"/>
      <c r="B22" s="99" t="s">
        <v>579</v>
      </c>
      <c r="C22" s="291" t="s">
        <v>722</v>
      </c>
      <c r="D22" s="292"/>
      <c r="E22" s="99" t="s">
        <v>244</v>
      </c>
      <c r="F22" s="420"/>
      <c r="G22" s="99"/>
    </row>
    <row r="23" spans="1:10" ht="17.45" customHeight="1" x14ac:dyDescent="0.15">
      <c r="A23" s="99"/>
      <c r="B23" s="107" t="s">
        <v>601</v>
      </c>
      <c r="C23" s="6"/>
      <c r="D23" s="6"/>
      <c r="E23" s="99"/>
      <c r="F23" s="420"/>
      <c r="G23" s="99"/>
      <c r="H23" s="93"/>
    </row>
    <row r="24" spans="1:10" ht="17.45" customHeight="1" x14ac:dyDescent="0.15">
      <c r="A24" s="99"/>
      <c r="B24" s="107" t="s">
        <v>580</v>
      </c>
      <c r="C24" s="6"/>
      <c r="D24" s="6"/>
      <c r="E24" s="99"/>
      <c r="F24" s="106"/>
      <c r="G24" s="99"/>
    </row>
    <row r="25" spans="1:10" ht="17.45" customHeight="1" x14ac:dyDescent="0.15">
      <c r="A25" s="99"/>
      <c r="B25" s="107" t="s">
        <v>602</v>
      </c>
      <c r="C25" s="6"/>
      <c r="D25" s="6"/>
      <c r="E25" s="99"/>
      <c r="F25" s="106"/>
      <c r="G25" s="99"/>
    </row>
    <row r="26" spans="1:10" ht="17.45" customHeight="1" x14ac:dyDescent="0.15">
      <c r="A26" s="108"/>
      <c r="B26" s="108"/>
      <c r="C26" s="228"/>
      <c r="D26" s="228"/>
      <c r="E26" s="108"/>
      <c r="F26" s="109"/>
      <c r="G26" s="108"/>
    </row>
    <row r="27" spans="1:10" ht="17.45" customHeight="1" x14ac:dyDescent="0.15">
      <c r="A27" s="91"/>
      <c r="B27" s="91" t="s">
        <v>92</v>
      </c>
      <c r="C27" s="291" t="s">
        <v>722</v>
      </c>
      <c r="D27" s="292"/>
      <c r="E27" s="91" t="s">
        <v>246</v>
      </c>
      <c r="F27" s="417" t="s">
        <v>290</v>
      </c>
      <c r="G27" s="91"/>
    </row>
    <row r="28" spans="1:10" ht="17.45" customHeight="1" x14ac:dyDescent="0.15">
      <c r="A28" s="99"/>
      <c r="B28" s="99" t="s">
        <v>590</v>
      </c>
      <c r="C28" s="291" t="s">
        <v>722</v>
      </c>
      <c r="D28" s="292"/>
      <c r="E28" s="99"/>
      <c r="F28" s="416"/>
      <c r="G28" s="99"/>
    </row>
    <row r="29" spans="1:10" ht="17.45" customHeight="1" x14ac:dyDescent="0.15">
      <c r="A29" s="99"/>
      <c r="B29" s="107" t="s">
        <v>245</v>
      </c>
      <c r="C29" s="6"/>
      <c r="D29" s="6"/>
      <c r="E29" s="99"/>
      <c r="F29" s="411" t="s">
        <v>359</v>
      </c>
      <c r="G29" s="99"/>
    </row>
    <row r="30" spans="1:10" ht="17.45" customHeight="1" x14ac:dyDescent="0.15">
      <c r="A30" s="99"/>
      <c r="B30" s="99"/>
      <c r="C30" s="6"/>
      <c r="D30" s="6"/>
      <c r="E30" s="99"/>
      <c r="F30" s="411"/>
      <c r="G30" s="99"/>
      <c r="H30" s="93"/>
    </row>
    <row r="31" spans="1:10" ht="17.45" customHeight="1" x14ac:dyDescent="0.15">
      <c r="A31" s="99"/>
      <c r="B31" s="99"/>
      <c r="C31" s="6"/>
      <c r="D31" s="6"/>
      <c r="E31" s="99"/>
      <c r="F31" s="106"/>
      <c r="G31" s="99"/>
    </row>
    <row r="32" spans="1:10" ht="17.45" customHeight="1" x14ac:dyDescent="0.15">
      <c r="A32" s="99" t="s">
        <v>61</v>
      </c>
      <c r="B32" s="99" t="s">
        <v>603</v>
      </c>
      <c r="C32" s="291" t="s">
        <v>722</v>
      </c>
      <c r="D32" s="292"/>
      <c r="E32" s="99" t="s">
        <v>247</v>
      </c>
      <c r="F32" s="416" t="s">
        <v>361</v>
      </c>
      <c r="G32" s="99"/>
    </row>
    <row r="33" spans="1:8" ht="17.45" customHeight="1" x14ac:dyDescent="0.15">
      <c r="A33" s="99" t="s">
        <v>62</v>
      </c>
      <c r="B33" s="99" t="s">
        <v>589</v>
      </c>
      <c r="C33" s="6"/>
      <c r="D33" s="6"/>
      <c r="E33" s="99"/>
      <c r="F33" s="416"/>
      <c r="G33" s="99"/>
    </row>
    <row r="34" spans="1:8" ht="17.45" customHeight="1" x14ac:dyDescent="0.15">
      <c r="A34" s="99"/>
      <c r="B34" s="99" t="s">
        <v>581</v>
      </c>
      <c r="C34" s="6"/>
      <c r="D34" s="6"/>
      <c r="E34" s="99"/>
      <c r="F34" s="416"/>
      <c r="G34" s="99"/>
      <c r="H34" s="93"/>
    </row>
    <row r="35" spans="1:8" ht="17.45" customHeight="1" x14ac:dyDescent="0.15">
      <c r="A35" s="99"/>
      <c r="B35" s="99" t="s">
        <v>582</v>
      </c>
      <c r="C35" s="6"/>
      <c r="D35" s="6"/>
      <c r="E35" s="99"/>
      <c r="F35" s="416"/>
      <c r="G35" s="99"/>
    </row>
    <row r="36" spans="1:8" ht="17.45" customHeight="1" x14ac:dyDescent="0.15">
      <c r="A36" s="99"/>
      <c r="B36" s="99" t="s">
        <v>583</v>
      </c>
      <c r="C36" s="6"/>
      <c r="D36" s="6"/>
      <c r="E36" s="99"/>
      <c r="F36" s="106"/>
      <c r="G36" s="99"/>
    </row>
    <row r="37" spans="1:8" ht="17.45" customHeight="1" x14ac:dyDescent="0.15">
      <c r="A37" s="99"/>
      <c r="B37" s="99" t="s">
        <v>584</v>
      </c>
      <c r="C37" s="6"/>
      <c r="D37" s="6"/>
      <c r="E37" s="99"/>
      <c r="F37" s="106"/>
      <c r="G37" s="99"/>
    </row>
    <row r="38" spans="1:8" ht="17.45" customHeight="1" x14ac:dyDescent="0.15">
      <c r="A38" s="99"/>
      <c r="B38" s="99" t="s">
        <v>63</v>
      </c>
      <c r="C38" s="6"/>
      <c r="D38" s="6"/>
      <c r="E38" s="99"/>
      <c r="F38" s="106"/>
      <c r="G38" s="99"/>
    </row>
    <row r="39" spans="1:8" ht="17.45" customHeight="1" x14ac:dyDescent="0.15">
      <c r="A39" s="99"/>
      <c r="B39" s="99" t="s">
        <v>585</v>
      </c>
      <c r="C39" s="6"/>
      <c r="D39" s="6"/>
      <c r="E39" s="99"/>
      <c r="F39" s="110"/>
      <c r="G39" s="99"/>
    </row>
    <row r="40" spans="1:8" ht="17.45" customHeight="1" x14ac:dyDescent="0.15">
      <c r="A40" s="99"/>
      <c r="B40" s="99" t="s">
        <v>586</v>
      </c>
      <c r="C40" s="6"/>
      <c r="D40" s="6"/>
      <c r="E40" s="99"/>
      <c r="F40" s="106"/>
      <c r="G40" s="99"/>
    </row>
    <row r="41" spans="1:8" ht="17.45" customHeight="1" x14ac:dyDescent="0.15">
      <c r="A41" s="99"/>
      <c r="B41" s="99" t="s">
        <v>67</v>
      </c>
      <c r="C41" s="6"/>
      <c r="D41" s="6"/>
      <c r="E41" s="99"/>
      <c r="F41" s="106"/>
      <c r="G41" s="99"/>
    </row>
    <row r="42" spans="1:8" ht="17.45" customHeight="1" x14ac:dyDescent="0.15">
      <c r="A42" s="99"/>
      <c r="B42" s="99" t="s">
        <v>68</v>
      </c>
      <c r="C42" s="6"/>
      <c r="D42" s="6"/>
      <c r="E42" s="99"/>
      <c r="F42" s="106"/>
      <c r="G42" s="99"/>
    </row>
    <row r="43" spans="1:8" ht="17.45" customHeight="1" x14ac:dyDescent="0.15">
      <c r="A43" s="99"/>
      <c r="B43" s="99" t="s">
        <v>587</v>
      </c>
      <c r="C43" s="6"/>
      <c r="D43" s="6"/>
      <c r="E43" s="99"/>
      <c r="F43" s="106"/>
      <c r="G43" s="99"/>
    </row>
    <row r="44" spans="1:8" ht="17.45" customHeight="1" x14ac:dyDescent="0.15">
      <c r="A44" s="99"/>
      <c r="B44" s="99" t="s">
        <v>69</v>
      </c>
      <c r="C44" s="6"/>
      <c r="D44" s="6"/>
      <c r="E44" s="99"/>
      <c r="F44" s="106"/>
      <c r="G44" s="99"/>
    </row>
    <row r="45" spans="1:8" ht="17.45" customHeight="1" x14ac:dyDescent="0.15">
      <c r="A45" s="99"/>
      <c r="B45" s="99" t="s">
        <v>588</v>
      </c>
      <c r="C45" s="6"/>
      <c r="D45" s="6"/>
      <c r="E45" s="99"/>
      <c r="F45" s="106"/>
      <c r="G45" s="99"/>
    </row>
    <row r="46" spans="1:8" ht="17.45" customHeight="1" x14ac:dyDescent="0.15">
      <c r="A46" s="99"/>
      <c r="C46" s="6"/>
      <c r="D46" s="6"/>
      <c r="E46" s="99"/>
      <c r="F46" s="106"/>
      <c r="G46" s="99"/>
    </row>
    <row r="47" spans="1:8" ht="17.45" customHeight="1" x14ac:dyDescent="0.15">
      <c r="A47" s="99"/>
      <c r="B47" s="111" t="s">
        <v>93</v>
      </c>
      <c r="C47" s="291" t="s">
        <v>722</v>
      </c>
      <c r="D47" s="292"/>
      <c r="E47" s="99" t="s">
        <v>247</v>
      </c>
      <c r="F47" s="416" t="s">
        <v>605</v>
      </c>
      <c r="G47" s="99"/>
    </row>
    <row r="48" spans="1:8" ht="17.45" customHeight="1" x14ac:dyDescent="0.15">
      <c r="A48" s="99"/>
      <c r="B48" s="412" t="s">
        <v>604</v>
      </c>
      <c r="C48" s="6"/>
      <c r="D48" s="6"/>
      <c r="E48" s="99" t="s">
        <v>244</v>
      </c>
      <c r="F48" s="416"/>
      <c r="G48" s="99"/>
    </row>
    <row r="49" spans="1:8" ht="17.45" customHeight="1" x14ac:dyDescent="0.15">
      <c r="A49" s="99"/>
      <c r="B49" s="413"/>
      <c r="C49" s="6"/>
      <c r="D49" s="6"/>
      <c r="E49" s="99"/>
      <c r="F49" s="416"/>
      <c r="G49" s="99"/>
      <c r="H49" s="93"/>
    </row>
    <row r="50" spans="1:8" ht="17.45" customHeight="1" x14ac:dyDescent="0.15">
      <c r="A50" s="99"/>
      <c r="B50" s="414"/>
      <c r="C50" s="6"/>
      <c r="D50" s="6"/>
      <c r="E50" s="99"/>
      <c r="F50" s="416"/>
      <c r="G50" s="99"/>
    </row>
    <row r="51" spans="1:8" ht="17.45" customHeight="1" x14ac:dyDescent="0.15">
      <c r="A51" s="108"/>
      <c r="B51" s="112"/>
      <c r="C51" s="228"/>
      <c r="D51" s="228"/>
      <c r="E51" s="108"/>
      <c r="F51" s="109"/>
      <c r="G51" s="108"/>
    </row>
    <row r="52" spans="1:8" ht="17.45" customHeight="1" x14ac:dyDescent="0.15">
      <c r="A52" s="91" t="s">
        <v>119</v>
      </c>
      <c r="B52" s="113" t="s">
        <v>94</v>
      </c>
      <c r="C52" s="291" t="s">
        <v>722</v>
      </c>
      <c r="D52" s="292"/>
      <c r="E52" s="91" t="s">
        <v>248</v>
      </c>
      <c r="F52" s="135" t="s">
        <v>513</v>
      </c>
      <c r="G52" s="91"/>
    </row>
    <row r="53" spans="1:8" ht="17.45" customHeight="1" x14ac:dyDescent="0.15">
      <c r="A53" s="99"/>
      <c r="B53" s="111" t="s">
        <v>79</v>
      </c>
      <c r="C53" s="6"/>
      <c r="D53" s="6"/>
      <c r="E53" s="99"/>
      <c r="F53" s="149"/>
      <c r="G53" s="99"/>
    </row>
    <row r="54" spans="1:8" ht="17.45" customHeight="1" x14ac:dyDescent="0.15">
      <c r="A54" s="99"/>
      <c r="B54" s="111" t="s">
        <v>95</v>
      </c>
      <c r="C54" s="6"/>
      <c r="D54" s="6"/>
      <c r="E54" s="96" t="s">
        <v>249</v>
      </c>
      <c r="F54" s="149"/>
      <c r="G54" s="99"/>
    </row>
    <row r="55" spans="1:8" ht="17.45" customHeight="1" x14ac:dyDescent="0.15">
      <c r="A55" s="99"/>
      <c r="B55" s="99" t="s">
        <v>96</v>
      </c>
      <c r="C55" s="291" t="s">
        <v>722</v>
      </c>
      <c r="D55" s="292"/>
      <c r="E55" s="96" t="s">
        <v>243</v>
      </c>
      <c r="F55" s="149"/>
      <c r="G55" s="99"/>
    </row>
    <row r="56" spans="1:8" ht="17.45" customHeight="1" x14ac:dyDescent="0.15">
      <c r="A56" s="99"/>
      <c r="B56" s="103" t="s">
        <v>88</v>
      </c>
      <c r="C56" s="6"/>
      <c r="D56" s="6"/>
      <c r="E56" s="99"/>
      <c r="F56" s="149"/>
      <c r="G56" s="99"/>
    </row>
    <row r="57" spans="1:8" ht="17.45" customHeight="1" x14ac:dyDescent="0.15">
      <c r="A57" s="99"/>
      <c r="B57" s="114" t="s">
        <v>120</v>
      </c>
      <c r="C57" s="6"/>
      <c r="D57" s="6"/>
      <c r="E57" s="99"/>
      <c r="F57" s="149"/>
      <c r="G57" s="99"/>
    </row>
    <row r="58" spans="1:8" ht="17.45" customHeight="1" x14ac:dyDescent="0.15">
      <c r="A58" s="99"/>
      <c r="B58" s="114" t="s">
        <v>121</v>
      </c>
      <c r="C58" s="6"/>
      <c r="D58" s="6"/>
      <c r="E58" s="99"/>
      <c r="F58" s="149"/>
      <c r="G58" s="99"/>
    </row>
    <row r="59" spans="1:8" ht="17.45" customHeight="1" x14ac:dyDescent="0.15">
      <c r="A59" s="99"/>
      <c r="B59" s="115"/>
      <c r="C59" s="6"/>
      <c r="D59" s="6"/>
      <c r="E59" s="99"/>
      <c r="F59" s="149"/>
      <c r="G59" s="99"/>
    </row>
    <row r="60" spans="1:8" ht="17.45" customHeight="1" x14ac:dyDescent="0.15">
      <c r="A60" s="99"/>
      <c r="B60" s="115"/>
      <c r="C60" s="6"/>
      <c r="D60" s="6"/>
      <c r="E60" s="99"/>
      <c r="F60" s="149"/>
      <c r="G60" s="99"/>
    </row>
    <row r="61" spans="1:8" ht="17.45" customHeight="1" x14ac:dyDescent="0.15">
      <c r="A61" s="108"/>
      <c r="B61" s="108"/>
      <c r="C61" s="228"/>
      <c r="D61" s="228"/>
      <c r="E61" s="108"/>
      <c r="F61" s="109"/>
      <c r="G61" s="108"/>
    </row>
  </sheetData>
  <mergeCells count="28">
    <mergeCell ref="C52:D52"/>
    <mergeCell ref="C55:D55"/>
    <mergeCell ref="G2:G3"/>
    <mergeCell ref="F21:F23"/>
    <mergeCell ref="A2:A3"/>
    <mergeCell ref="B2:B3"/>
    <mergeCell ref="C2:D2"/>
    <mergeCell ref="E2:E3"/>
    <mergeCell ref="F12:F13"/>
    <mergeCell ref="F7:F8"/>
    <mergeCell ref="F2:F3"/>
    <mergeCell ref="C5:D5"/>
    <mergeCell ref="C7:D7"/>
    <mergeCell ref="C17:D17"/>
    <mergeCell ref="C19:D19"/>
    <mergeCell ref="C22:D22"/>
    <mergeCell ref="F29:F30"/>
    <mergeCell ref="B48:B50"/>
    <mergeCell ref="A6:A7"/>
    <mergeCell ref="A4:A5"/>
    <mergeCell ref="B5:B6"/>
    <mergeCell ref="F32:F35"/>
    <mergeCell ref="F47:F50"/>
    <mergeCell ref="F27:F28"/>
    <mergeCell ref="C27:D27"/>
    <mergeCell ref="C28:D28"/>
    <mergeCell ref="C32:D32"/>
    <mergeCell ref="C47:D47"/>
  </mergeCells>
  <phoneticPr fontId="1"/>
  <dataValidations count="1">
    <dataValidation type="list" allowBlank="1" showInputMessage="1" sqref="C5:D5 C7:D7 C17:D17 C19:D19 C22:D22 C27:D28 C32:D32 C47:D47 C52:D52 C55:D55" xr:uid="{B020815A-3671-48D1-8C5B-64F1FA4060D7}">
      <formula1>"い　る  | いない,い　る |　———,　———　|　いない,　"</formula1>
    </dataValidation>
  </dataValidations>
  <printOptions horizontalCentered="1"/>
  <pageMargins left="0.25" right="0.25" top="0.75" bottom="0.75" header="0.3" footer="0.3"/>
  <pageSetup paperSize="9" orientation="landscape" useFirstPageNumber="1" horizontalDpi="300" verticalDpi="300" r:id="rId1"/>
  <headerFooter alignWithMargins="0">
    <oddFooter>&amp;C&amp;"ＭＳ ゴシック,標準"特定施設入居者生活介護－&amp;P－</oddFooter>
  </headerFooter>
  <rowBreaks count="2" manualBreakCount="2">
    <brk id="26" max="6" man="1"/>
    <brk id="51" max="6" man="1"/>
  </row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theme="4"/>
  </sheetPr>
  <dimension ref="A1:J44"/>
  <sheetViews>
    <sheetView view="pageBreakPreview" zoomScale="115" zoomScaleNormal="100" zoomScaleSheetLayoutView="115" workbookViewId="0">
      <selection activeCell="C5" sqref="C5:D5"/>
    </sheetView>
  </sheetViews>
  <sheetFormatPr defaultColWidth="9" defaultRowHeight="17.45" customHeight="1" x14ac:dyDescent="0.15"/>
  <cols>
    <col min="1" max="1" width="16.875" style="3" customWidth="1"/>
    <col min="2" max="2" width="68.625" style="3" customWidth="1"/>
    <col min="3" max="4" width="6.125" style="116" customWidth="1"/>
    <col min="5" max="5" width="13.875" style="12" customWidth="1"/>
    <col min="6" max="6" width="18.5" style="3" customWidth="1"/>
    <col min="7" max="7" width="6.625" style="3" customWidth="1"/>
    <col min="8" max="16384" width="9" style="4"/>
  </cols>
  <sheetData>
    <row r="1" spans="1:10" ht="17.45" customHeight="1" x14ac:dyDescent="0.15">
      <c r="A1" s="84" t="s">
        <v>144</v>
      </c>
      <c r="B1" s="85"/>
      <c r="C1" s="86"/>
      <c r="D1" s="86"/>
      <c r="E1" s="120"/>
      <c r="F1" s="121"/>
      <c r="G1" s="85"/>
    </row>
    <row r="2" spans="1:10" ht="17.45" customHeight="1" x14ac:dyDescent="0.15">
      <c r="A2" s="418" t="s">
        <v>70</v>
      </c>
      <c r="B2" s="418" t="s">
        <v>71</v>
      </c>
      <c r="C2" s="422" t="s">
        <v>113</v>
      </c>
      <c r="D2" s="422"/>
      <c r="E2" s="433" t="s">
        <v>72</v>
      </c>
      <c r="F2" s="418" t="s">
        <v>73</v>
      </c>
      <c r="G2" s="418" t="s">
        <v>84</v>
      </c>
    </row>
    <row r="3" spans="1:10" ht="17.45" customHeight="1" x14ac:dyDescent="0.15">
      <c r="A3" s="421"/>
      <c r="B3" s="421"/>
      <c r="C3" s="89" t="s">
        <v>74</v>
      </c>
      <c r="D3" s="89" t="s">
        <v>75</v>
      </c>
      <c r="E3" s="434"/>
      <c r="F3" s="421"/>
      <c r="G3" s="419"/>
      <c r="J3" s="5"/>
    </row>
    <row r="4" spans="1:10" ht="15.75" customHeight="1" x14ac:dyDescent="0.15">
      <c r="A4" s="122" t="s">
        <v>76</v>
      </c>
      <c r="B4" s="123"/>
      <c r="C4" s="91"/>
      <c r="D4" s="227"/>
      <c r="E4" s="147"/>
      <c r="F4" s="124"/>
      <c r="G4" s="125"/>
      <c r="H4" s="7"/>
      <c r="I4" s="2"/>
      <c r="J4" s="8"/>
    </row>
    <row r="5" spans="1:10" ht="15.75" customHeight="1" x14ac:dyDescent="0.15">
      <c r="A5" s="99" t="s">
        <v>77</v>
      </c>
      <c r="B5" s="99" t="s">
        <v>89</v>
      </c>
      <c r="C5" s="291" t="s">
        <v>722</v>
      </c>
      <c r="D5" s="292"/>
      <c r="E5" s="96" t="s">
        <v>240</v>
      </c>
      <c r="F5" s="126" t="s">
        <v>439</v>
      </c>
      <c r="G5" s="143"/>
      <c r="H5" s="9"/>
      <c r="I5" s="2"/>
      <c r="J5" s="8"/>
    </row>
    <row r="6" spans="1:10" ht="15.75" customHeight="1" x14ac:dyDescent="0.15">
      <c r="A6" s="101" t="s">
        <v>0</v>
      </c>
      <c r="B6" s="99" t="s">
        <v>91</v>
      </c>
      <c r="C6" s="118"/>
      <c r="D6" s="119"/>
      <c r="E6" s="96" t="s">
        <v>241</v>
      </c>
      <c r="F6" s="411" t="s">
        <v>440</v>
      </c>
      <c r="G6" s="143"/>
      <c r="H6" s="7"/>
      <c r="I6" s="2"/>
      <c r="J6" s="8"/>
    </row>
    <row r="7" spans="1:10" ht="15.75" customHeight="1" x14ac:dyDescent="0.15">
      <c r="A7" s="101" t="s">
        <v>1</v>
      </c>
      <c r="B7" s="99" t="s">
        <v>48</v>
      </c>
      <c r="C7" s="291" t="s">
        <v>722</v>
      </c>
      <c r="D7" s="292"/>
      <c r="E7" s="96" t="s">
        <v>242</v>
      </c>
      <c r="F7" s="429"/>
      <c r="G7" s="100"/>
      <c r="H7" s="7"/>
      <c r="I7" s="2"/>
      <c r="J7" s="8"/>
    </row>
    <row r="8" spans="1:10" ht="15.75" customHeight="1" x14ac:dyDescent="0.15">
      <c r="A8" s="101" t="s">
        <v>2</v>
      </c>
      <c r="B8" s="101" t="s">
        <v>78</v>
      </c>
      <c r="C8" s="10"/>
      <c r="D8" s="6"/>
      <c r="E8" s="96" t="s">
        <v>243</v>
      </c>
      <c r="F8" s="149"/>
      <c r="G8" s="100"/>
      <c r="H8" s="7"/>
      <c r="I8" s="2"/>
      <c r="J8" s="8"/>
    </row>
    <row r="9" spans="1:10" ht="15.75" customHeight="1" x14ac:dyDescent="0.15">
      <c r="A9" s="99"/>
      <c r="B9" s="101" t="s">
        <v>143</v>
      </c>
      <c r="C9" s="10"/>
      <c r="D9" s="6"/>
      <c r="E9" s="6"/>
      <c r="F9" s="10"/>
      <c r="G9" s="100"/>
      <c r="H9" s="7"/>
      <c r="I9" s="2"/>
      <c r="J9" s="8"/>
    </row>
    <row r="10" spans="1:10" ht="15.75" customHeight="1" x14ac:dyDescent="0.15">
      <c r="A10" s="99"/>
      <c r="B10" s="101" t="s">
        <v>59</v>
      </c>
      <c r="C10" s="102"/>
      <c r="D10" s="6"/>
      <c r="E10" s="6"/>
      <c r="F10" s="10"/>
      <c r="G10" s="100"/>
      <c r="H10" s="9"/>
      <c r="I10" s="2"/>
      <c r="J10" s="8"/>
    </row>
    <row r="11" spans="1:10" ht="15.75" customHeight="1" x14ac:dyDescent="0.15">
      <c r="A11" s="99"/>
      <c r="B11" s="101" t="s">
        <v>66</v>
      </c>
      <c r="C11" s="102"/>
      <c r="D11" s="6"/>
      <c r="E11" s="6"/>
      <c r="F11" s="10"/>
      <c r="G11" s="100"/>
      <c r="H11" s="7"/>
      <c r="I11" s="2"/>
      <c r="J11" s="8"/>
    </row>
    <row r="12" spans="1:10" ht="15.75" customHeight="1" x14ac:dyDescent="0.15">
      <c r="A12" s="99"/>
      <c r="B12" s="101" t="s">
        <v>142</v>
      </c>
      <c r="C12" s="102"/>
      <c r="D12" s="6"/>
      <c r="E12" s="6"/>
      <c r="F12" s="10"/>
      <c r="G12" s="100"/>
      <c r="H12" s="11"/>
      <c r="I12" s="2"/>
      <c r="J12" s="8"/>
    </row>
    <row r="13" spans="1:10" ht="15.75" customHeight="1" x14ac:dyDescent="0.15">
      <c r="A13" s="99"/>
      <c r="B13" s="99" t="s">
        <v>49</v>
      </c>
      <c r="C13" s="291" t="s">
        <v>722</v>
      </c>
      <c r="D13" s="292"/>
      <c r="E13" s="6"/>
      <c r="F13" s="10"/>
      <c r="G13" s="104"/>
      <c r="I13" s="2"/>
      <c r="J13" s="8"/>
    </row>
    <row r="14" spans="1:10" ht="15.75" customHeight="1" x14ac:dyDescent="0.15">
      <c r="A14" s="99"/>
      <c r="B14" s="1"/>
      <c r="C14" s="10"/>
      <c r="D14" s="6"/>
      <c r="E14" s="6"/>
      <c r="F14" s="10"/>
      <c r="G14" s="100"/>
      <c r="I14" s="2"/>
      <c r="J14" s="8"/>
    </row>
    <row r="15" spans="1:10" ht="15.75" customHeight="1" x14ac:dyDescent="0.15">
      <c r="A15" s="99"/>
      <c r="B15" s="105" t="s">
        <v>50</v>
      </c>
      <c r="C15" s="291" t="s">
        <v>722</v>
      </c>
      <c r="D15" s="292"/>
      <c r="E15" s="6"/>
      <c r="F15" s="10"/>
      <c r="G15" s="100"/>
      <c r="I15" s="2"/>
      <c r="J15" s="8"/>
    </row>
    <row r="16" spans="1:10" ht="15.75" customHeight="1" x14ac:dyDescent="0.15">
      <c r="A16" s="99"/>
      <c r="B16" s="99"/>
      <c r="C16" s="6"/>
      <c r="D16" s="6"/>
      <c r="E16" s="96"/>
      <c r="F16" s="99"/>
      <c r="G16" s="99"/>
    </row>
    <row r="17" spans="1:10" ht="15.75" customHeight="1" x14ac:dyDescent="0.15">
      <c r="A17" s="99" t="s">
        <v>145</v>
      </c>
      <c r="B17" s="127" t="s">
        <v>148</v>
      </c>
      <c r="C17" s="291" t="s">
        <v>722</v>
      </c>
      <c r="D17" s="292"/>
      <c r="E17" s="427" t="s">
        <v>270</v>
      </c>
      <c r="F17" s="145" t="s">
        <v>516</v>
      </c>
      <c r="G17" s="99"/>
      <c r="I17" s="12"/>
      <c r="J17" s="12"/>
    </row>
    <row r="18" spans="1:10" ht="15.75" customHeight="1" x14ac:dyDescent="0.15">
      <c r="A18" s="99"/>
      <c r="B18" s="127" t="s">
        <v>146</v>
      </c>
      <c r="C18" s="6"/>
      <c r="D18" s="6"/>
      <c r="E18" s="428"/>
      <c r="F18" s="411" t="s">
        <v>515</v>
      </c>
      <c r="G18" s="99"/>
      <c r="I18" s="432"/>
      <c r="J18" s="17"/>
    </row>
    <row r="19" spans="1:10" ht="15.75" customHeight="1" x14ac:dyDescent="0.15">
      <c r="A19" s="99"/>
      <c r="B19" s="127" t="s">
        <v>147</v>
      </c>
      <c r="C19" s="10"/>
      <c r="D19" s="6"/>
      <c r="E19" s="428"/>
      <c r="F19" s="429"/>
      <c r="G19" s="99"/>
      <c r="I19" s="432"/>
      <c r="J19" s="17"/>
    </row>
    <row r="20" spans="1:10" ht="15.75" customHeight="1" x14ac:dyDescent="0.15">
      <c r="A20" s="99"/>
      <c r="B20" s="127"/>
      <c r="C20" s="10"/>
      <c r="D20" s="6"/>
      <c r="E20" s="126"/>
      <c r="F20" s="128"/>
      <c r="G20" s="99"/>
      <c r="I20" s="18"/>
      <c r="J20" s="17"/>
    </row>
    <row r="21" spans="1:10" ht="15.75" customHeight="1" x14ac:dyDescent="0.15">
      <c r="A21" s="99"/>
      <c r="B21" s="127" t="s">
        <v>307</v>
      </c>
      <c r="C21" s="291" t="s">
        <v>722</v>
      </c>
      <c r="D21" s="292"/>
      <c r="E21" s="126"/>
      <c r="F21" s="411" t="s">
        <v>514</v>
      </c>
      <c r="G21" s="99"/>
      <c r="I21" s="18"/>
      <c r="J21" s="17"/>
    </row>
    <row r="22" spans="1:10" ht="15.75" customHeight="1" x14ac:dyDescent="0.15">
      <c r="A22" s="99"/>
      <c r="B22" s="127" t="s">
        <v>308</v>
      </c>
      <c r="C22" s="10"/>
      <c r="D22" s="6"/>
      <c r="E22" s="126"/>
      <c r="F22" s="429"/>
      <c r="G22" s="99"/>
      <c r="I22" s="18"/>
      <c r="J22" s="17"/>
    </row>
    <row r="23" spans="1:10" ht="15.75" customHeight="1" x14ac:dyDescent="0.15">
      <c r="A23" s="99"/>
      <c r="B23" s="127" t="s">
        <v>309</v>
      </c>
      <c r="C23" s="291" t="s">
        <v>722</v>
      </c>
      <c r="D23" s="292"/>
      <c r="E23" s="126"/>
      <c r="F23" s="429"/>
      <c r="G23" s="99"/>
      <c r="I23" s="18"/>
      <c r="J23" s="17"/>
    </row>
    <row r="24" spans="1:10" ht="15.75" customHeight="1" x14ac:dyDescent="0.15">
      <c r="A24" s="99"/>
      <c r="B24" s="127" t="s">
        <v>310</v>
      </c>
      <c r="C24" s="10"/>
      <c r="D24" s="6"/>
      <c r="E24" s="126"/>
      <c r="F24" s="429"/>
      <c r="G24" s="99"/>
      <c r="I24" s="18"/>
      <c r="J24" s="17"/>
    </row>
    <row r="25" spans="1:10" ht="15.75" customHeight="1" x14ac:dyDescent="0.15">
      <c r="A25" s="99"/>
      <c r="B25" s="127" t="s">
        <v>311</v>
      </c>
      <c r="C25" s="10"/>
      <c r="D25" s="6"/>
      <c r="E25" s="126"/>
      <c r="F25" s="430" t="s">
        <v>328</v>
      </c>
      <c r="G25" s="99"/>
      <c r="I25" s="18"/>
      <c r="J25" s="17"/>
    </row>
    <row r="26" spans="1:10" ht="15.75" customHeight="1" x14ac:dyDescent="0.15">
      <c r="A26" s="99"/>
      <c r="B26" s="127" t="s">
        <v>312</v>
      </c>
      <c r="C26" s="10"/>
      <c r="D26" s="6"/>
      <c r="E26" s="126"/>
      <c r="F26" s="430"/>
      <c r="G26" s="99"/>
      <c r="I26" s="18"/>
      <c r="J26" s="17"/>
    </row>
    <row r="27" spans="1:10" ht="15.75" customHeight="1" x14ac:dyDescent="0.15">
      <c r="A27" s="99"/>
      <c r="B27" s="127"/>
      <c r="C27" s="10"/>
      <c r="D27" s="6"/>
      <c r="E27" s="126"/>
      <c r="F27" s="144"/>
      <c r="G27" s="99"/>
      <c r="I27" s="18"/>
      <c r="J27" s="17"/>
    </row>
    <row r="28" spans="1:10" ht="15.75" customHeight="1" x14ac:dyDescent="0.15">
      <c r="A28" s="91" t="s">
        <v>591</v>
      </c>
      <c r="B28" s="91" t="s">
        <v>149</v>
      </c>
      <c r="C28" s="291" t="s">
        <v>722</v>
      </c>
      <c r="D28" s="292"/>
      <c r="E28" s="213" t="s">
        <v>250</v>
      </c>
      <c r="F28" s="425" t="s">
        <v>532</v>
      </c>
      <c r="G28" s="91"/>
    </row>
    <row r="29" spans="1:10" ht="15.75" customHeight="1" x14ac:dyDescent="0.15">
      <c r="A29" s="99"/>
      <c r="B29" s="99" t="s">
        <v>150</v>
      </c>
      <c r="C29" s="6"/>
      <c r="D29" s="6"/>
      <c r="E29" s="96" t="s">
        <v>251</v>
      </c>
      <c r="F29" s="426"/>
      <c r="G29" s="99"/>
    </row>
    <row r="30" spans="1:10" ht="15.75" customHeight="1" x14ac:dyDescent="0.15">
      <c r="A30" s="99"/>
      <c r="B30" s="431" t="s">
        <v>362</v>
      </c>
      <c r="C30" s="6"/>
      <c r="D30" s="6"/>
      <c r="E30" s="96" t="s">
        <v>252</v>
      </c>
      <c r="F30" s="411" t="s">
        <v>533</v>
      </c>
      <c r="G30" s="99"/>
    </row>
    <row r="31" spans="1:10" ht="15.75" customHeight="1" x14ac:dyDescent="0.15">
      <c r="A31" s="99"/>
      <c r="B31" s="431"/>
      <c r="C31" s="6"/>
      <c r="D31" s="6"/>
      <c r="E31" s="96" t="s">
        <v>253</v>
      </c>
      <c r="F31" s="411"/>
      <c r="G31" s="99"/>
    </row>
    <row r="32" spans="1:10" ht="15.75" customHeight="1" x14ac:dyDescent="0.15">
      <c r="A32" s="99"/>
      <c r="B32" s="148"/>
      <c r="C32" s="6"/>
      <c r="D32" s="6"/>
      <c r="E32" s="96"/>
      <c r="F32" s="411"/>
      <c r="G32" s="99"/>
    </row>
    <row r="33" spans="1:7" ht="15.75" customHeight="1" x14ac:dyDescent="0.15">
      <c r="A33" s="99"/>
      <c r="B33" s="207"/>
      <c r="C33" s="6"/>
      <c r="D33" s="6"/>
      <c r="E33" s="96"/>
      <c r="F33" s="411"/>
      <c r="G33" s="99"/>
    </row>
    <row r="34" spans="1:7" ht="15.75" customHeight="1" x14ac:dyDescent="0.15">
      <c r="A34" s="99"/>
      <c r="B34" s="99"/>
      <c r="C34" s="6"/>
      <c r="D34" s="6"/>
      <c r="E34" s="96"/>
      <c r="F34" s="149"/>
      <c r="G34" s="99"/>
    </row>
    <row r="35" spans="1:7" ht="15.75" customHeight="1" x14ac:dyDescent="0.15">
      <c r="A35" s="99" t="s">
        <v>119</v>
      </c>
      <c r="B35" s="99" t="s">
        <v>94</v>
      </c>
      <c r="C35" s="227" t="s">
        <v>9</v>
      </c>
      <c r="D35" s="227" t="s">
        <v>22</v>
      </c>
      <c r="E35" s="96" t="s">
        <v>248</v>
      </c>
      <c r="F35" s="411" t="s">
        <v>513</v>
      </c>
      <c r="G35" s="99"/>
    </row>
    <row r="36" spans="1:7" ht="15.75" customHeight="1" x14ac:dyDescent="0.15">
      <c r="A36" s="99"/>
      <c r="B36" s="111" t="s">
        <v>79</v>
      </c>
      <c r="C36" s="6"/>
      <c r="D36" s="6"/>
      <c r="E36" s="96"/>
      <c r="F36" s="411"/>
      <c r="G36" s="99"/>
    </row>
    <row r="37" spans="1:7" ht="15.75" customHeight="1" x14ac:dyDescent="0.15">
      <c r="A37" s="99"/>
      <c r="B37" s="111" t="s">
        <v>95</v>
      </c>
      <c r="C37" s="6"/>
      <c r="D37" s="6"/>
      <c r="E37" s="96" t="s">
        <v>249</v>
      </c>
      <c r="F37" s="411"/>
      <c r="G37" s="99"/>
    </row>
    <row r="38" spans="1:7" ht="15.75" customHeight="1" x14ac:dyDescent="0.15">
      <c r="A38" s="99"/>
      <c r="B38" s="99" t="s">
        <v>96</v>
      </c>
      <c r="C38" s="291" t="s">
        <v>722</v>
      </c>
      <c r="D38" s="292"/>
      <c r="E38" s="96" t="s">
        <v>243</v>
      </c>
      <c r="F38" s="411"/>
      <c r="G38" s="99"/>
    </row>
    <row r="39" spans="1:7" ht="15.75" customHeight="1" x14ac:dyDescent="0.15">
      <c r="A39" s="99"/>
      <c r="B39" s="103" t="s">
        <v>88</v>
      </c>
      <c r="C39" s="6"/>
      <c r="D39" s="6"/>
      <c r="E39" s="96"/>
      <c r="F39" s="411"/>
      <c r="G39" s="99"/>
    </row>
    <row r="40" spans="1:7" ht="15.75" customHeight="1" x14ac:dyDescent="0.15">
      <c r="A40" s="99"/>
      <c r="B40" s="114" t="s">
        <v>120</v>
      </c>
      <c r="C40" s="6"/>
      <c r="D40" s="6"/>
      <c r="E40" s="96"/>
      <c r="F40" s="411"/>
      <c r="G40" s="99"/>
    </row>
    <row r="41" spans="1:7" ht="15.75" customHeight="1" x14ac:dyDescent="0.15">
      <c r="A41" s="99"/>
      <c r="B41" s="114" t="s">
        <v>121</v>
      </c>
      <c r="C41" s="6"/>
      <c r="D41" s="6"/>
      <c r="E41" s="96"/>
      <c r="F41" s="411"/>
      <c r="G41" s="99"/>
    </row>
    <row r="42" spans="1:7" ht="15.75" customHeight="1" x14ac:dyDescent="0.15">
      <c r="A42" s="99"/>
      <c r="B42" s="114"/>
      <c r="C42" s="6"/>
      <c r="D42" s="6"/>
      <c r="E42" s="96"/>
      <c r="F42" s="144"/>
      <c r="G42" s="99"/>
    </row>
    <row r="43" spans="1:7" ht="15.75" customHeight="1" x14ac:dyDescent="0.15">
      <c r="A43" s="99"/>
      <c r="B43" s="114"/>
      <c r="C43" s="6"/>
      <c r="D43" s="6"/>
      <c r="E43" s="96"/>
      <c r="F43" s="144"/>
      <c r="G43" s="99"/>
    </row>
    <row r="44" spans="1:7" ht="15.75" customHeight="1" x14ac:dyDescent="0.15">
      <c r="A44" s="108"/>
      <c r="B44" s="108"/>
      <c r="C44" s="228"/>
      <c r="D44" s="228"/>
      <c r="E44" s="129"/>
      <c r="F44" s="108"/>
      <c r="G44" s="108"/>
    </row>
  </sheetData>
  <mergeCells count="25">
    <mergeCell ref="C38:D38"/>
    <mergeCell ref="C5:D5"/>
    <mergeCell ref="C7:D7"/>
    <mergeCell ref="C13:D13"/>
    <mergeCell ref="C15:D15"/>
    <mergeCell ref="C17:D17"/>
    <mergeCell ref="G2:G3"/>
    <mergeCell ref="A2:A3"/>
    <mergeCell ref="B2:B3"/>
    <mergeCell ref="C2:D2"/>
    <mergeCell ref="E2:E3"/>
    <mergeCell ref="F2:F3"/>
    <mergeCell ref="F6:F7"/>
    <mergeCell ref="F18:F19"/>
    <mergeCell ref="B30:B31"/>
    <mergeCell ref="F30:F33"/>
    <mergeCell ref="I18:I19"/>
    <mergeCell ref="C21:D21"/>
    <mergeCell ref="C23:D23"/>
    <mergeCell ref="C28:D28"/>
    <mergeCell ref="F35:F41"/>
    <mergeCell ref="F28:F29"/>
    <mergeCell ref="E17:E19"/>
    <mergeCell ref="F21:F24"/>
    <mergeCell ref="F25:F26"/>
  </mergeCells>
  <phoneticPr fontId="1"/>
  <dataValidations count="1">
    <dataValidation type="list" allowBlank="1" showInputMessage="1" sqref="C5:D5 C7:D7 C13:D13 C15:D15 C17:D17 C21:D21 C23:D23 C28:D28 C38:D38" xr:uid="{893F42C8-9E84-435F-8467-0448933DDD66}">
      <formula1>"い　る  | いない,い　る |　———,　———　|　いない,　"</formula1>
    </dataValidation>
  </dataValidations>
  <printOptions horizontalCentered="1"/>
  <pageMargins left="0.25" right="0.25" top="0.75" bottom="0.75" header="0.3" footer="0.3"/>
  <pageSetup paperSize="9" orientation="landscape" useFirstPageNumber="1" horizontalDpi="300" verticalDpi="300" r:id="rId1"/>
  <headerFooter alignWithMargins="0">
    <oddFooter>&amp;C&amp;"ＭＳ ゴシック,標準"特定施設入居者生活介護－&amp;P－</oddFooter>
  </headerFooter>
  <rowBreaks count="1" manualBreakCount="1">
    <brk id="27" max="6" man="1"/>
  </rowBreaks>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P36"/>
  <sheetViews>
    <sheetView view="pageBreakPreview" zoomScaleNormal="100" zoomScaleSheetLayoutView="100" workbookViewId="0">
      <selection activeCell="I29" sqref="I29"/>
    </sheetView>
  </sheetViews>
  <sheetFormatPr defaultColWidth="9" defaultRowHeight="13.5" x14ac:dyDescent="0.15"/>
  <cols>
    <col min="1" max="1" width="3.375" style="14" customWidth="1"/>
    <col min="2" max="2" width="3.625" style="14" customWidth="1"/>
    <col min="3" max="3" width="2" style="14" customWidth="1"/>
    <col min="4" max="4" width="18.875" style="14" customWidth="1"/>
    <col min="5" max="5" width="1.875" style="14" customWidth="1"/>
    <col min="6" max="16384" width="9" style="14"/>
  </cols>
  <sheetData>
    <row r="1" spans="1:16" ht="24.75" customHeight="1" x14ac:dyDescent="0.15">
      <c r="A1" s="13" t="s">
        <v>85</v>
      </c>
    </row>
    <row r="2" spans="1:16" ht="21" customHeight="1" x14ac:dyDescent="0.15">
      <c r="B2" s="13">
        <v>1</v>
      </c>
      <c r="D2" s="13" t="s">
        <v>86</v>
      </c>
    </row>
    <row r="3" spans="1:16" ht="21" customHeight="1" x14ac:dyDescent="0.15">
      <c r="B3" s="13">
        <v>2</v>
      </c>
      <c r="D3" s="13" t="s">
        <v>537</v>
      </c>
    </row>
    <row r="4" spans="1:16" ht="21" customHeight="1" x14ac:dyDescent="0.15">
      <c r="B4" s="13">
        <v>3</v>
      </c>
      <c r="D4" s="13" t="s">
        <v>606</v>
      </c>
    </row>
    <row r="5" spans="1:16" ht="21" customHeight="1" x14ac:dyDescent="0.15">
      <c r="B5" s="13">
        <v>4</v>
      </c>
      <c r="D5" s="13" t="s">
        <v>87</v>
      </c>
    </row>
    <row r="6" spans="1:16" ht="21" customHeight="1" x14ac:dyDescent="0.15">
      <c r="B6" s="13"/>
      <c r="D6" s="13"/>
    </row>
    <row r="7" spans="1:16" ht="21" customHeight="1" x14ac:dyDescent="0.15">
      <c r="B7" s="13"/>
      <c r="D7" s="13"/>
    </row>
    <row r="8" spans="1:16" ht="26.45" customHeight="1" x14ac:dyDescent="0.15">
      <c r="A8" s="13" t="s">
        <v>5</v>
      </c>
    </row>
    <row r="9" spans="1:16" ht="21" customHeight="1" x14ac:dyDescent="0.15">
      <c r="A9" s="13"/>
      <c r="B9" s="13">
        <v>1</v>
      </c>
      <c r="C9" s="13"/>
      <c r="D9" s="20" t="s">
        <v>111</v>
      </c>
      <c r="E9" s="13" t="s">
        <v>16</v>
      </c>
      <c r="F9" s="13" t="s">
        <v>314</v>
      </c>
      <c r="G9" s="13"/>
      <c r="H9" s="13"/>
      <c r="I9" s="13"/>
      <c r="J9" s="13"/>
      <c r="K9" s="13"/>
      <c r="L9" s="13"/>
      <c r="M9" s="13"/>
      <c r="N9" s="13"/>
      <c r="O9" s="13"/>
      <c r="P9" s="13"/>
    </row>
    <row r="10" spans="1:16" s="219" customFormat="1" ht="21.75" customHeight="1" x14ac:dyDescent="0.15">
      <c r="A10" s="13"/>
      <c r="B10" s="13">
        <v>2</v>
      </c>
      <c r="C10" s="13"/>
      <c r="D10" s="20" t="s">
        <v>273</v>
      </c>
      <c r="E10" s="13" t="s">
        <v>6</v>
      </c>
      <c r="F10" s="13" t="s">
        <v>275</v>
      </c>
      <c r="G10" s="13"/>
      <c r="H10" s="13"/>
      <c r="I10" s="13"/>
      <c r="J10" s="13"/>
      <c r="K10" s="13"/>
      <c r="L10" s="13"/>
      <c r="M10" s="13"/>
      <c r="N10" s="13"/>
      <c r="O10" s="13"/>
      <c r="P10" s="218"/>
    </row>
    <row r="11" spans="1:16" s="15" customFormat="1" ht="21" customHeight="1" x14ac:dyDescent="0.15">
      <c r="B11" s="13">
        <v>3</v>
      </c>
      <c r="C11" s="13"/>
      <c r="D11" s="20" t="s">
        <v>129</v>
      </c>
      <c r="E11" s="13" t="s">
        <v>130</v>
      </c>
      <c r="F11" s="13" t="s">
        <v>370</v>
      </c>
      <c r="G11" s="13"/>
      <c r="H11" s="13"/>
      <c r="I11" s="13"/>
      <c r="J11" s="13"/>
      <c r="K11" s="13"/>
      <c r="L11" s="13"/>
      <c r="M11" s="13"/>
      <c r="N11" s="13"/>
      <c r="O11" s="13"/>
      <c r="P11" s="13"/>
    </row>
    <row r="12" spans="1:16" s="15" customFormat="1" ht="21" customHeight="1" x14ac:dyDescent="0.15">
      <c r="B12" s="13">
        <v>4</v>
      </c>
      <c r="C12" s="13"/>
      <c r="D12" s="20" t="s">
        <v>81</v>
      </c>
      <c r="E12" s="13" t="s">
        <v>6</v>
      </c>
      <c r="F12" s="13" t="s">
        <v>80</v>
      </c>
      <c r="G12" s="13"/>
      <c r="H12" s="13"/>
      <c r="I12" s="13"/>
      <c r="J12" s="13"/>
      <c r="K12" s="13"/>
      <c r="L12" s="13"/>
      <c r="M12" s="13"/>
      <c r="N12" s="13"/>
      <c r="O12" s="13"/>
      <c r="P12" s="13"/>
    </row>
    <row r="13" spans="1:16" s="15" customFormat="1" ht="21" customHeight="1" x14ac:dyDescent="0.15">
      <c r="B13" s="13">
        <v>5</v>
      </c>
      <c r="C13" s="13"/>
      <c r="D13" s="20" t="s">
        <v>82</v>
      </c>
      <c r="E13" s="13" t="s">
        <v>7</v>
      </c>
      <c r="F13" s="13" t="s">
        <v>83</v>
      </c>
      <c r="G13" s="13"/>
      <c r="H13" s="13"/>
      <c r="I13" s="13"/>
      <c r="J13" s="13"/>
      <c r="K13" s="13"/>
      <c r="L13" s="13"/>
      <c r="M13" s="13"/>
      <c r="N13" s="13"/>
      <c r="O13" s="13"/>
      <c r="P13" s="13"/>
    </row>
    <row r="14" spans="1:16" s="15" customFormat="1" ht="21" customHeight="1" x14ac:dyDescent="0.15">
      <c r="B14" s="16">
        <v>6</v>
      </c>
      <c r="C14" s="13"/>
      <c r="D14" s="437" t="s">
        <v>255</v>
      </c>
      <c r="E14" s="13" t="s">
        <v>131</v>
      </c>
      <c r="F14" s="436" t="s">
        <v>539</v>
      </c>
      <c r="G14" s="439"/>
      <c r="H14" s="439"/>
      <c r="I14" s="439"/>
      <c r="J14" s="439"/>
      <c r="K14" s="439"/>
      <c r="L14" s="439"/>
      <c r="M14" s="439"/>
      <c r="N14" s="439"/>
      <c r="O14" s="439"/>
      <c r="P14" s="439"/>
    </row>
    <row r="15" spans="1:16" s="15" customFormat="1" ht="21" customHeight="1" x14ac:dyDescent="0.15">
      <c r="B15" s="13"/>
      <c r="C15" s="13"/>
      <c r="D15" s="437"/>
      <c r="E15" s="13"/>
      <c r="F15" s="438" t="s">
        <v>540</v>
      </c>
      <c r="G15" s="438"/>
      <c r="H15" s="438"/>
      <c r="I15" s="438"/>
      <c r="J15" s="438"/>
      <c r="K15" s="438"/>
      <c r="L15" s="438"/>
      <c r="M15" s="438"/>
      <c r="N15" s="438"/>
      <c r="O15" s="438"/>
      <c r="P15" s="438"/>
    </row>
    <row r="16" spans="1:16" s="15" customFormat="1" ht="21" customHeight="1" x14ac:dyDescent="0.15">
      <c r="B16" s="13">
        <v>7</v>
      </c>
      <c r="C16" s="13"/>
      <c r="D16" s="21" t="s">
        <v>329</v>
      </c>
      <c r="E16" s="13" t="s">
        <v>6</v>
      </c>
      <c r="F16" s="37" t="s">
        <v>549</v>
      </c>
      <c r="G16" s="37"/>
      <c r="H16" s="37"/>
      <c r="I16" s="37"/>
      <c r="J16" s="37"/>
      <c r="K16" s="37"/>
      <c r="L16" s="37"/>
      <c r="M16" s="37"/>
      <c r="N16" s="37"/>
      <c r="O16" s="37"/>
      <c r="P16" s="37"/>
    </row>
    <row r="17" spans="2:16" s="15" customFormat="1" ht="21" customHeight="1" x14ac:dyDescent="0.15">
      <c r="B17" s="13">
        <v>8</v>
      </c>
      <c r="C17" s="13"/>
      <c r="D17" s="20" t="s">
        <v>55</v>
      </c>
      <c r="E17" s="13" t="s">
        <v>6</v>
      </c>
      <c r="F17" s="13" t="s">
        <v>56</v>
      </c>
      <c r="G17" s="13"/>
      <c r="H17" s="13"/>
      <c r="I17" s="13"/>
      <c r="J17" s="13"/>
      <c r="K17" s="13"/>
      <c r="L17" s="13"/>
      <c r="M17" s="13"/>
      <c r="N17" s="13"/>
      <c r="O17" s="13"/>
      <c r="P17" s="13"/>
    </row>
    <row r="18" spans="2:16" s="15" customFormat="1" ht="21" customHeight="1" x14ac:dyDescent="0.15">
      <c r="B18" s="13"/>
      <c r="C18" s="13"/>
      <c r="D18" s="20"/>
      <c r="E18" s="13"/>
      <c r="F18" s="13"/>
      <c r="G18" s="13"/>
      <c r="H18" s="13"/>
      <c r="J18" s="13"/>
      <c r="K18" s="13"/>
      <c r="L18" s="13"/>
      <c r="M18" s="13" t="s">
        <v>57</v>
      </c>
      <c r="N18" s="13"/>
      <c r="O18" s="13"/>
      <c r="P18" s="13"/>
    </row>
    <row r="19" spans="2:16" s="15" customFormat="1" ht="21" customHeight="1" x14ac:dyDescent="0.15">
      <c r="B19" s="13">
        <v>9</v>
      </c>
      <c r="C19" s="13"/>
      <c r="D19" s="20" t="s">
        <v>11</v>
      </c>
      <c r="E19" s="13" t="s">
        <v>6</v>
      </c>
      <c r="F19" s="13" t="s">
        <v>12</v>
      </c>
      <c r="G19" s="13"/>
      <c r="H19" s="13"/>
      <c r="I19" s="13"/>
      <c r="J19" s="13"/>
      <c r="K19" s="13"/>
      <c r="L19" s="13"/>
      <c r="M19" s="13"/>
      <c r="N19" s="13"/>
      <c r="O19" s="13"/>
      <c r="P19" s="13"/>
    </row>
    <row r="20" spans="2:16" s="15" customFormat="1" ht="21.95" customHeight="1" x14ac:dyDescent="0.15">
      <c r="B20" s="13">
        <v>10</v>
      </c>
      <c r="C20" s="13"/>
      <c r="D20" s="20" t="s">
        <v>136</v>
      </c>
      <c r="E20" s="13" t="s">
        <v>8</v>
      </c>
      <c r="F20" s="13" t="s">
        <v>138</v>
      </c>
      <c r="G20" s="13"/>
      <c r="H20" s="13"/>
      <c r="I20" s="13"/>
      <c r="J20" s="13"/>
      <c r="K20" s="13"/>
      <c r="L20" s="13"/>
      <c r="M20" s="13"/>
      <c r="N20" s="13"/>
      <c r="O20" s="13"/>
      <c r="P20" s="13"/>
    </row>
    <row r="21" spans="2:16" ht="19.7" customHeight="1" x14ac:dyDescent="0.15">
      <c r="B21" s="13">
        <v>11</v>
      </c>
      <c r="C21" s="13"/>
      <c r="D21" s="20" t="s">
        <v>3</v>
      </c>
      <c r="E21" s="13" t="s">
        <v>6</v>
      </c>
      <c r="F21" s="13" t="s">
        <v>4</v>
      </c>
      <c r="G21" s="13"/>
      <c r="H21" s="13"/>
      <c r="I21" s="13"/>
      <c r="J21" s="13"/>
      <c r="K21" s="13"/>
      <c r="L21" s="13"/>
      <c r="M21" s="13"/>
      <c r="N21" s="13"/>
      <c r="O21" s="13"/>
      <c r="P21" s="13"/>
    </row>
    <row r="22" spans="2:16" ht="18" customHeight="1" x14ac:dyDescent="0.15">
      <c r="B22" s="13"/>
      <c r="C22" s="13"/>
      <c r="D22" s="20"/>
      <c r="E22" s="13"/>
      <c r="F22" s="13" t="s">
        <v>17</v>
      </c>
      <c r="G22" s="13"/>
      <c r="H22" s="13"/>
      <c r="I22" s="13"/>
      <c r="J22" s="13"/>
      <c r="K22" s="13"/>
      <c r="L22" s="13"/>
      <c r="M22" s="13"/>
      <c r="N22" s="13"/>
      <c r="O22" s="13"/>
      <c r="P22" s="13"/>
    </row>
    <row r="23" spans="2:16" s="15" customFormat="1" ht="20.25" customHeight="1" x14ac:dyDescent="0.15">
      <c r="B23" s="13">
        <v>12</v>
      </c>
      <c r="C23" s="13"/>
      <c r="D23" s="20" t="s">
        <v>112</v>
      </c>
      <c r="E23" s="13" t="s">
        <v>132</v>
      </c>
      <c r="F23" s="436" t="s">
        <v>315</v>
      </c>
      <c r="G23" s="436"/>
      <c r="H23" s="436"/>
      <c r="I23" s="436"/>
      <c r="J23" s="436"/>
      <c r="K23" s="436"/>
      <c r="L23" s="436"/>
      <c r="M23" s="436"/>
      <c r="N23" s="436"/>
      <c r="O23" s="436"/>
      <c r="P23" s="13"/>
    </row>
    <row r="24" spans="2:16" s="15" customFormat="1" ht="20.25" customHeight="1" x14ac:dyDescent="0.15">
      <c r="B24" s="13"/>
      <c r="C24" s="13"/>
      <c r="D24" s="20"/>
      <c r="E24" s="13"/>
      <c r="F24" s="436"/>
      <c r="G24" s="436"/>
      <c r="H24" s="436"/>
      <c r="I24" s="436"/>
      <c r="J24" s="436"/>
      <c r="K24" s="436"/>
      <c r="L24" s="436"/>
      <c r="M24" s="436"/>
      <c r="N24" s="436"/>
      <c r="O24" s="436"/>
      <c r="P24" s="37"/>
    </row>
    <row r="25" spans="2:16" s="217" customFormat="1" ht="21.75" customHeight="1" x14ac:dyDescent="0.15">
      <c r="B25" s="13">
        <v>13</v>
      </c>
      <c r="C25" s="13"/>
      <c r="D25" s="20" t="s">
        <v>274</v>
      </c>
      <c r="E25" s="13" t="s">
        <v>6</v>
      </c>
      <c r="F25" s="436" t="s">
        <v>276</v>
      </c>
      <c r="G25" s="436"/>
      <c r="H25" s="436"/>
      <c r="I25" s="436"/>
      <c r="J25" s="436"/>
      <c r="K25" s="436"/>
      <c r="L25" s="436"/>
      <c r="M25" s="436"/>
      <c r="N25" s="436"/>
      <c r="O25" s="436"/>
      <c r="P25" s="218"/>
    </row>
    <row r="26" spans="2:16" s="15" customFormat="1" ht="20.25" customHeight="1" x14ac:dyDescent="0.15">
      <c r="B26" s="13">
        <v>14</v>
      </c>
      <c r="C26" s="13"/>
      <c r="D26" s="20" t="s">
        <v>10</v>
      </c>
      <c r="E26" s="13" t="s">
        <v>132</v>
      </c>
      <c r="F26" s="13" t="s">
        <v>272</v>
      </c>
      <c r="G26" s="13"/>
      <c r="H26" s="13"/>
      <c r="I26" s="13"/>
      <c r="J26" s="13"/>
      <c r="K26" s="13"/>
      <c r="L26" s="13"/>
      <c r="M26" s="13"/>
      <c r="N26" s="13"/>
      <c r="O26" s="13"/>
      <c r="P26" s="13"/>
    </row>
    <row r="27" spans="2:16" s="15" customFormat="1" ht="20.25" customHeight="1" x14ac:dyDescent="0.15">
      <c r="B27" s="13"/>
      <c r="C27" s="13"/>
      <c r="D27" s="20"/>
      <c r="E27" s="13"/>
      <c r="F27" s="13" t="s">
        <v>538</v>
      </c>
      <c r="G27" s="13"/>
      <c r="H27" s="13"/>
      <c r="I27" s="13"/>
      <c r="J27" s="13"/>
      <c r="K27" s="13"/>
      <c r="L27" s="13"/>
      <c r="M27" s="13"/>
      <c r="N27" s="13"/>
      <c r="O27" s="13"/>
      <c r="P27" s="13"/>
    </row>
    <row r="28" spans="2:16" ht="20.25" customHeight="1" x14ac:dyDescent="0.15">
      <c r="D28" s="22"/>
      <c r="F28" s="13" t="s">
        <v>271</v>
      </c>
    </row>
    <row r="29" spans="2:16" s="15" customFormat="1" ht="36" customHeight="1" x14ac:dyDescent="0.15">
      <c r="B29" s="13">
        <v>15</v>
      </c>
      <c r="C29" s="13"/>
      <c r="D29" s="23" t="s">
        <v>317</v>
      </c>
      <c r="E29" s="13" t="s">
        <v>6</v>
      </c>
      <c r="F29" s="37" t="s">
        <v>318</v>
      </c>
      <c r="G29" s="37"/>
      <c r="H29" s="37"/>
      <c r="I29" s="37"/>
      <c r="J29" s="37"/>
      <c r="K29" s="37"/>
      <c r="L29" s="37"/>
      <c r="M29" s="37"/>
      <c r="N29" s="37"/>
      <c r="O29" s="37"/>
      <c r="P29" s="13"/>
    </row>
    <row r="30" spans="2:16" s="15" customFormat="1" ht="21.6" customHeight="1" x14ac:dyDescent="0.15">
      <c r="B30" s="13">
        <v>16</v>
      </c>
      <c r="C30" s="13"/>
      <c r="D30" s="23" t="s">
        <v>319</v>
      </c>
      <c r="E30" s="13"/>
      <c r="F30" s="37" t="s">
        <v>322</v>
      </c>
      <c r="G30" s="37"/>
      <c r="H30" s="37"/>
      <c r="I30" s="37"/>
      <c r="J30" s="37"/>
      <c r="K30" s="37"/>
      <c r="L30" s="37"/>
      <c r="M30" s="37"/>
      <c r="N30" s="37"/>
      <c r="O30" s="37"/>
      <c r="P30" s="13"/>
    </row>
    <row r="31" spans="2:16" s="15" customFormat="1" ht="21.6" customHeight="1" x14ac:dyDescent="0.15">
      <c r="B31" s="13">
        <v>17</v>
      </c>
      <c r="C31" s="13"/>
      <c r="D31" s="23" t="s">
        <v>320</v>
      </c>
      <c r="E31" s="13"/>
      <c r="F31" s="37" t="s">
        <v>321</v>
      </c>
      <c r="G31" s="37"/>
      <c r="H31" s="37"/>
      <c r="I31" s="37"/>
      <c r="J31" s="37"/>
      <c r="K31" s="37"/>
      <c r="L31" s="37"/>
      <c r="M31" s="37"/>
      <c r="N31" s="37"/>
      <c r="O31" s="37"/>
      <c r="P31" s="13"/>
    </row>
    <row r="32" spans="2:16" s="15" customFormat="1" ht="21.6" customHeight="1" x14ac:dyDescent="0.15">
      <c r="B32" s="13">
        <v>18</v>
      </c>
      <c r="C32" s="13"/>
      <c r="D32" s="23" t="s">
        <v>324</v>
      </c>
      <c r="E32" s="13"/>
      <c r="F32" s="37" t="s">
        <v>325</v>
      </c>
      <c r="G32" s="37"/>
      <c r="H32" s="37"/>
      <c r="I32" s="37"/>
      <c r="J32" s="37"/>
      <c r="K32" s="37"/>
      <c r="L32" s="37"/>
      <c r="M32" s="37"/>
      <c r="N32" s="37"/>
      <c r="O32" s="37"/>
      <c r="P32" s="13"/>
    </row>
    <row r="33" spans="2:16" s="15" customFormat="1" ht="21.6" customHeight="1" x14ac:dyDescent="0.15">
      <c r="B33" s="13">
        <v>19</v>
      </c>
      <c r="C33" s="13"/>
      <c r="D33" s="23" t="s">
        <v>327</v>
      </c>
      <c r="E33" s="13"/>
      <c r="F33" s="19" t="s">
        <v>326</v>
      </c>
      <c r="G33" s="37"/>
      <c r="H33" s="37"/>
      <c r="I33" s="37"/>
      <c r="J33" s="37"/>
      <c r="K33" s="37"/>
      <c r="L33" s="37"/>
      <c r="M33" s="37"/>
      <c r="N33" s="37"/>
      <c r="O33" s="37"/>
      <c r="P33" s="13"/>
    </row>
    <row r="35" spans="2:16" x14ac:dyDescent="0.15">
      <c r="B35" s="435" t="s">
        <v>277</v>
      </c>
      <c r="C35" s="435"/>
      <c r="D35" s="435"/>
      <c r="E35" s="435"/>
      <c r="F35" s="435"/>
      <c r="G35" s="435"/>
      <c r="H35" s="435"/>
      <c r="I35" s="435"/>
      <c r="J35" s="435"/>
      <c r="K35" s="435"/>
      <c r="L35" s="435"/>
      <c r="M35" s="435"/>
      <c r="N35" s="435"/>
      <c r="O35" s="435"/>
      <c r="P35" s="435"/>
    </row>
    <row r="36" spans="2:16" x14ac:dyDescent="0.15">
      <c r="B36" s="435" t="s">
        <v>278</v>
      </c>
      <c r="C36" s="435"/>
      <c r="D36" s="435"/>
      <c r="E36" s="435"/>
      <c r="F36" s="435"/>
      <c r="G36" s="435"/>
      <c r="H36" s="435"/>
      <c r="I36" s="435"/>
      <c r="J36" s="435"/>
      <c r="K36" s="435"/>
      <c r="L36" s="435"/>
      <c r="M36" s="435"/>
      <c r="N36" s="435"/>
      <c r="O36" s="435"/>
      <c r="P36" s="435"/>
    </row>
  </sheetData>
  <mergeCells count="7">
    <mergeCell ref="B36:P36"/>
    <mergeCell ref="F25:O25"/>
    <mergeCell ref="F23:O24"/>
    <mergeCell ref="D14:D15"/>
    <mergeCell ref="F15:P15"/>
    <mergeCell ref="F14:P14"/>
    <mergeCell ref="B35:P35"/>
  </mergeCells>
  <phoneticPr fontId="1"/>
  <pageMargins left="0.74803149606299213" right="0.74803149606299213" top="0.47244094488188981" bottom="0.35433070866141736" header="0.39370078740157483" footer="0.23622047244094491"/>
  <pageSetup paperSize="9" orientation="landscape" horizontalDpi="300" verticalDpi="300" r:id="rId1"/>
  <headerFooter alignWithMargins="0"/>
  <rowBreaks count="1" manualBreakCount="1">
    <brk id="25" max="15" man="1"/>
  </rowBreak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x62c5__x5f53__x8ab2__x002f__x6295__x7a3f__x8005_ xmlns="31AAD03C-A983-4B16-863F-54F1EAB739D9" xsi:nil="true"/>
    <TaxCatchAll xmlns="b1759036-c6d1-4f23-8159-9e5ddc0da7b4" xsi:nil="true"/>
    <_x5099__x8003_ xmlns="31AAD03C-A983-4B16-863F-54F1EAB739D9" xsi:nil="true"/>
    <lcf76f155ced4ddcb4097134ff3c332f xmlns="31aad03c-a983-4b16-863f-54f1eab739d9">
      <Terms xmlns="http://schemas.microsoft.com/office/infopath/2007/PartnerControls"/>
    </lcf76f155ced4ddcb4097134ff3c332f>
    <_x8aac__x660e_ xmlns="31AAD03C-A983-4B16-863F-54F1EAB739D9" xsi:nil="true"/>
  </documentManagement>
</p:properties>
</file>

<file path=customXml/item2.xml><?xml version="1.0" encoding="utf-8"?>
<ct:contentTypeSchema xmlns:ct="http://schemas.microsoft.com/office/2006/metadata/contentType" xmlns:ma="http://schemas.microsoft.com/office/2006/metadata/properties/metaAttributes" ct:_="" ma:_="" ma:contentTypeName="ドキュメント" ma:contentTypeID="0x0101005D697BBB6C7C71438AA06DE92AE599CC" ma:contentTypeVersion="" ma:contentTypeDescription="新しいドキュメントを作成します。" ma:contentTypeScope="" ma:versionID="1991ba5adbf194451038ddd2f7bb6f71">
  <xsd:schema xmlns:xsd="http://www.w3.org/2001/XMLSchema" xmlns:xs="http://www.w3.org/2001/XMLSchema" xmlns:p="http://schemas.microsoft.com/office/2006/metadata/properties" xmlns:ns2="31AAD03C-A983-4B16-863F-54F1EAB739D9" xmlns:ns3="77e41a71-2e1a-40e6-b4fe-2cfc7a738e36" xmlns:ns4="31aad03c-a983-4b16-863f-54f1eab739d9" xmlns:ns5="b1759036-c6d1-4f23-8159-9e5ddc0da7b4" targetNamespace="http://schemas.microsoft.com/office/2006/metadata/properties" ma:root="true" ma:fieldsID="035c151c185c8275a73f353596f1a86a" ns2:_="" ns3:_="" ns4:_="" ns5:_="">
    <xsd:import namespace="31AAD03C-A983-4B16-863F-54F1EAB739D9"/>
    <xsd:import namespace="77e41a71-2e1a-40e6-b4fe-2cfc7a738e36"/>
    <xsd:import namespace="31aad03c-a983-4b16-863f-54f1eab739d9"/>
    <xsd:import namespace="b1759036-c6d1-4f23-8159-9e5ddc0da7b4"/>
    <xsd:element name="properties">
      <xsd:complexType>
        <xsd:sequence>
          <xsd:element name="documentManagement">
            <xsd:complexType>
              <xsd:all>
                <xsd:element ref="ns2:_x8aac__x660e_" minOccurs="0"/>
                <xsd:element ref="ns2:_x62c5__x5f53__x8ab2__x002f__x6295__x7a3f__x8005_" minOccurs="0"/>
                <xsd:element ref="ns2:MediaServiceMetadata" minOccurs="0"/>
                <xsd:element ref="ns2:MediaServiceFastMetadata" minOccurs="0"/>
                <xsd:element ref="ns2:_x5099__x8003_" minOccurs="0"/>
                <xsd:element ref="ns3:SharedWithUsers" minOccurs="0"/>
                <xsd:element ref="ns3:SharedWithDetails"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element ref="ns4:MediaLengthInSeconds" minOccurs="0"/>
                <xsd:element ref="ns4:lcf76f155ced4ddcb4097134ff3c332f" minOccurs="0"/>
                <xsd:element ref="ns5: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AAD03C-A983-4B16-863F-54F1EAB739D9" elementFormDefault="qualified">
    <xsd:import namespace="http://schemas.microsoft.com/office/2006/documentManagement/types"/>
    <xsd:import namespace="http://schemas.microsoft.com/office/infopath/2007/PartnerControls"/>
    <xsd:element name="_x8aac__x660e_" ma:index="8" nillable="true" ma:displayName="説明" ma:internalName="_x8aac__x660e_">
      <xsd:simpleType>
        <xsd:restriction base="dms:Note">
          <xsd:maxLength value="255"/>
        </xsd:restriction>
      </xsd:simpleType>
    </xsd:element>
    <xsd:element name="_x62c5__x5f53__x8ab2__x002f__x6295__x7a3f__x8005_" ma:index="9" nillable="true" ma:displayName="担当課/投稿者" ma:internalName="_x62c5__x5f53__x8ab2__x002f__x6295__x7a3f__x8005_">
      <xsd:simpleType>
        <xsd:restriction base="dms:Text">
          <xsd:maxLength value="255"/>
        </xsd:restriction>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_x5099__x8003_" ma:index="12" nillable="true" ma:displayName="備考" ma:internalName="_x5099__x8003_">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7e41a71-2e1a-40e6-b4fe-2cfc7a738e36" elementFormDefault="qualified">
    <xsd:import namespace="http://schemas.microsoft.com/office/2006/documentManagement/types"/>
    <xsd:import namespace="http://schemas.microsoft.com/office/infopath/2007/PartnerControls"/>
    <xsd:element name="SharedWithUsers" ma:index="13" nillable="true" ma:displayName="共有相手"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共有相手の詳細情報"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1aad03c-a983-4b16-863f-54f1eab739d9" elementFormDefault="qualified">
    <xsd:import namespace="http://schemas.microsoft.com/office/2006/documentManagement/types"/>
    <xsd:import namespace="http://schemas.microsoft.com/office/infopath/2007/PartnerControls"/>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element name="MediaLengthInSeconds" ma:index="23" nillable="true" ma:displayName="Length (seconds)" ma:internalName="MediaLengthInSeconds" ma:readOnly="true">
      <xsd:simpleType>
        <xsd:restriction base="dms:Unknown"/>
      </xsd:simpleType>
    </xsd:element>
    <xsd:element name="lcf76f155ced4ddcb4097134ff3c332f" ma:index="25" nillable="true" ma:taxonomy="true" ma:internalName="lcf76f155ced4ddcb4097134ff3c332f" ma:taxonomyFieldName="MediaServiceImageTags" ma:displayName="画像タグ" ma:readOnly="false" ma:fieldId="{5cf76f15-5ced-4ddc-b409-7134ff3c332f}" ma:taxonomyMulti="true" ma:sspId="2b26c3b2-8f9c-41a3-9938-63a048efebb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b1759036-c6d1-4f23-8159-9e5ddc0da7b4" elementFormDefault="qualified">
    <xsd:import namespace="http://schemas.microsoft.com/office/2006/documentManagement/types"/>
    <xsd:import namespace="http://schemas.microsoft.com/office/infopath/2007/PartnerControls"/>
    <xsd:element name="TaxCatchAll" ma:index="26" nillable="true" ma:displayName="Taxonomy Catch All Column" ma:hidden="true" ma:list="{ACD269B8-B77D-4425-831A-EDAD207DDB63}" ma:internalName="TaxCatchAll" ma:showField="CatchAllData" ma:web="{77e41a71-2e1a-40e6-b4fe-2cfc7a738e3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コンテンツ タイプ"/>
        <xsd:element ref="dc:title" minOccurs="0" maxOccurs="1" ma:index="4" ma:displayName="タイトル"/>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AB2B90B-74B6-4C21-93F3-66274C5BFA34}">
  <ds:schemaRefs>
    <ds:schemaRef ds:uri="http://schemas.microsoft.com/office/2006/documentManagement/types"/>
    <ds:schemaRef ds:uri="77e41a71-2e1a-40e6-b4fe-2cfc7a738e36"/>
    <ds:schemaRef ds:uri="http://purl.org/dc/elements/1.1/"/>
    <ds:schemaRef ds:uri="b1759036-c6d1-4f23-8159-9e5ddc0da7b4"/>
    <ds:schemaRef ds:uri="http://schemas.openxmlformats.org/package/2006/metadata/core-properties"/>
    <ds:schemaRef ds:uri="http://purl.org/dc/dcmitype/"/>
    <ds:schemaRef ds:uri="http://schemas.microsoft.com/office/infopath/2007/PartnerControls"/>
    <ds:schemaRef ds:uri="http://purl.org/dc/terms/"/>
    <ds:schemaRef ds:uri="31AAD03C-A983-4B16-863F-54F1EAB739D9"/>
    <ds:schemaRef ds:uri="31aad03c-a983-4b16-863f-54f1eab739d9"/>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5D568BC6-61D4-453B-8FB2-BD0F918D88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AAD03C-A983-4B16-863F-54F1EAB739D9"/>
    <ds:schemaRef ds:uri="77e41a71-2e1a-40e6-b4fe-2cfc7a738e36"/>
    <ds:schemaRef ds:uri="31aad03c-a983-4b16-863f-54f1eab739d9"/>
    <ds:schemaRef ds:uri="b1759036-c6d1-4f23-8159-9e5ddc0da7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AF0A7C7-5652-423D-819A-DB3052AA228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ワークシート</vt:lpstr>
      </vt:variant>
      <vt:variant>
        <vt:i4>5</vt:i4>
      </vt:variant>
      <vt:variant>
        <vt:lpstr>名前付き一覧</vt:lpstr>
      </vt:variant>
      <vt:variant>
        <vt:i4>8</vt:i4>
      </vt:variant>
    </vt:vector>
  </HeadingPairs>
  <TitlesOfParts>
    <vt:vector size="13" baseType="lpstr">
      <vt:lpstr>表紙　</vt:lpstr>
      <vt:lpstr>内容</vt:lpstr>
      <vt:lpstr>指定特定施設（外部サービス利用型）</vt:lpstr>
      <vt:lpstr>指定特定施設（一般型）</vt:lpstr>
      <vt:lpstr>根拠法令等</vt:lpstr>
      <vt:lpstr>根拠法令等!Print_Area</vt:lpstr>
      <vt:lpstr>'指定特定施設（一般型）'!Print_Area</vt:lpstr>
      <vt:lpstr>'指定特定施設（外部サービス利用型）'!Print_Area</vt:lpstr>
      <vt:lpstr>内容!Print_Area</vt:lpstr>
      <vt:lpstr>'表紙　'!Print_Area</vt:lpstr>
      <vt:lpstr>'指定特定施設（一般型）'!Print_Titles</vt:lpstr>
      <vt:lpstr>'指定特定施設（外部サービス利用型）'!Print_Titles</vt:lpstr>
      <vt:lpstr>内容!Print_Titles</vt:lpstr>
    </vt:vector>
  </TitlesOfParts>
  <Company>熊本市</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熊本市職員</dc:creator>
  <cp:lastModifiedBy>浦田　虎三郎</cp:lastModifiedBy>
  <cp:lastPrinted>2026-06-02T00:32:08Z</cp:lastPrinted>
  <dcterms:created xsi:type="dcterms:W3CDTF">2009-05-01T02:38:38Z</dcterms:created>
  <dcterms:modified xsi:type="dcterms:W3CDTF">2026-06-02T00:32:24Z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0x0101005D697BBB6C7C71438AA06DE92AE599CC</vt:lpwstr>
  </property>
</Properties>
</file>