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drawings/drawing2.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127"/>
  <workbookPr defaultThemeVersion="124226"/>
  <mc:AlternateContent xmlns:mc="http://schemas.openxmlformats.org/markup-compatibility/2006">
    <mc:Choice Requires="x15">
      <x15ac:absPath xmlns:x15ac="http://schemas.microsoft.com/office/spreadsheetml/2010/11/ac" url="z:\2026年度\00　指導監査関係\10（旧089） ホームページ・市政だより掲載\自己点検票\"/>
    </mc:Choice>
  </mc:AlternateContent>
  <xr:revisionPtr revIDLastSave="0" documentId="13_ncr:1_{165664B0-9588-4DD5-B96D-F8E102353CF0}" xr6:coauthVersionLast="47" xr6:coauthVersionMax="47" xr10:uidLastSave="{00000000-0000-0000-0000-000000000000}"/>
  <bookViews>
    <workbookView xWindow="-120" yWindow="-120" windowWidth="29040" windowHeight="15720" xr2:uid="{00000000-000D-0000-FFFF-FFFF00000000}"/>
  </bookViews>
  <sheets>
    <sheet name="表紙" sheetId="1" r:id="rId1"/>
    <sheet name="点検内容" sheetId="6" r:id="rId2"/>
    <sheet name="記入要領" sheetId="7" r:id="rId3"/>
  </sheets>
  <definedNames>
    <definedName name="_xlnm.Print_Area" localSheetId="2">記入要領!$A$1:$F$28</definedName>
    <definedName name="_xlnm.Print_Area" localSheetId="1">点検内容!$A$1:$H$531</definedName>
    <definedName name="_xlnm.Print_Titles" localSheetId="1">点検内容!$1:$2</definedName>
  </definedNames>
  <calcPr calcId="191029" calcMode="manual"/>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sharedStrings.xml><?xml version="1.0" encoding="utf-8"?>
<sst xmlns="http://schemas.openxmlformats.org/spreadsheetml/2006/main" count="811" uniqueCount="536">
  <si>
    <t>社会事業授産施設（処遇） 自 己 点 検 表</t>
    <rPh sb="0" eb="2">
      <t>シャカイ</t>
    </rPh>
    <rPh sb="2" eb="4">
      <t>ジギョウ</t>
    </rPh>
    <rPh sb="4" eb="6">
      <t>ジュサン</t>
    </rPh>
    <rPh sb="6" eb="8">
      <t>シセツ</t>
    </rPh>
    <rPh sb="9" eb="11">
      <t>ショグウ</t>
    </rPh>
    <rPh sb="13" eb="14">
      <t>ジ</t>
    </rPh>
    <rPh sb="15" eb="16">
      <t>オノレ</t>
    </rPh>
    <rPh sb="17" eb="18">
      <t>テン</t>
    </rPh>
    <rPh sb="19" eb="20">
      <t>ケン</t>
    </rPh>
    <rPh sb="21" eb="22">
      <t>オモテ</t>
    </rPh>
    <phoneticPr fontId="2"/>
  </si>
  <si>
    <t>事　　項</t>
    <phoneticPr fontId="2"/>
  </si>
  <si>
    <t>点　　検　　内　　容　　等</t>
    <phoneticPr fontId="2"/>
  </si>
  <si>
    <t>関係書類等</t>
    <phoneticPr fontId="2"/>
  </si>
  <si>
    <t>根拠法令等</t>
    <phoneticPr fontId="2"/>
  </si>
  <si>
    <t>適</t>
    <phoneticPr fontId="2"/>
  </si>
  <si>
    <t>不 適</t>
    <phoneticPr fontId="2"/>
  </si>
  <si>
    <t>５　管理規程</t>
    <rPh sb="2" eb="4">
      <t>カンリ</t>
    </rPh>
    <rPh sb="4" eb="6">
      <t>キテイ</t>
    </rPh>
    <phoneticPr fontId="2"/>
  </si>
  <si>
    <t>４　生活環境の確保</t>
    <rPh sb="2" eb="4">
      <t>セイカツ</t>
    </rPh>
    <rPh sb="4" eb="6">
      <t>カンキョウ</t>
    </rPh>
    <rPh sb="7" eb="9">
      <t>カクホ</t>
    </rPh>
    <phoneticPr fontId="2"/>
  </si>
  <si>
    <t>　①施設の設備</t>
    <rPh sb="2" eb="4">
      <t>シセツ</t>
    </rPh>
    <rPh sb="5" eb="7">
      <t>セツビ</t>
    </rPh>
    <phoneticPr fontId="2"/>
  </si>
  <si>
    <t>施設長名</t>
    <rPh sb="0" eb="2">
      <t>シセツ</t>
    </rPh>
    <rPh sb="2" eb="3">
      <t>チョウ</t>
    </rPh>
    <rPh sb="3" eb="4">
      <t>メイ</t>
    </rPh>
    <phoneticPr fontId="2"/>
  </si>
  <si>
    <t>職名：</t>
    <rPh sb="0" eb="2">
      <t>ショクメイ</t>
    </rPh>
    <phoneticPr fontId="2"/>
  </si>
  <si>
    <t>氏名：</t>
    <rPh sb="0" eb="2">
      <t>シメイ</t>
    </rPh>
    <phoneticPr fontId="2"/>
  </si>
  <si>
    <t>資料作成年月日</t>
    <rPh sb="0" eb="2">
      <t>シリョウ</t>
    </rPh>
    <rPh sb="2" eb="4">
      <t>サクセイ</t>
    </rPh>
    <rPh sb="4" eb="7">
      <t>ネンガッピ</t>
    </rPh>
    <phoneticPr fontId="2"/>
  </si>
  <si>
    <t>年</t>
    <rPh sb="0" eb="1">
      <t>ネン</t>
    </rPh>
    <phoneticPr fontId="2"/>
  </si>
  <si>
    <t>月</t>
    <rPh sb="0" eb="1">
      <t>ツキ</t>
    </rPh>
    <phoneticPr fontId="2"/>
  </si>
  <si>
    <t>日</t>
    <rPh sb="0" eb="1">
      <t>ニチ</t>
    </rPh>
    <phoneticPr fontId="2"/>
  </si>
  <si>
    <t>※以下、指導監査課職員が記入します。</t>
    <rPh sb="1" eb="3">
      <t>イカ</t>
    </rPh>
    <rPh sb="4" eb="6">
      <t>シドウ</t>
    </rPh>
    <rPh sb="6" eb="8">
      <t>カンサ</t>
    </rPh>
    <rPh sb="8" eb="9">
      <t>カ</t>
    </rPh>
    <rPh sb="9" eb="11">
      <t>ショクイン</t>
    </rPh>
    <rPh sb="12" eb="14">
      <t>キニュウ</t>
    </rPh>
    <phoneticPr fontId="2"/>
  </si>
  <si>
    <t>指導監査年月日</t>
    <rPh sb="0" eb="2">
      <t>シドウ</t>
    </rPh>
    <rPh sb="2" eb="4">
      <t>カンサ</t>
    </rPh>
    <rPh sb="4" eb="7">
      <t>ネンガッピ</t>
    </rPh>
    <phoneticPr fontId="2"/>
  </si>
  <si>
    <t>指導監査担当者名</t>
    <rPh sb="0" eb="2">
      <t>シドウ</t>
    </rPh>
    <rPh sb="2" eb="4">
      <t>カンサ</t>
    </rPh>
    <rPh sb="4" eb="7">
      <t>タントウシャ</t>
    </rPh>
    <rPh sb="7" eb="8">
      <t>メイ</t>
    </rPh>
    <phoneticPr fontId="2"/>
  </si>
  <si>
    <t xml:space="preserve"> 自己点検結果</t>
  </si>
  <si>
    <t>確認</t>
    <rPh sb="0" eb="2">
      <t>カクニン</t>
    </rPh>
    <phoneticPr fontId="2"/>
  </si>
  <si>
    <t>１　基本方針</t>
    <rPh sb="2" eb="4">
      <t>キホン</t>
    </rPh>
    <rPh sb="4" eb="6">
      <t>ホウシン</t>
    </rPh>
    <phoneticPr fontId="2"/>
  </si>
  <si>
    <t>３　規模（定員）</t>
    <rPh sb="2" eb="4">
      <t>キボ</t>
    </rPh>
    <rPh sb="5" eb="7">
      <t>テイイン</t>
    </rPh>
    <phoneticPr fontId="2"/>
  </si>
  <si>
    <t>６　入所者処遇</t>
    <rPh sb="2" eb="5">
      <t>ニュウショシャ</t>
    </rPh>
    <rPh sb="5" eb="7">
      <t>ショグウ</t>
    </rPh>
    <phoneticPr fontId="2"/>
  </si>
  <si>
    <t>敷地内は、安全で衛生的であるか。</t>
    <rPh sb="0" eb="2">
      <t>シキチ</t>
    </rPh>
    <rPh sb="2" eb="3">
      <t>ナイ</t>
    </rPh>
    <rPh sb="5" eb="7">
      <t>アンゼン</t>
    </rPh>
    <rPh sb="8" eb="11">
      <t>エイセイテキ</t>
    </rPh>
    <phoneticPr fontId="2"/>
  </si>
  <si>
    <t>設備は、利用者の身体的精神的特性に適合しているか。</t>
    <rPh sb="0" eb="2">
      <t>セツビ</t>
    </rPh>
    <rPh sb="4" eb="7">
      <t>リヨウシャ</t>
    </rPh>
    <rPh sb="8" eb="11">
      <t>シンタイテキ</t>
    </rPh>
    <rPh sb="11" eb="14">
      <t>セイシンテキ</t>
    </rPh>
    <rPh sb="14" eb="16">
      <t>トクセイ</t>
    </rPh>
    <rPh sb="17" eb="19">
      <t>テキゴウ</t>
    </rPh>
    <phoneticPr fontId="2"/>
  </si>
  <si>
    <t>20人以上の人員が利用し得る規模を有しているか。</t>
    <rPh sb="2" eb="3">
      <t>ニン</t>
    </rPh>
    <rPh sb="3" eb="5">
      <t>イジョウ</t>
    </rPh>
    <rPh sb="6" eb="8">
      <t>ジンイン</t>
    </rPh>
    <rPh sb="9" eb="11">
      <t>リヨウ</t>
    </rPh>
    <rPh sb="12" eb="13">
      <t>ウ</t>
    </rPh>
    <rPh sb="14" eb="16">
      <t>キボ</t>
    </rPh>
    <rPh sb="17" eb="18">
      <t>ユウ</t>
    </rPh>
    <phoneticPr fontId="2"/>
  </si>
  <si>
    <t>利用者が安全・快適に生活できる広さ、構造、設備となっているか。</t>
    <rPh sb="0" eb="3">
      <t>リヨウシャ</t>
    </rPh>
    <rPh sb="4" eb="6">
      <t>アンゼン</t>
    </rPh>
    <rPh sb="7" eb="9">
      <t>カイテキ</t>
    </rPh>
    <rPh sb="10" eb="12">
      <t>セイカツ</t>
    </rPh>
    <rPh sb="15" eb="16">
      <t>ヒロ</t>
    </rPh>
    <rPh sb="18" eb="20">
      <t>コウゾウ</t>
    </rPh>
    <rPh sb="21" eb="23">
      <t>セツビ</t>
    </rPh>
    <phoneticPr fontId="2"/>
  </si>
  <si>
    <t>　②施設の衛生管理等</t>
    <rPh sb="2" eb="4">
      <t>シセツ</t>
    </rPh>
    <rPh sb="5" eb="7">
      <t>エイセイ</t>
    </rPh>
    <rPh sb="7" eb="9">
      <t>カンリ</t>
    </rPh>
    <rPh sb="9" eb="10">
      <t>トウ</t>
    </rPh>
    <phoneticPr fontId="2"/>
  </si>
  <si>
    <t>次に掲げる事項を明示した管理規程を定めているか。</t>
    <rPh sb="0" eb="1">
      <t>ツギ</t>
    </rPh>
    <rPh sb="2" eb="3">
      <t>カカ</t>
    </rPh>
    <rPh sb="5" eb="7">
      <t>ジコウ</t>
    </rPh>
    <rPh sb="8" eb="10">
      <t>メイジ</t>
    </rPh>
    <rPh sb="12" eb="14">
      <t>カンリ</t>
    </rPh>
    <rPh sb="14" eb="16">
      <t>キテイ</t>
    </rPh>
    <rPh sb="17" eb="18">
      <t>サダ</t>
    </rPh>
    <phoneticPr fontId="2"/>
  </si>
  <si>
    <t>処遇計画は、次のとおり適切に策定されているか。</t>
    <rPh sb="6" eb="7">
      <t>ツギ</t>
    </rPh>
    <phoneticPr fontId="2"/>
  </si>
  <si>
    <t>工賃は、出来高払いを原則としているか。</t>
    <rPh sb="0" eb="2">
      <t>コウチン</t>
    </rPh>
    <rPh sb="4" eb="7">
      <t>デキダカ</t>
    </rPh>
    <rPh sb="7" eb="8">
      <t>ハラ</t>
    </rPh>
    <rPh sb="10" eb="12">
      <t>ゲンソク</t>
    </rPh>
    <phoneticPr fontId="2"/>
  </si>
  <si>
    <t>　①処遇の原則</t>
    <rPh sb="2" eb="4">
      <t>ショグウ</t>
    </rPh>
    <rPh sb="5" eb="7">
      <t>ゲンソク</t>
    </rPh>
    <phoneticPr fontId="2"/>
  </si>
  <si>
    <t>　②処遇計画</t>
    <rPh sb="2" eb="4">
      <t>ショグウ</t>
    </rPh>
    <rPh sb="4" eb="6">
      <t>ケイカク</t>
    </rPh>
    <phoneticPr fontId="2"/>
  </si>
  <si>
    <t>　③自立指導</t>
    <rPh sb="2" eb="4">
      <t>ジリツ</t>
    </rPh>
    <rPh sb="4" eb="6">
      <t>シドウ</t>
    </rPh>
    <phoneticPr fontId="2"/>
  </si>
  <si>
    <t>　⑤工賃</t>
    <rPh sb="2" eb="4">
      <t>コウチン</t>
    </rPh>
    <phoneticPr fontId="2"/>
  </si>
  <si>
    <t>（4）</t>
    <phoneticPr fontId="2"/>
  </si>
  <si>
    <t>（5）</t>
    <phoneticPr fontId="2"/>
  </si>
  <si>
    <t>（2）</t>
    <phoneticPr fontId="2"/>
  </si>
  <si>
    <t>法　人　名</t>
    <rPh sb="0" eb="1">
      <t>ホウ</t>
    </rPh>
    <rPh sb="2" eb="3">
      <t>ジン</t>
    </rPh>
    <rPh sb="4" eb="5">
      <t>メイ</t>
    </rPh>
    <phoneticPr fontId="2"/>
  </si>
  <si>
    <t>施　設　名</t>
    <rPh sb="0" eb="1">
      <t>シ</t>
    </rPh>
    <rPh sb="2" eb="3">
      <t>セツ</t>
    </rPh>
    <rPh sb="4" eb="5">
      <t>メイ</t>
    </rPh>
    <phoneticPr fontId="2"/>
  </si>
  <si>
    <t>担 当 者  
職・氏名</t>
    <rPh sb="0" eb="1">
      <t>タン</t>
    </rPh>
    <rPh sb="2" eb="3">
      <t>トウ</t>
    </rPh>
    <rPh sb="4" eb="5">
      <t>シャ</t>
    </rPh>
    <rPh sb="8" eb="9">
      <t>ショク</t>
    </rPh>
    <rPh sb="10" eb="12">
      <t>シメイ</t>
    </rPh>
    <phoneticPr fontId="2"/>
  </si>
  <si>
    <t>（1）</t>
    <phoneticPr fontId="2"/>
  </si>
  <si>
    <t>（3）</t>
    <phoneticPr fontId="2"/>
  </si>
  <si>
    <t>（4）</t>
    <phoneticPr fontId="2"/>
  </si>
  <si>
    <t>（1）</t>
    <phoneticPr fontId="2"/>
  </si>
  <si>
    <t>（2）</t>
    <phoneticPr fontId="2"/>
  </si>
  <si>
    <t>（1）</t>
    <phoneticPr fontId="2"/>
  </si>
  <si>
    <t>（2）</t>
    <phoneticPr fontId="2"/>
  </si>
  <si>
    <t>（1）</t>
    <phoneticPr fontId="2"/>
  </si>
  <si>
    <t>（3）</t>
    <phoneticPr fontId="2"/>
  </si>
  <si>
    <t>す　る</t>
    <phoneticPr fontId="2"/>
  </si>
  <si>
    <t>しない</t>
    <phoneticPr fontId="2"/>
  </si>
  <si>
    <t>（1）</t>
    <phoneticPr fontId="2"/>
  </si>
  <si>
    <t>（1）</t>
    <phoneticPr fontId="2"/>
  </si>
  <si>
    <t>（3）</t>
    <phoneticPr fontId="2"/>
  </si>
  <si>
    <t>（4）</t>
    <phoneticPr fontId="2"/>
  </si>
  <si>
    <t>（2）</t>
    <phoneticPr fontId="2"/>
  </si>
  <si>
    <t>（1）</t>
    <phoneticPr fontId="2"/>
  </si>
  <si>
    <t>（2）</t>
    <phoneticPr fontId="2"/>
  </si>
  <si>
    <t>（3）</t>
    <phoneticPr fontId="2"/>
  </si>
  <si>
    <t>（4）</t>
    <phoneticPr fontId="2"/>
  </si>
  <si>
    <t xml:space="preserve">苦情内容及び解決結果を、定期的に公表しているか。 </t>
    <phoneticPr fontId="2"/>
  </si>
  <si>
    <t>（2）</t>
    <phoneticPr fontId="2"/>
  </si>
  <si>
    <t>処遇計画</t>
    <rPh sb="0" eb="2">
      <t>ショグウ</t>
    </rPh>
    <rPh sb="2" eb="4">
      <t>ケイカク</t>
    </rPh>
    <phoneticPr fontId="2"/>
  </si>
  <si>
    <t>ケース検討会議録</t>
    <rPh sb="3" eb="5">
      <t>ケントウ</t>
    </rPh>
    <rPh sb="5" eb="7">
      <t>カイギ</t>
    </rPh>
    <rPh sb="7" eb="8">
      <t>ロク</t>
    </rPh>
    <phoneticPr fontId="2"/>
  </si>
  <si>
    <t>受付けた苦情は、原則として第三者委員に報告しているか。</t>
    <rPh sb="0" eb="1">
      <t>ウ</t>
    </rPh>
    <rPh sb="1" eb="2">
      <t>ツ</t>
    </rPh>
    <rPh sb="4" eb="6">
      <t>クジョウ</t>
    </rPh>
    <rPh sb="8" eb="10">
      <t>ゲンソク</t>
    </rPh>
    <rPh sb="13" eb="14">
      <t>ダイ</t>
    </rPh>
    <rPh sb="14" eb="16">
      <t>３シャ</t>
    </rPh>
    <rPh sb="16" eb="18">
      <t>イイン</t>
    </rPh>
    <rPh sb="19" eb="21">
      <t>ホウコク</t>
    </rPh>
    <phoneticPr fontId="2"/>
  </si>
  <si>
    <t>施設は、ばい煙、騒音、振動等による影響、交通の便等を考慮して設置されているか。</t>
    <rPh sb="0" eb="2">
      <t>シセツ</t>
    </rPh>
    <rPh sb="6" eb="7">
      <t>ケムリ</t>
    </rPh>
    <rPh sb="8" eb="10">
      <t>ソウオン</t>
    </rPh>
    <rPh sb="11" eb="13">
      <t>シンドウ</t>
    </rPh>
    <rPh sb="13" eb="14">
      <t>トウ</t>
    </rPh>
    <rPh sb="17" eb="19">
      <t>エイキョウ</t>
    </rPh>
    <rPh sb="20" eb="22">
      <t>コウツウ</t>
    </rPh>
    <rPh sb="23" eb="24">
      <t>ビン</t>
    </rPh>
    <rPh sb="24" eb="25">
      <t>トウ</t>
    </rPh>
    <rPh sb="26" eb="28">
      <t>コウリョ</t>
    </rPh>
    <phoneticPr fontId="2"/>
  </si>
  <si>
    <t>給食、健康管理、衛生管理、生活指導等の役務の提供が、利用者の身体的精神的特性に考慮して適切に行われているか。</t>
    <rPh sb="0" eb="2">
      <t>キュウショク</t>
    </rPh>
    <rPh sb="3" eb="5">
      <t>ケンコウ</t>
    </rPh>
    <rPh sb="5" eb="7">
      <t>カンリ</t>
    </rPh>
    <rPh sb="8" eb="10">
      <t>エイセイ</t>
    </rPh>
    <rPh sb="10" eb="12">
      <t>カンリ</t>
    </rPh>
    <rPh sb="13" eb="15">
      <t>セイカツ</t>
    </rPh>
    <rPh sb="15" eb="17">
      <t>シドウ</t>
    </rPh>
    <rPh sb="17" eb="18">
      <t>トウ</t>
    </rPh>
    <rPh sb="19" eb="21">
      <t>エキム</t>
    </rPh>
    <rPh sb="22" eb="24">
      <t>テイキョウ</t>
    </rPh>
    <rPh sb="26" eb="29">
      <t>リヨウシャ</t>
    </rPh>
    <phoneticPr fontId="2"/>
  </si>
  <si>
    <t>施設等の配置、構造及び設備は、日照、採光、換気等利用者の保健衛生に関する事項及び防災について十分考慮されたものであるか。</t>
    <rPh sb="0" eb="2">
      <t>シセツ</t>
    </rPh>
    <rPh sb="2" eb="3">
      <t>トウ</t>
    </rPh>
    <rPh sb="4" eb="6">
      <t>ハイチ</t>
    </rPh>
    <rPh sb="7" eb="9">
      <t>コウゾウ</t>
    </rPh>
    <rPh sb="9" eb="10">
      <t>オヨ</t>
    </rPh>
    <rPh sb="11" eb="13">
      <t>セツビ</t>
    </rPh>
    <rPh sb="15" eb="17">
      <t>ニッショウ</t>
    </rPh>
    <rPh sb="18" eb="20">
      <t>サイコウ</t>
    </rPh>
    <rPh sb="21" eb="24">
      <t>カンキトウ</t>
    </rPh>
    <rPh sb="24" eb="27">
      <t>リヨウシャ</t>
    </rPh>
    <rPh sb="28" eb="30">
      <t>ホケン</t>
    </rPh>
    <phoneticPr fontId="2"/>
  </si>
  <si>
    <t>２　構造設備の
　一般原則</t>
    <rPh sb="2" eb="4">
      <t>コウゾウ</t>
    </rPh>
    <rPh sb="4" eb="6">
      <t>セツビ</t>
    </rPh>
    <rPh sb="9" eb="11">
      <t>イッパン</t>
    </rPh>
    <phoneticPr fontId="2"/>
  </si>
  <si>
    <t>・</t>
    <phoneticPr fontId="2"/>
  </si>
  <si>
    <t>生活保護法第46条
生活保護法による保護施設の管理規程について</t>
    <rPh sb="0" eb="2">
      <t>セイカツ</t>
    </rPh>
    <rPh sb="2" eb="4">
      <t>ホゴ</t>
    </rPh>
    <rPh sb="4" eb="5">
      <t>ホウ</t>
    </rPh>
    <rPh sb="5" eb="6">
      <t>ダイ</t>
    </rPh>
    <rPh sb="8" eb="9">
      <t>ジョウ</t>
    </rPh>
    <phoneticPr fontId="2"/>
  </si>
  <si>
    <t>ア</t>
    <phoneticPr fontId="2"/>
  </si>
  <si>
    <t>イ</t>
    <phoneticPr fontId="2"/>
  </si>
  <si>
    <t>ウ</t>
    <phoneticPr fontId="2"/>
  </si>
  <si>
    <t>オ</t>
    <phoneticPr fontId="2"/>
  </si>
  <si>
    <t>カ</t>
    <phoneticPr fontId="2"/>
  </si>
  <si>
    <t>利用者に対し、作業を通じて自立のために必要な指導を行っているか。</t>
    <rPh sb="0" eb="2">
      <t>リヨウ</t>
    </rPh>
    <rPh sb="2" eb="3">
      <t>シャ</t>
    </rPh>
    <rPh sb="4" eb="5">
      <t>タイ</t>
    </rPh>
    <rPh sb="7" eb="9">
      <t>サギョウ</t>
    </rPh>
    <rPh sb="10" eb="11">
      <t>ツウ</t>
    </rPh>
    <rPh sb="13" eb="15">
      <t>ジリツ</t>
    </rPh>
    <rPh sb="19" eb="21">
      <t>ヒツヨウ</t>
    </rPh>
    <rPh sb="22" eb="24">
      <t>シドウ</t>
    </rPh>
    <rPh sb="25" eb="26">
      <t>オコナ</t>
    </rPh>
    <phoneticPr fontId="2"/>
  </si>
  <si>
    <t>作業の内容、作業時間は利用者のそれぞれの状況に応じたものとなっているか。</t>
    <rPh sb="0" eb="2">
      <t>サギョウ</t>
    </rPh>
    <rPh sb="3" eb="5">
      <t>ナイヨウ</t>
    </rPh>
    <rPh sb="6" eb="8">
      <t>サギョウ</t>
    </rPh>
    <rPh sb="8" eb="10">
      <t>ジカン</t>
    </rPh>
    <rPh sb="11" eb="14">
      <t>リヨウシャ</t>
    </rPh>
    <rPh sb="20" eb="22">
      <t>ジョウキョウ</t>
    </rPh>
    <rPh sb="23" eb="24">
      <t>オウ</t>
    </rPh>
    <phoneticPr fontId="2"/>
  </si>
  <si>
    <t>工賃規程
工賃支払台帳
工賃配分基準表</t>
    <rPh sb="0" eb="2">
      <t>コウチン</t>
    </rPh>
    <rPh sb="2" eb="4">
      <t>キテイ</t>
    </rPh>
    <phoneticPr fontId="2"/>
  </si>
  <si>
    <t>利用者に、事業収入の額から事業に必要な経費の額を控除した額に相当する額の工賃を支払っているか。</t>
    <rPh sb="0" eb="3">
      <t>リヨウシャ</t>
    </rPh>
    <rPh sb="5" eb="7">
      <t>ジギョウ</t>
    </rPh>
    <rPh sb="7" eb="9">
      <t>シュウニュウ</t>
    </rPh>
    <rPh sb="10" eb="11">
      <t>ガク</t>
    </rPh>
    <rPh sb="13" eb="15">
      <t>ジギョウ</t>
    </rPh>
    <rPh sb="16" eb="18">
      <t>ヒツヨウ</t>
    </rPh>
    <rPh sb="19" eb="21">
      <t>ケイヒ</t>
    </rPh>
    <rPh sb="22" eb="23">
      <t>ガク</t>
    </rPh>
    <rPh sb="24" eb="26">
      <t>コウジョ</t>
    </rPh>
    <rPh sb="28" eb="29">
      <t>ガク</t>
    </rPh>
    <phoneticPr fontId="2"/>
  </si>
  <si>
    <t>　⑥苦情解決への
　　取り組み</t>
    <rPh sb="2" eb="4">
      <t>クジョウ</t>
    </rPh>
    <rPh sb="4" eb="6">
      <t>カイケツ</t>
    </rPh>
    <phoneticPr fontId="2"/>
  </si>
  <si>
    <t>苦情受付簿
苦情解決マニュアル</t>
    <phoneticPr fontId="2"/>
  </si>
  <si>
    <t>施設内への掲示、文書の配布等により、苦情解決の仕組みが利用者に周知されているか。</t>
    <rPh sb="0" eb="2">
      <t>シセツ</t>
    </rPh>
    <rPh sb="2" eb="3">
      <t>ナイ</t>
    </rPh>
    <rPh sb="5" eb="7">
      <t>ケイジ</t>
    </rPh>
    <rPh sb="8" eb="10">
      <t>ブンショ</t>
    </rPh>
    <rPh sb="11" eb="14">
      <t>ハイフトウ</t>
    </rPh>
    <rPh sb="18" eb="20">
      <t>クジョウ</t>
    </rPh>
    <rPh sb="20" eb="22">
      <t>カイケツ</t>
    </rPh>
    <rPh sb="23" eb="25">
      <t>シク</t>
    </rPh>
    <phoneticPr fontId="2"/>
  </si>
  <si>
    <t>事故が発生した場合、速やかに市長、保護の実施機関、家族等に連絡しているか。</t>
    <rPh sb="14" eb="16">
      <t>シチョウ</t>
    </rPh>
    <rPh sb="17" eb="19">
      <t>ホゴ</t>
    </rPh>
    <rPh sb="20" eb="22">
      <t>ジッシ</t>
    </rPh>
    <rPh sb="22" eb="24">
      <t>キカン</t>
    </rPh>
    <phoneticPr fontId="2"/>
  </si>
  <si>
    <t>　⑦処遇の質の
　　評価</t>
    <rPh sb="2" eb="4">
      <t>ショグウ</t>
    </rPh>
    <rPh sb="5" eb="6">
      <t>シツ</t>
    </rPh>
    <phoneticPr fontId="2"/>
  </si>
  <si>
    <t>　⑧事故発生時の
　　対応</t>
    <rPh sb="2" eb="4">
      <t>ジコ</t>
    </rPh>
    <rPh sb="4" eb="6">
      <t>ハッセイ</t>
    </rPh>
    <rPh sb="6" eb="7">
      <t>ジ</t>
    </rPh>
    <phoneticPr fontId="2"/>
  </si>
  <si>
    <t>賠償すべき事故が発生した場合、損害賠償を速やかに行っているか。</t>
    <phoneticPr fontId="2"/>
  </si>
  <si>
    <t>作業種目は、地域性・利用者の作業能力・工賃等を総合的に勘案して、効果的な選定をしているか。</t>
    <rPh sb="0" eb="2">
      <t>サギョウ</t>
    </rPh>
    <rPh sb="2" eb="4">
      <t>シュモク</t>
    </rPh>
    <rPh sb="6" eb="9">
      <t>チイキセイ</t>
    </rPh>
    <rPh sb="10" eb="13">
      <t>リヨウシャ</t>
    </rPh>
    <rPh sb="14" eb="16">
      <t>サギョウ</t>
    </rPh>
    <rPh sb="16" eb="18">
      <t>ノウリョク</t>
    </rPh>
    <rPh sb="19" eb="21">
      <t>コウチン</t>
    </rPh>
    <rPh sb="21" eb="22">
      <t>トウ</t>
    </rPh>
    <rPh sb="23" eb="26">
      <t>ソウゴウテキ</t>
    </rPh>
    <rPh sb="27" eb="29">
      <t>カンアン</t>
    </rPh>
    <phoneticPr fontId="2"/>
  </si>
  <si>
    <t>　④健康管理
　　及び衛生管理</t>
    <rPh sb="2" eb="4">
      <t>ケンコウ</t>
    </rPh>
    <rPh sb="4" eb="6">
      <t>カンリ</t>
    </rPh>
    <phoneticPr fontId="2"/>
  </si>
  <si>
    <t>利用者の処遇記録（台帳）等は整備されているか。
また、その完結の日から5年間保存しているか。</t>
    <rPh sb="9" eb="11">
      <t>ダイチョウ</t>
    </rPh>
    <phoneticPr fontId="2"/>
  </si>
  <si>
    <t>※公表方法（　　　　　　　　　　　　により年　　　回　）</t>
    <rPh sb="21" eb="22">
      <t>ネン</t>
    </rPh>
    <rPh sb="25" eb="26">
      <t>カイ</t>
    </rPh>
    <phoneticPr fontId="2"/>
  </si>
  <si>
    <t>評価の実施に当たっては、外部の者による評価を活用するよう努めているか。</t>
    <rPh sb="0" eb="2">
      <t>ヒョウカ</t>
    </rPh>
    <rPh sb="3" eb="5">
      <t>ジッシ</t>
    </rPh>
    <rPh sb="6" eb="7">
      <t>ア</t>
    </rPh>
    <rPh sb="12" eb="14">
      <t>ガイブ</t>
    </rPh>
    <rPh sb="15" eb="16">
      <t>モノ</t>
    </rPh>
    <rPh sb="19" eb="21">
      <t>ヒョウカ</t>
    </rPh>
    <rPh sb="22" eb="24">
      <t>カツヨウ</t>
    </rPh>
    <rPh sb="28" eb="29">
      <t>ツト</t>
    </rPh>
    <phoneticPr fontId="2"/>
  </si>
  <si>
    <t>・</t>
    <phoneticPr fontId="2"/>
  </si>
  <si>
    <t>・</t>
    <phoneticPr fontId="2"/>
  </si>
  <si>
    <t>医師、理学療法士等の専門的なアドバイスを得て策定され、かつその実践に努めているか。</t>
    <phoneticPr fontId="2"/>
  </si>
  <si>
    <t>ア</t>
    <phoneticPr fontId="2"/>
  </si>
  <si>
    <t>苦情を受付けるための窓口を設置するなど、苦情解決に適切に対応しているか。</t>
    <phoneticPr fontId="2"/>
  </si>
  <si>
    <t>第三者委員会の開催や、第三者委員による調整・助言が行われているか。</t>
    <rPh sb="0" eb="1">
      <t>ダイ</t>
    </rPh>
    <rPh sb="1" eb="3">
      <t>３シャ</t>
    </rPh>
    <rPh sb="3" eb="6">
      <t>イインカイ</t>
    </rPh>
    <rPh sb="7" eb="9">
      <t>カイサイ</t>
    </rPh>
    <rPh sb="11" eb="12">
      <t>ダイ</t>
    </rPh>
    <rPh sb="12" eb="14">
      <t>サンシャ</t>
    </rPh>
    <rPh sb="14" eb="16">
      <t>イイン</t>
    </rPh>
    <rPh sb="19" eb="21">
      <t>チョウセイ</t>
    </rPh>
    <rPh sb="22" eb="24">
      <t>ジョゲン</t>
    </rPh>
    <phoneticPr fontId="2"/>
  </si>
  <si>
    <t>利用者に対する処遇の質の評価を行い、当該結果を公表するとともに常にその改善を図っているか。</t>
    <rPh sb="0" eb="3">
      <t>リヨウシャ</t>
    </rPh>
    <rPh sb="4" eb="5">
      <t>タイ</t>
    </rPh>
    <rPh sb="7" eb="9">
      <t>ショグウ</t>
    </rPh>
    <rPh sb="10" eb="11">
      <t>シツ</t>
    </rPh>
    <rPh sb="12" eb="14">
      <t>ヒョウカ</t>
    </rPh>
    <rPh sb="15" eb="16">
      <t>オコナ</t>
    </rPh>
    <rPh sb="18" eb="20">
      <t>トウガイ</t>
    </rPh>
    <rPh sb="20" eb="22">
      <t>ケッカ</t>
    </rPh>
    <rPh sb="23" eb="25">
      <t>コウヒョウ</t>
    </rPh>
    <phoneticPr fontId="2"/>
  </si>
  <si>
    <t>利用者の身体の状況に応じた配慮を行っているか。</t>
    <rPh sb="0" eb="3">
      <t>リヨウシャ</t>
    </rPh>
    <rPh sb="4" eb="6">
      <t>シンタイ</t>
    </rPh>
    <rPh sb="7" eb="9">
      <t>ジョウキョウ</t>
    </rPh>
    <rPh sb="10" eb="11">
      <t>オウ</t>
    </rPh>
    <rPh sb="13" eb="15">
      <t>ハイリョ</t>
    </rPh>
    <rPh sb="16" eb="17">
      <t>オコナ</t>
    </rPh>
    <phoneticPr fontId="2"/>
  </si>
  <si>
    <t>作業時間及び作業量が過度にわたっていないか。</t>
    <rPh sb="0" eb="2">
      <t>サギョウ</t>
    </rPh>
    <rPh sb="2" eb="4">
      <t>ジカン</t>
    </rPh>
    <rPh sb="4" eb="5">
      <t>オヨ</t>
    </rPh>
    <rPh sb="6" eb="8">
      <t>サギョウ</t>
    </rPh>
    <rPh sb="8" eb="9">
      <t>リョウ</t>
    </rPh>
    <rPh sb="10" eb="12">
      <t>カド</t>
    </rPh>
    <phoneticPr fontId="2"/>
  </si>
  <si>
    <t>次の設備を設けているか。</t>
    <rPh sb="0" eb="1">
      <t>ツギ</t>
    </rPh>
    <rPh sb="2" eb="4">
      <t>セツビ</t>
    </rPh>
    <rPh sb="5" eb="6">
      <t>モウ</t>
    </rPh>
    <phoneticPr fontId="2"/>
  </si>
  <si>
    <t>（6）</t>
    <phoneticPr fontId="2"/>
  </si>
  <si>
    <t>施設で行なった処遇に関し、保護の実施機関から指導又は助言を受けたときは、必要な改善を行なっているか。</t>
    <rPh sb="0" eb="2">
      <t>シセツ</t>
    </rPh>
    <rPh sb="3" eb="4">
      <t>オコ</t>
    </rPh>
    <rPh sb="7" eb="9">
      <t>ショグウ</t>
    </rPh>
    <rPh sb="10" eb="11">
      <t>カン</t>
    </rPh>
    <rPh sb="13" eb="15">
      <t>ホゴ</t>
    </rPh>
    <rPh sb="16" eb="18">
      <t>ジッシ</t>
    </rPh>
    <rPh sb="18" eb="20">
      <t>キカン</t>
    </rPh>
    <rPh sb="22" eb="24">
      <t>シドウ</t>
    </rPh>
    <rPh sb="24" eb="25">
      <t>マタ</t>
    </rPh>
    <rPh sb="26" eb="28">
      <t>ジョゲン</t>
    </rPh>
    <rPh sb="29" eb="30">
      <t>ウ</t>
    </rPh>
    <rPh sb="36" eb="38">
      <t>ヒツヨウ</t>
    </rPh>
    <rPh sb="39" eb="41">
      <t>カイゼン</t>
    </rPh>
    <rPh sb="42" eb="43">
      <t>オコ</t>
    </rPh>
    <phoneticPr fontId="2"/>
  </si>
  <si>
    <t>施設での自立指導は、利用者の速やかな自立更生を図るよう配慮されているか。</t>
    <rPh sb="0" eb="2">
      <t>シセツ</t>
    </rPh>
    <rPh sb="4" eb="6">
      <t>ジリツ</t>
    </rPh>
    <rPh sb="6" eb="8">
      <t>シドウ</t>
    </rPh>
    <rPh sb="10" eb="13">
      <t>リヨウシャ</t>
    </rPh>
    <rPh sb="14" eb="15">
      <t>スミ</t>
    </rPh>
    <rPh sb="18" eb="20">
      <t>ジリツ</t>
    </rPh>
    <rPh sb="20" eb="21">
      <t>サラ</t>
    </rPh>
    <rPh sb="21" eb="22">
      <t>イ</t>
    </rPh>
    <rPh sb="23" eb="24">
      <t>ハカ</t>
    </rPh>
    <rPh sb="27" eb="29">
      <t>ハイリョ</t>
    </rPh>
    <phoneticPr fontId="2"/>
  </si>
  <si>
    <t>令和</t>
    <rPh sb="0" eb="1">
      <t>レイ</t>
    </rPh>
    <rPh sb="1" eb="2">
      <t>ワ</t>
    </rPh>
    <phoneticPr fontId="2"/>
  </si>
  <si>
    <t>社会福祉法第83条に規定する運営適正化委員会が行なう、同法第85条第1項の規定による調査にできる限り協力しているか。</t>
    <rPh sb="0" eb="2">
      <t>シャカイ</t>
    </rPh>
    <rPh sb="2" eb="4">
      <t>フクシ</t>
    </rPh>
    <rPh sb="4" eb="5">
      <t>ホウ</t>
    </rPh>
    <rPh sb="5" eb="6">
      <t>ダイ</t>
    </rPh>
    <rPh sb="8" eb="9">
      <t>ジョウ</t>
    </rPh>
    <rPh sb="10" eb="12">
      <t>キテイ</t>
    </rPh>
    <rPh sb="14" eb="16">
      <t>ウンエイ</t>
    </rPh>
    <rPh sb="16" eb="19">
      <t>テキセイカ</t>
    </rPh>
    <rPh sb="19" eb="22">
      <t>イインカイ</t>
    </rPh>
    <rPh sb="23" eb="24">
      <t>オコ</t>
    </rPh>
    <rPh sb="27" eb="29">
      <t>ドウホウ</t>
    </rPh>
    <rPh sb="29" eb="30">
      <t>ダイ</t>
    </rPh>
    <rPh sb="32" eb="33">
      <t>ジョウ</t>
    </rPh>
    <rPh sb="33" eb="34">
      <t>ダイ</t>
    </rPh>
    <rPh sb="35" eb="36">
      <t>コウ</t>
    </rPh>
    <rPh sb="37" eb="39">
      <t>キテイ</t>
    </rPh>
    <rPh sb="42" eb="44">
      <t>チョウサ</t>
    </rPh>
    <rPh sb="48" eb="49">
      <t>カギ</t>
    </rPh>
    <rPh sb="50" eb="52">
      <t>キョウリョク</t>
    </rPh>
    <phoneticPr fontId="2"/>
  </si>
  <si>
    <t>受付けた苦情が無かった場合、その旨を第三者委員に報告しているか。</t>
    <rPh sb="0" eb="1">
      <t>ウ</t>
    </rPh>
    <rPh sb="1" eb="2">
      <t>ツ</t>
    </rPh>
    <rPh sb="4" eb="6">
      <t>クジョウ</t>
    </rPh>
    <rPh sb="7" eb="8">
      <t>ナ</t>
    </rPh>
    <rPh sb="11" eb="13">
      <t>バアイ</t>
    </rPh>
    <rPh sb="16" eb="17">
      <t>ムネ</t>
    </rPh>
    <rPh sb="18" eb="19">
      <t>ダイ</t>
    </rPh>
    <rPh sb="19" eb="21">
      <t>サンシャ</t>
    </rPh>
    <rPh sb="21" eb="23">
      <t>イイン</t>
    </rPh>
    <rPh sb="24" eb="26">
      <t>ホウコク</t>
    </rPh>
    <phoneticPr fontId="2"/>
  </si>
  <si>
    <t>※指定基準条例の基準を省令としているときは、根拠法令等の欄には当該省令の条項を記載しています。</t>
    <rPh sb="1" eb="3">
      <t>シテイ</t>
    </rPh>
    <rPh sb="3" eb="5">
      <t>キジュン</t>
    </rPh>
    <rPh sb="5" eb="7">
      <t>ジョウレイ</t>
    </rPh>
    <rPh sb="8" eb="10">
      <t>キジュン</t>
    </rPh>
    <rPh sb="11" eb="13">
      <t>ショウレイ</t>
    </rPh>
    <rPh sb="22" eb="24">
      <t>コンキョ</t>
    </rPh>
    <rPh sb="24" eb="26">
      <t>ホウレイ</t>
    </rPh>
    <rPh sb="26" eb="27">
      <t>ナド</t>
    </rPh>
    <rPh sb="28" eb="29">
      <t>ラン</t>
    </rPh>
    <rPh sb="31" eb="33">
      <t>トウガイ</t>
    </rPh>
    <rPh sb="33" eb="35">
      <t>ショウレイ</t>
    </rPh>
    <rPh sb="36" eb="38">
      <t>ジョウコウ</t>
    </rPh>
    <rPh sb="39" eb="41">
      <t>キサイ</t>
    </rPh>
    <phoneticPr fontId="2"/>
  </si>
  <si>
    <t>事故の状況及び事故に際し採った処置について記録しているか。　</t>
    <rPh sb="12" eb="13">
      <t>ト</t>
    </rPh>
    <phoneticPr fontId="2"/>
  </si>
  <si>
    <t>基準省令解釈通知</t>
  </si>
  <si>
    <t>第4-3-(2)</t>
    <rPh sb="0" eb="1">
      <t>ダイ</t>
    </rPh>
    <phoneticPr fontId="2"/>
  </si>
  <si>
    <t>基準条例第3条</t>
  </si>
  <si>
    <t>基準条例第11条第2項</t>
    <rPh sb="4" eb="5">
      <t>ダイ</t>
    </rPh>
    <rPh sb="7" eb="8">
      <t>ジョウ</t>
    </rPh>
    <rPh sb="8" eb="9">
      <t>ダイ</t>
    </rPh>
    <rPh sb="10" eb="11">
      <t>コウ</t>
    </rPh>
    <phoneticPr fontId="2"/>
  </si>
  <si>
    <t>基準条例第10条第1項</t>
    <rPh sb="0" eb="4">
      <t>キジュンジョウレイ</t>
    </rPh>
    <rPh sb="4" eb="5">
      <t>ダイ</t>
    </rPh>
    <rPh sb="7" eb="8">
      <t>ジョウ</t>
    </rPh>
    <rPh sb="8" eb="9">
      <t>ダイ</t>
    </rPh>
    <rPh sb="10" eb="11">
      <t>コウ</t>
    </rPh>
    <phoneticPr fontId="2"/>
  </si>
  <si>
    <t>基準条例第10条第２項</t>
    <rPh sb="0" eb="4">
      <t>キジュンジョウレイ</t>
    </rPh>
    <rPh sb="4" eb="5">
      <t>ダイ</t>
    </rPh>
    <rPh sb="7" eb="8">
      <t>ジョウ</t>
    </rPh>
    <rPh sb="8" eb="9">
      <t>ダイ</t>
    </rPh>
    <rPh sb="10" eb="11">
      <t>コウ</t>
    </rPh>
    <phoneticPr fontId="2"/>
  </si>
  <si>
    <t>基準条例第10条第３項</t>
    <rPh sb="0" eb="4">
      <t>キジュンジョウレイ</t>
    </rPh>
    <rPh sb="4" eb="5">
      <t>ダイ</t>
    </rPh>
    <rPh sb="7" eb="8">
      <t>ジョウ</t>
    </rPh>
    <rPh sb="8" eb="9">
      <t>ダイ</t>
    </rPh>
    <rPh sb="10" eb="11">
      <t>コウ</t>
    </rPh>
    <phoneticPr fontId="2"/>
  </si>
  <si>
    <t>基準省令第2条</t>
    <rPh sb="0" eb="2">
      <t>キジュン</t>
    </rPh>
    <rPh sb="2" eb="4">
      <t>ショウレイ</t>
    </rPh>
    <rPh sb="4" eb="5">
      <t>ダイ</t>
    </rPh>
    <rPh sb="6" eb="7">
      <t>ジョウ</t>
    </rPh>
    <phoneticPr fontId="2"/>
  </si>
  <si>
    <t>基準省令解釈通知
第1-1</t>
    <rPh sb="0" eb="2">
      <t>キジュン</t>
    </rPh>
    <rPh sb="2" eb="4">
      <t>ショウレイ</t>
    </rPh>
    <rPh sb="4" eb="6">
      <t>カイシャク</t>
    </rPh>
    <rPh sb="6" eb="8">
      <t>ツウチ</t>
    </rPh>
    <rPh sb="9" eb="10">
      <t>ダイ</t>
    </rPh>
    <phoneticPr fontId="2"/>
  </si>
  <si>
    <t>基準省令第3条</t>
    <rPh sb="0" eb="2">
      <t>キジュン</t>
    </rPh>
    <rPh sb="2" eb="4">
      <t>ショウレイ</t>
    </rPh>
    <rPh sb="4" eb="5">
      <t>ダイ</t>
    </rPh>
    <rPh sb="6" eb="7">
      <t>ジョウ</t>
    </rPh>
    <phoneticPr fontId="2"/>
  </si>
  <si>
    <t>基準省令第4条</t>
    <rPh sb="0" eb="2">
      <t>キジュン</t>
    </rPh>
    <rPh sb="2" eb="4">
      <t>ショウレイ</t>
    </rPh>
    <rPh sb="4" eb="5">
      <t>ダイ</t>
    </rPh>
    <rPh sb="6" eb="7">
      <t>ジョウ</t>
    </rPh>
    <phoneticPr fontId="2"/>
  </si>
  <si>
    <t>基準省令第23条</t>
    <rPh sb="0" eb="2">
      <t>キジュン</t>
    </rPh>
    <rPh sb="2" eb="4">
      <t>ショウレイ</t>
    </rPh>
    <rPh sb="4" eb="5">
      <t>ダイ</t>
    </rPh>
    <rPh sb="7" eb="8">
      <t>ジョウ</t>
    </rPh>
    <phoneticPr fontId="2"/>
  </si>
  <si>
    <t>基準省令第24条</t>
    <rPh sb="0" eb="2">
      <t>キジュン</t>
    </rPh>
    <rPh sb="2" eb="4">
      <t>ショウレイ</t>
    </rPh>
    <rPh sb="4" eb="5">
      <t>ダイ</t>
    </rPh>
    <rPh sb="7" eb="8">
      <t>ジョウ</t>
    </rPh>
    <phoneticPr fontId="2"/>
  </si>
  <si>
    <t xml:space="preserve">基準省令第27条の2
</t>
    <rPh sb="0" eb="2">
      <t>キジュン</t>
    </rPh>
    <rPh sb="2" eb="4">
      <t>ショウレイ</t>
    </rPh>
    <rPh sb="4" eb="5">
      <t>ダイ</t>
    </rPh>
    <rPh sb="7" eb="8">
      <t>ジョウ</t>
    </rPh>
    <phoneticPr fontId="2"/>
  </si>
  <si>
    <t>基準条例第4条</t>
    <rPh sb="4" eb="5">
      <t>ダイ</t>
    </rPh>
    <rPh sb="6" eb="7">
      <t>ジョウ</t>
    </rPh>
    <phoneticPr fontId="2"/>
  </si>
  <si>
    <t>基準条例第5条第3項</t>
    <rPh sb="4" eb="5">
      <t>ダイ</t>
    </rPh>
    <rPh sb="6" eb="7">
      <t>ジョウ</t>
    </rPh>
    <rPh sb="7" eb="8">
      <t>ダイ</t>
    </rPh>
    <rPh sb="9" eb="10">
      <t>コウ</t>
    </rPh>
    <phoneticPr fontId="2"/>
  </si>
  <si>
    <t>基準省令第27条</t>
    <rPh sb="0" eb="2">
      <t>キジュン</t>
    </rPh>
    <rPh sb="2" eb="4">
      <t>ショウレイ</t>
    </rPh>
    <rPh sb="4" eb="5">
      <t>ダイ</t>
    </rPh>
    <rPh sb="7" eb="8">
      <t>ジョウ</t>
    </rPh>
    <phoneticPr fontId="2"/>
  </si>
  <si>
    <t>基準条例第7条</t>
    <rPh sb="4" eb="5">
      <t>ダイ</t>
    </rPh>
    <rPh sb="6" eb="7">
      <t>ジョウ</t>
    </rPh>
    <phoneticPr fontId="2"/>
  </si>
  <si>
    <t>基準省令第6条の2第2項</t>
    <rPh sb="0" eb="2">
      <t>キジュン</t>
    </rPh>
    <rPh sb="2" eb="4">
      <t>ショウレイ</t>
    </rPh>
    <rPh sb="4" eb="5">
      <t>ダイ</t>
    </rPh>
    <rPh sb="6" eb="7">
      <t>ジョウ</t>
    </rPh>
    <rPh sb="9" eb="10">
      <t>ダイ</t>
    </rPh>
    <rPh sb="11" eb="12">
      <t>コウ</t>
    </rPh>
    <phoneticPr fontId="2"/>
  </si>
  <si>
    <t>基準省令第6条の2第3項</t>
    <rPh sb="0" eb="2">
      <t>キジュン</t>
    </rPh>
    <rPh sb="2" eb="4">
      <t>ショウレイ</t>
    </rPh>
    <rPh sb="4" eb="5">
      <t>ダイ</t>
    </rPh>
    <rPh sb="6" eb="7">
      <t>ジョウ</t>
    </rPh>
    <rPh sb="9" eb="10">
      <t>ダイ</t>
    </rPh>
    <rPh sb="11" eb="12">
      <t>コウ</t>
    </rPh>
    <phoneticPr fontId="2"/>
  </si>
  <si>
    <t>基準条例第11条第1項</t>
    <rPh sb="4" eb="5">
      <t>ダイ</t>
    </rPh>
    <rPh sb="7" eb="8">
      <t>ジョウ</t>
    </rPh>
    <rPh sb="8" eb="9">
      <t>ダイ</t>
    </rPh>
    <rPh sb="10" eb="11">
      <t>コウ</t>
    </rPh>
    <phoneticPr fontId="2"/>
  </si>
  <si>
    <t>基準条例第5条第1項</t>
    <rPh sb="7" eb="8">
      <t>ダイ</t>
    </rPh>
    <rPh sb="9" eb="10">
      <t>コウ</t>
    </rPh>
    <phoneticPr fontId="2"/>
  </si>
  <si>
    <t>※1「緊急やむを得ない場合」とは、切迫性、非代替性及び一時性のすべての要件を満たすことをいう。</t>
    <rPh sb="17" eb="20">
      <t>セッパクセイ</t>
    </rPh>
    <rPh sb="21" eb="22">
      <t>ヒ</t>
    </rPh>
    <rPh sb="22" eb="24">
      <t>ダイガ</t>
    </rPh>
    <rPh sb="24" eb="25">
      <t>セイ</t>
    </rPh>
    <rPh sb="25" eb="26">
      <t>オヨ</t>
    </rPh>
    <rPh sb="27" eb="30">
      <t>イチジセイ</t>
    </rPh>
    <rPh sb="35" eb="37">
      <t>ヨウケン</t>
    </rPh>
    <rPh sb="38" eb="39">
      <t>ミ</t>
    </rPh>
    <phoneticPr fontId="2"/>
  </si>
  <si>
    <t>基準条例第5条第2項</t>
    <rPh sb="7" eb="8">
      <t>ダイ</t>
    </rPh>
    <rPh sb="9" eb="10">
      <t>コウ</t>
    </rPh>
    <phoneticPr fontId="2"/>
  </si>
  <si>
    <t>キ</t>
    <phoneticPr fontId="2"/>
  </si>
  <si>
    <t>・</t>
    <phoneticPr fontId="2"/>
  </si>
  <si>
    <t>委員会開催記録</t>
    <rPh sb="0" eb="3">
      <t>イインカイ</t>
    </rPh>
    <rPh sb="3" eb="5">
      <t>カイサイ</t>
    </rPh>
    <rPh sb="5" eb="7">
      <t>キロク</t>
    </rPh>
    <phoneticPr fontId="2"/>
  </si>
  <si>
    <t>基準省令第15条
第2項</t>
    <rPh sb="0" eb="4">
      <t>キジュンショウレイ</t>
    </rPh>
    <rPh sb="4" eb="5">
      <t>ダイ</t>
    </rPh>
    <rPh sb="7" eb="8">
      <t>ジョウ</t>
    </rPh>
    <rPh sb="9" eb="10">
      <t>ダイ</t>
    </rPh>
    <rPh sb="11" eb="12">
      <t>コウ</t>
    </rPh>
    <phoneticPr fontId="2"/>
  </si>
  <si>
    <t>職員研修記録</t>
    <phoneticPr fontId="2"/>
  </si>
  <si>
    <t>指針・マニュアル</t>
    <rPh sb="0" eb="2">
      <t>シシン</t>
    </rPh>
    <phoneticPr fontId="2"/>
  </si>
  <si>
    <t>職員研修記録</t>
    <rPh sb="0" eb="2">
      <t>ショクイン</t>
    </rPh>
    <rPh sb="2" eb="4">
      <t>ケンシュウ</t>
    </rPh>
    <rPh sb="4" eb="6">
      <t>キロク</t>
    </rPh>
    <phoneticPr fontId="2"/>
  </si>
  <si>
    <t>訓練実施記録</t>
    <rPh sb="0" eb="2">
      <t>クンレン</t>
    </rPh>
    <rPh sb="2" eb="4">
      <t>ジッシ</t>
    </rPh>
    <rPh sb="4" eb="6">
      <t>キロク</t>
    </rPh>
    <phoneticPr fontId="2"/>
  </si>
  <si>
    <t>感染症等発生時の報告</t>
    <rPh sb="0" eb="3">
      <t>カンセンショウ</t>
    </rPh>
    <rPh sb="3" eb="4">
      <t>トウ</t>
    </rPh>
    <rPh sb="4" eb="6">
      <t>ハッセイ</t>
    </rPh>
    <rPh sb="6" eb="7">
      <t>ジ</t>
    </rPh>
    <rPh sb="8" eb="10">
      <t>ホウコク</t>
    </rPh>
    <phoneticPr fontId="2"/>
  </si>
  <si>
    <t>エ</t>
    <phoneticPr fontId="2"/>
  </si>
  <si>
    <t>1　実施主体等</t>
    <rPh sb="2" eb="4">
      <t>ジッシ</t>
    </rPh>
    <rPh sb="4" eb="6">
      <t>シュタイ</t>
    </rPh>
    <rPh sb="6" eb="7">
      <t>トウ</t>
    </rPh>
    <phoneticPr fontId="2"/>
  </si>
  <si>
    <t>基準該当就労継続支援B型の事業を行う事業者は、社会福祉法に基づく授産施設又は生活保護法に基づく授産施設を経営する者であるか。</t>
    <rPh sb="0" eb="2">
      <t>キジュン</t>
    </rPh>
    <rPh sb="2" eb="4">
      <t>ガイトウ</t>
    </rPh>
    <rPh sb="4" eb="6">
      <t>シュウロウ</t>
    </rPh>
    <rPh sb="6" eb="8">
      <t>ケイゾク</t>
    </rPh>
    <rPh sb="8" eb="10">
      <t>シエン</t>
    </rPh>
    <rPh sb="11" eb="12">
      <t>ガタ</t>
    </rPh>
    <rPh sb="13" eb="15">
      <t>ジギョウ</t>
    </rPh>
    <rPh sb="16" eb="17">
      <t>オコナ</t>
    </rPh>
    <rPh sb="18" eb="21">
      <t>ジギョウシャ</t>
    </rPh>
    <rPh sb="23" eb="25">
      <t>シャカイ</t>
    </rPh>
    <rPh sb="25" eb="27">
      <t>フクシ</t>
    </rPh>
    <rPh sb="27" eb="28">
      <t>ホウ</t>
    </rPh>
    <phoneticPr fontId="2"/>
  </si>
  <si>
    <t>定款</t>
    <rPh sb="0" eb="2">
      <t>テイカン</t>
    </rPh>
    <phoneticPr fontId="2"/>
  </si>
  <si>
    <t>省令第203条第1項</t>
    <rPh sb="0" eb="2">
      <t>ショウレイ</t>
    </rPh>
    <rPh sb="2" eb="3">
      <t>ダイ</t>
    </rPh>
    <rPh sb="6" eb="7">
      <t>ジョウ</t>
    </rPh>
    <rPh sb="7" eb="8">
      <t>ダイ</t>
    </rPh>
    <rPh sb="9" eb="10">
      <t>コウ</t>
    </rPh>
    <phoneticPr fontId="2"/>
  </si>
  <si>
    <t>基準条例第25条に掲げる職員（施設長・作業指導員）のうちから、１人以上の者をサービス管理責任者としているか。</t>
    <rPh sb="0" eb="2">
      <t>キジュン</t>
    </rPh>
    <rPh sb="2" eb="4">
      <t>ジョウレイ</t>
    </rPh>
    <rPh sb="4" eb="5">
      <t>ダイ</t>
    </rPh>
    <rPh sb="7" eb="8">
      <t>ジョウ</t>
    </rPh>
    <rPh sb="9" eb="10">
      <t>カカ</t>
    </rPh>
    <rPh sb="12" eb="14">
      <t>ショクイン</t>
    </rPh>
    <rPh sb="15" eb="17">
      <t>シセツ</t>
    </rPh>
    <rPh sb="17" eb="18">
      <t>チョウ</t>
    </rPh>
    <rPh sb="19" eb="21">
      <t>サギョウ</t>
    </rPh>
    <rPh sb="21" eb="24">
      <t>シドウイン</t>
    </rPh>
    <phoneticPr fontId="2"/>
  </si>
  <si>
    <t>辞令</t>
    <rPh sb="0" eb="2">
      <t>ジレイ</t>
    </rPh>
    <phoneticPr fontId="2"/>
  </si>
  <si>
    <t>省令第203条第２項</t>
    <rPh sb="0" eb="2">
      <t>ショウレイ</t>
    </rPh>
    <rPh sb="2" eb="3">
      <t>ダイ</t>
    </rPh>
    <rPh sb="6" eb="7">
      <t>ジョウ</t>
    </rPh>
    <rPh sb="7" eb="8">
      <t>ダイ</t>
    </rPh>
    <rPh sb="9" eb="10">
      <t>コウ</t>
    </rPh>
    <phoneticPr fontId="2"/>
  </si>
  <si>
    <t>事業所の設備は、基準条例に規定する授産施設として必要とされる設備を有しているか。</t>
    <rPh sb="0" eb="3">
      <t>ジギョウショ</t>
    </rPh>
    <rPh sb="4" eb="6">
      <t>セツビ</t>
    </rPh>
    <rPh sb="8" eb="10">
      <t>キジュン</t>
    </rPh>
    <rPh sb="10" eb="12">
      <t>ジョウレイ</t>
    </rPh>
    <rPh sb="13" eb="15">
      <t>キテイ</t>
    </rPh>
    <rPh sb="17" eb="19">
      <t>ジュサン</t>
    </rPh>
    <rPh sb="19" eb="21">
      <t>シセツ</t>
    </rPh>
    <rPh sb="24" eb="26">
      <t>ヒツヨウ</t>
    </rPh>
    <phoneticPr fontId="2"/>
  </si>
  <si>
    <t>省令第203条第３項</t>
    <rPh sb="0" eb="2">
      <t>ショウレイ</t>
    </rPh>
    <rPh sb="2" eb="3">
      <t>ダイ</t>
    </rPh>
    <rPh sb="6" eb="7">
      <t>ジョウ</t>
    </rPh>
    <rPh sb="7" eb="8">
      <t>ダイ</t>
    </rPh>
    <rPh sb="9" eb="10">
      <t>コウ</t>
    </rPh>
    <phoneticPr fontId="2"/>
  </si>
  <si>
    <t>事業の運営についての重要事項に関する運営規程は、次の項目についての規定があるか。</t>
    <rPh sb="0" eb="2">
      <t>ジギョウ</t>
    </rPh>
    <rPh sb="3" eb="5">
      <t>ウンエイ</t>
    </rPh>
    <rPh sb="10" eb="12">
      <t>ジュウヨウ</t>
    </rPh>
    <rPh sb="12" eb="14">
      <t>ジコウ</t>
    </rPh>
    <rPh sb="15" eb="16">
      <t>カン</t>
    </rPh>
    <rPh sb="18" eb="20">
      <t>ウンエイ</t>
    </rPh>
    <rPh sb="20" eb="22">
      <t>キテイ</t>
    </rPh>
    <rPh sb="24" eb="25">
      <t>ツギ</t>
    </rPh>
    <rPh sb="26" eb="28">
      <t>コウモク</t>
    </rPh>
    <phoneticPr fontId="2"/>
  </si>
  <si>
    <t>運営規程</t>
    <rPh sb="0" eb="2">
      <t>ウンエイ</t>
    </rPh>
    <rPh sb="2" eb="4">
      <t>キテイ</t>
    </rPh>
    <phoneticPr fontId="2"/>
  </si>
  <si>
    <t>省令第20４条</t>
    <rPh sb="0" eb="2">
      <t>ショウレイ</t>
    </rPh>
    <rPh sb="2" eb="3">
      <t>ダイ</t>
    </rPh>
    <rPh sb="6" eb="7">
      <t>ジョウ</t>
    </rPh>
    <phoneticPr fontId="2"/>
  </si>
  <si>
    <t>2　利用申込・契約</t>
    <rPh sb="2" eb="4">
      <t>リヨウ</t>
    </rPh>
    <rPh sb="4" eb="6">
      <t>モウシコミ</t>
    </rPh>
    <rPh sb="7" eb="9">
      <t>ケイヤク</t>
    </rPh>
    <phoneticPr fontId="2"/>
  </si>
  <si>
    <t>　①重要事項説明</t>
    <rPh sb="2" eb="4">
      <t>ジュウヨウ</t>
    </rPh>
    <rPh sb="4" eb="6">
      <t>ジコウ</t>
    </rPh>
    <rPh sb="6" eb="8">
      <t>セツメイ</t>
    </rPh>
    <phoneticPr fontId="2"/>
  </si>
  <si>
    <t>利用申し込みにあたり、障害の特性に応じた適切な配慮をしつつ、申込者がサービスを選択するための必要な重要事項について、文書等を交付して説明を行っているか。</t>
    <rPh sb="0" eb="2">
      <t>リヨウ</t>
    </rPh>
    <rPh sb="2" eb="3">
      <t>モウ</t>
    </rPh>
    <rPh sb="4" eb="5">
      <t>コ</t>
    </rPh>
    <rPh sb="11" eb="13">
      <t>ショウガイ</t>
    </rPh>
    <rPh sb="14" eb="16">
      <t>トクセイ</t>
    </rPh>
    <rPh sb="17" eb="18">
      <t>オウ</t>
    </rPh>
    <rPh sb="20" eb="22">
      <t>テキセツ</t>
    </rPh>
    <phoneticPr fontId="2"/>
  </si>
  <si>
    <t>説明書
パンフレット
重要事項説明書</t>
    <rPh sb="0" eb="3">
      <t>セツメイショ</t>
    </rPh>
    <phoneticPr fontId="2"/>
  </si>
  <si>
    <t>社福法第76条
(準用)省令第9条</t>
    <rPh sb="0" eb="1">
      <t>シャ</t>
    </rPh>
    <rPh sb="1" eb="2">
      <t>フク</t>
    </rPh>
    <rPh sb="2" eb="3">
      <t>ホウ</t>
    </rPh>
    <rPh sb="3" eb="4">
      <t>ダイ</t>
    </rPh>
    <rPh sb="6" eb="7">
      <t>ジョウ</t>
    </rPh>
    <rPh sb="10" eb="11">
      <t>ヨウ</t>
    </rPh>
    <rPh sb="12" eb="14">
      <t>ショウレイ</t>
    </rPh>
    <rPh sb="14" eb="15">
      <t>ダイ</t>
    </rPh>
    <phoneticPr fontId="2"/>
  </si>
  <si>
    <t>　②契約</t>
    <rPh sb="2" eb="4">
      <t>ケイヤク</t>
    </rPh>
    <phoneticPr fontId="2"/>
  </si>
  <si>
    <t>利用者との間で当該指定障害福祉サービスの提供に係る契約が成立したときは、利用者の心身の特性に応じた適切な配慮をしつつ、次の事項を記載した書面を交付しているか。</t>
    <rPh sb="11" eb="13">
      <t>ショウガイ</t>
    </rPh>
    <rPh sb="13" eb="15">
      <t>フクシ</t>
    </rPh>
    <phoneticPr fontId="2"/>
  </si>
  <si>
    <t>利用契約書
重要事項説明書</t>
    <rPh sb="0" eb="2">
      <t>リヨウ</t>
    </rPh>
    <rPh sb="2" eb="5">
      <t>ケイヤクショ</t>
    </rPh>
    <phoneticPr fontId="2"/>
  </si>
  <si>
    <t>利用者全員と契約締結しているか。</t>
  </si>
  <si>
    <t>利用契約書</t>
    <rPh sb="0" eb="2">
      <t>リヨウ</t>
    </rPh>
    <rPh sb="2" eb="5">
      <t>ケイヤクショ</t>
    </rPh>
    <phoneticPr fontId="2"/>
  </si>
  <si>
    <t>　③受給資格等の確認</t>
    <rPh sb="2" eb="4">
      <t>ジュキュウ</t>
    </rPh>
    <rPh sb="4" eb="6">
      <t>シカク</t>
    </rPh>
    <rPh sb="6" eb="7">
      <t>トウ</t>
    </rPh>
    <phoneticPr fontId="2"/>
  </si>
  <si>
    <t>受給者証によって、支給決定の有無、支給決定の有効期間、支給量等、必要事項を確認しているか。</t>
    <rPh sb="0" eb="3">
      <t>ジュキュウシャ</t>
    </rPh>
    <rPh sb="3" eb="4">
      <t>ショウ</t>
    </rPh>
    <rPh sb="9" eb="11">
      <t>シキュウ</t>
    </rPh>
    <rPh sb="11" eb="13">
      <t>ケッテイ</t>
    </rPh>
    <rPh sb="14" eb="16">
      <t>ウム</t>
    </rPh>
    <rPh sb="17" eb="19">
      <t>シキュウ</t>
    </rPh>
    <rPh sb="19" eb="21">
      <t>ケッテイ</t>
    </rPh>
    <rPh sb="22" eb="24">
      <t>ユウコウ</t>
    </rPh>
    <rPh sb="24" eb="26">
      <t>キカン</t>
    </rPh>
    <rPh sb="27" eb="29">
      <t>シキュウ</t>
    </rPh>
    <rPh sb="29" eb="30">
      <t>リョウ</t>
    </rPh>
    <phoneticPr fontId="2"/>
  </si>
  <si>
    <t>受給者証</t>
    <rPh sb="0" eb="3">
      <t>ジュキュウシャ</t>
    </rPh>
    <rPh sb="3" eb="4">
      <t>アカシ</t>
    </rPh>
    <phoneticPr fontId="2"/>
  </si>
  <si>
    <t>(準用)省令第14条</t>
    <rPh sb="1" eb="2">
      <t>ジュン</t>
    </rPh>
    <rPh sb="2" eb="3">
      <t>ヨウ</t>
    </rPh>
    <rPh sb="4" eb="6">
      <t>ショウレイ</t>
    </rPh>
    <rPh sb="6" eb="7">
      <t>ダイ</t>
    </rPh>
    <rPh sb="9" eb="10">
      <t>ジョウ</t>
    </rPh>
    <phoneticPr fontId="2"/>
  </si>
  <si>
    <t>　④提供拒否の禁止</t>
    <rPh sb="2" eb="4">
      <t>テイキョウ</t>
    </rPh>
    <rPh sb="4" eb="6">
      <t>キョヒ</t>
    </rPh>
    <phoneticPr fontId="2"/>
  </si>
  <si>
    <t>正当な理由（定員に空きがない・入院治療の必要がある場合等）なく、福祉サービスの提供を拒んでいないか。</t>
    <rPh sb="0" eb="2">
      <t>セイトウ</t>
    </rPh>
    <rPh sb="3" eb="5">
      <t>リユウ</t>
    </rPh>
    <rPh sb="6" eb="8">
      <t>テイイン</t>
    </rPh>
    <rPh sb="9" eb="10">
      <t>ア</t>
    </rPh>
    <rPh sb="15" eb="17">
      <t>ニュウイン</t>
    </rPh>
    <rPh sb="17" eb="19">
      <t>チリョウ</t>
    </rPh>
    <rPh sb="20" eb="22">
      <t>ヒツヨウ</t>
    </rPh>
    <phoneticPr fontId="2"/>
  </si>
  <si>
    <t>(準用)省令第11条</t>
    <rPh sb="1" eb="2">
      <t>ジュン</t>
    </rPh>
    <rPh sb="2" eb="3">
      <t>ヨウ</t>
    </rPh>
    <rPh sb="4" eb="6">
      <t>ショウレイ</t>
    </rPh>
    <rPh sb="6" eb="7">
      <t>ダイ</t>
    </rPh>
    <rPh sb="9" eb="10">
      <t>ジョウ</t>
    </rPh>
    <phoneticPr fontId="2"/>
  </si>
  <si>
    <t>市町村又は相談支援事業所が行う連絡調整に対し、できる限り協力しているか。</t>
    <rPh sb="0" eb="2">
      <t>シチョウ</t>
    </rPh>
    <rPh sb="2" eb="3">
      <t>ソン</t>
    </rPh>
    <rPh sb="3" eb="4">
      <t>マタ</t>
    </rPh>
    <rPh sb="5" eb="7">
      <t>ソウダン</t>
    </rPh>
    <rPh sb="7" eb="9">
      <t>シエン</t>
    </rPh>
    <rPh sb="9" eb="12">
      <t>ジギョウショ</t>
    </rPh>
    <rPh sb="13" eb="14">
      <t>オコナ</t>
    </rPh>
    <rPh sb="15" eb="17">
      <t>レンラク</t>
    </rPh>
    <rPh sb="17" eb="19">
      <t>チョウセイ</t>
    </rPh>
    <rPh sb="20" eb="21">
      <t>タイ</t>
    </rPh>
    <rPh sb="26" eb="27">
      <t>カギ</t>
    </rPh>
    <rPh sb="28" eb="29">
      <t>キョウ</t>
    </rPh>
    <phoneticPr fontId="2"/>
  </si>
  <si>
    <t>(準用)省令第12条</t>
    <rPh sb="1" eb="2">
      <t>ジュン</t>
    </rPh>
    <rPh sb="2" eb="3">
      <t>ヨウ</t>
    </rPh>
    <rPh sb="4" eb="6">
      <t>ショウレイ</t>
    </rPh>
    <rPh sb="6" eb="7">
      <t>ダイ</t>
    </rPh>
    <rPh sb="9" eb="10">
      <t>ジョウ</t>
    </rPh>
    <phoneticPr fontId="2"/>
  </si>
  <si>
    <t>　⑤介護給付費支給の
　　申請に係る援助</t>
    <rPh sb="2" eb="4">
      <t>カイゴ</t>
    </rPh>
    <rPh sb="4" eb="6">
      <t>キュウフ</t>
    </rPh>
    <rPh sb="6" eb="7">
      <t>ヒ</t>
    </rPh>
    <rPh sb="7" eb="9">
      <t>シキュウ</t>
    </rPh>
    <phoneticPr fontId="2"/>
  </si>
  <si>
    <t>支給決定を受けていない者から申し込みがあった場合、利用者の意向を踏まえ、速やかに給付費等の支給の申請が行われるよう必要な援助を行っているか。</t>
    <rPh sb="0" eb="2">
      <t>シキュウ</t>
    </rPh>
    <rPh sb="2" eb="4">
      <t>ケッテイ</t>
    </rPh>
    <rPh sb="5" eb="6">
      <t>ウ</t>
    </rPh>
    <rPh sb="11" eb="12">
      <t>モノ</t>
    </rPh>
    <rPh sb="14" eb="15">
      <t>モウ</t>
    </rPh>
    <rPh sb="16" eb="17">
      <t>コ</t>
    </rPh>
    <rPh sb="22" eb="23">
      <t>バ</t>
    </rPh>
    <phoneticPr fontId="2"/>
  </si>
  <si>
    <t>(準用)省令第15条第1項</t>
    <rPh sb="2" eb="3">
      <t>ヨウ</t>
    </rPh>
    <rPh sb="4" eb="6">
      <t>ショウレイ</t>
    </rPh>
    <rPh sb="6" eb="7">
      <t>ダイ</t>
    </rPh>
    <rPh sb="9" eb="10">
      <t>ジョウ</t>
    </rPh>
    <rPh sb="10" eb="11">
      <t>ダイ</t>
    </rPh>
    <rPh sb="12" eb="13">
      <t>コウ</t>
    </rPh>
    <phoneticPr fontId="2"/>
  </si>
  <si>
    <t>支給期間終了に伴う給付費等の支給申請について、必要な援助を行っているか。</t>
    <rPh sb="0" eb="2">
      <t>シキュウ</t>
    </rPh>
    <rPh sb="2" eb="4">
      <t>キカン</t>
    </rPh>
    <rPh sb="4" eb="6">
      <t>シュウリョウ</t>
    </rPh>
    <rPh sb="7" eb="8">
      <t>トモナ</t>
    </rPh>
    <rPh sb="9" eb="11">
      <t>キュウフ</t>
    </rPh>
    <rPh sb="11" eb="12">
      <t>ヒ</t>
    </rPh>
    <rPh sb="12" eb="13">
      <t>トウ</t>
    </rPh>
    <phoneticPr fontId="2"/>
  </si>
  <si>
    <t>(準用)省令第15条第２項</t>
    <rPh sb="2" eb="3">
      <t>ヨウ</t>
    </rPh>
    <rPh sb="4" eb="6">
      <t>ショウレイ</t>
    </rPh>
    <rPh sb="6" eb="7">
      <t>ダイ</t>
    </rPh>
    <rPh sb="9" eb="10">
      <t>ジョウ</t>
    </rPh>
    <rPh sb="10" eb="11">
      <t>ダイ</t>
    </rPh>
    <rPh sb="12" eb="13">
      <t>コウ</t>
    </rPh>
    <phoneticPr fontId="2"/>
  </si>
  <si>
    <t>　⑥心身の状況等の
　　把握</t>
    <rPh sb="2" eb="4">
      <t>シンシン</t>
    </rPh>
    <rPh sb="5" eb="7">
      <t>ジョウキョウ</t>
    </rPh>
    <rPh sb="7" eb="8">
      <t>トウ</t>
    </rPh>
    <phoneticPr fontId="2"/>
  </si>
  <si>
    <t>サービスの提供に当たっては、利用者の心身の状況、置かれている環境、他の保健医療サービス又は福祉サービスの利用状況等の把握に努めているか。</t>
    <rPh sb="5" eb="7">
      <t>テイキョウ</t>
    </rPh>
    <rPh sb="8" eb="9">
      <t>ア</t>
    </rPh>
    <rPh sb="14" eb="17">
      <t>リヨウシャ</t>
    </rPh>
    <rPh sb="21" eb="23">
      <t>ジョウキョウ</t>
    </rPh>
    <rPh sb="24" eb="25">
      <t>オ</t>
    </rPh>
    <phoneticPr fontId="2"/>
  </si>
  <si>
    <t>(準用)省令第16条</t>
    <rPh sb="2" eb="3">
      <t>ヨウ</t>
    </rPh>
    <rPh sb="4" eb="6">
      <t>ショウレイ</t>
    </rPh>
    <rPh sb="6" eb="7">
      <t>ダイ</t>
    </rPh>
    <rPh sb="9" eb="10">
      <t>ジョウ</t>
    </rPh>
    <phoneticPr fontId="2"/>
  </si>
  <si>
    <t>3　個別支援計画の
　　作成等</t>
    <rPh sb="2" eb="4">
      <t>コベツ</t>
    </rPh>
    <rPh sb="4" eb="6">
      <t>シエン</t>
    </rPh>
    <rPh sb="6" eb="8">
      <t>ケイカク</t>
    </rPh>
    <phoneticPr fontId="2"/>
  </si>
  <si>
    <t>支援計画に基づき、利用者の心身の状況等に応じて、適切な支援を行い、漫然・画一的にならないよう配慮しているか。</t>
    <rPh sb="0" eb="2">
      <t>シエン</t>
    </rPh>
    <rPh sb="2" eb="4">
      <t>ケイカク</t>
    </rPh>
    <rPh sb="5" eb="6">
      <t>モト</t>
    </rPh>
    <rPh sb="9" eb="12">
      <t>リヨウシャ</t>
    </rPh>
    <rPh sb="13" eb="15">
      <t>シンシン</t>
    </rPh>
    <rPh sb="16" eb="18">
      <t>ジョウキョウ</t>
    </rPh>
    <rPh sb="18" eb="19">
      <t>トウ</t>
    </rPh>
    <phoneticPr fontId="2"/>
  </si>
  <si>
    <t>(準用)省令第57条第1項</t>
    <rPh sb="2" eb="3">
      <t>ヨウ</t>
    </rPh>
    <rPh sb="4" eb="6">
      <t>ショウレイ</t>
    </rPh>
    <rPh sb="6" eb="7">
      <t>ダイ</t>
    </rPh>
    <rPh sb="9" eb="10">
      <t>ジョウ</t>
    </rPh>
    <rPh sb="10" eb="11">
      <t>ダイ</t>
    </rPh>
    <rPh sb="12" eb="13">
      <t>コウ</t>
    </rPh>
    <phoneticPr fontId="2"/>
  </si>
  <si>
    <t>　①サービスの取扱
　　方針</t>
    <rPh sb="7" eb="9">
      <t>トリアツカ</t>
    </rPh>
    <phoneticPr fontId="2"/>
  </si>
  <si>
    <t>サービスの提供に当たって、利用者・家族に対し、支援上必要な事項について、理解しやすいように説明しているか。</t>
    <rPh sb="5" eb="7">
      <t>テイキョウ</t>
    </rPh>
    <rPh sb="8" eb="9">
      <t>ア</t>
    </rPh>
    <rPh sb="13" eb="16">
      <t>リヨウシャ</t>
    </rPh>
    <rPh sb="17" eb="19">
      <t>カゾク</t>
    </rPh>
    <rPh sb="20" eb="21">
      <t>タイ</t>
    </rPh>
    <rPh sb="23" eb="25">
      <t>シエン</t>
    </rPh>
    <rPh sb="25" eb="26">
      <t>ジョウ</t>
    </rPh>
    <rPh sb="26" eb="28">
      <t>ヒツヨウ</t>
    </rPh>
    <phoneticPr fontId="2"/>
  </si>
  <si>
    <t>(準用)省令第57条第2項</t>
    <rPh sb="2" eb="3">
      <t>ヨウ</t>
    </rPh>
    <rPh sb="4" eb="6">
      <t>ショウレイ</t>
    </rPh>
    <rPh sb="6" eb="7">
      <t>ダイ</t>
    </rPh>
    <rPh sb="9" eb="10">
      <t>ジョウ</t>
    </rPh>
    <rPh sb="10" eb="11">
      <t>ダイ</t>
    </rPh>
    <rPh sb="12" eb="13">
      <t>コウ</t>
    </rPh>
    <phoneticPr fontId="2"/>
  </si>
  <si>
    <t>提供する施設障害福祉サービスの質の評価を行い、当該評価の結果を公表すると共に、その改善を図っているか。</t>
    <phoneticPr fontId="2"/>
  </si>
  <si>
    <t>また、その評価の実施に当たっては外部の者による評価を活用するよう努めているか。</t>
    <phoneticPr fontId="2"/>
  </si>
  <si>
    <t>指定基準条例第4条</t>
    <rPh sb="0" eb="2">
      <t>シテイ</t>
    </rPh>
    <rPh sb="2" eb="4">
      <t>キジュン</t>
    </rPh>
    <rPh sb="4" eb="6">
      <t>ジョウレイ</t>
    </rPh>
    <rPh sb="6" eb="7">
      <t>ダイ</t>
    </rPh>
    <rPh sb="8" eb="9">
      <t>ジョウ</t>
    </rPh>
    <phoneticPr fontId="2"/>
  </si>
  <si>
    <t>　②支援計画の作成</t>
    <phoneticPr fontId="2"/>
  </si>
  <si>
    <t>支援計画の作成に関する業務は、サービス管理責任者が担当者となっているか。</t>
    <rPh sb="0" eb="2">
      <t>シエン</t>
    </rPh>
    <rPh sb="2" eb="4">
      <t>ケイカク</t>
    </rPh>
    <rPh sb="5" eb="7">
      <t>サクセイ</t>
    </rPh>
    <rPh sb="8" eb="9">
      <t>カン</t>
    </rPh>
    <rPh sb="11" eb="13">
      <t>ギョウム</t>
    </rPh>
    <rPh sb="19" eb="20">
      <t>カン</t>
    </rPh>
    <phoneticPr fontId="2"/>
  </si>
  <si>
    <t>業務分担表</t>
    <rPh sb="0" eb="2">
      <t>ギョウム</t>
    </rPh>
    <rPh sb="2" eb="4">
      <t>ブンタン</t>
    </rPh>
    <rPh sb="4" eb="5">
      <t>ヒョウ</t>
    </rPh>
    <phoneticPr fontId="2"/>
  </si>
  <si>
    <t>(準用)省令第58条第1項</t>
    <rPh sb="2" eb="3">
      <t>ヨウ</t>
    </rPh>
    <rPh sb="4" eb="6">
      <t>ショウレイ</t>
    </rPh>
    <rPh sb="6" eb="7">
      <t>ダイ</t>
    </rPh>
    <rPh sb="9" eb="10">
      <t>ジョウ</t>
    </rPh>
    <rPh sb="10" eb="11">
      <t>ダイ</t>
    </rPh>
    <rPh sb="12" eb="13">
      <t>コウ</t>
    </rPh>
    <phoneticPr fontId="2"/>
  </si>
  <si>
    <t>アセスメント表</t>
    <rPh sb="6" eb="7">
      <t>ヒョウ</t>
    </rPh>
    <phoneticPr fontId="2"/>
  </si>
  <si>
    <t>(準用)省令第58条第2項</t>
    <rPh sb="2" eb="3">
      <t>ヨウ</t>
    </rPh>
    <rPh sb="4" eb="6">
      <t>ショウレイ</t>
    </rPh>
    <rPh sb="6" eb="7">
      <t>ダイ</t>
    </rPh>
    <rPh sb="9" eb="10">
      <t>ジョウ</t>
    </rPh>
    <rPh sb="10" eb="11">
      <t>ダイ</t>
    </rPh>
    <rPh sb="12" eb="13">
      <t>コウ</t>
    </rPh>
    <phoneticPr fontId="2"/>
  </si>
  <si>
    <t>アセスメントに当たっては、利用者に面接して行っているか。</t>
    <rPh sb="7" eb="8">
      <t>ア</t>
    </rPh>
    <rPh sb="13" eb="15">
      <t>リヨウ</t>
    </rPh>
    <rPh sb="15" eb="16">
      <t>シャ</t>
    </rPh>
    <rPh sb="17" eb="19">
      <t>メンセツ</t>
    </rPh>
    <rPh sb="21" eb="22">
      <t>オコナ</t>
    </rPh>
    <phoneticPr fontId="2"/>
  </si>
  <si>
    <t>(準用)省令第58条第3項</t>
    <rPh sb="2" eb="3">
      <t>ヨウ</t>
    </rPh>
    <rPh sb="4" eb="6">
      <t>ショウレイ</t>
    </rPh>
    <rPh sb="6" eb="7">
      <t>ダイ</t>
    </rPh>
    <rPh sb="9" eb="10">
      <t>ジョウ</t>
    </rPh>
    <rPh sb="10" eb="11">
      <t>ダイ</t>
    </rPh>
    <rPh sb="12" eb="13">
      <t>コウ</t>
    </rPh>
    <phoneticPr fontId="2"/>
  </si>
  <si>
    <t>その際には利用者に面接の趣旨を十分に説明し、理解を得ているか。</t>
    <rPh sb="2" eb="3">
      <t>サイ</t>
    </rPh>
    <rPh sb="5" eb="8">
      <t>リヨウシャ</t>
    </rPh>
    <rPh sb="9" eb="11">
      <t>メンセツ</t>
    </rPh>
    <rPh sb="12" eb="14">
      <t>シュシ</t>
    </rPh>
    <rPh sb="15" eb="17">
      <t>ジュウブン</t>
    </rPh>
    <rPh sb="18" eb="20">
      <t>セツメイ</t>
    </rPh>
    <rPh sb="22" eb="24">
      <t>リカイ</t>
    </rPh>
    <rPh sb="25" eb="26">
      <t>エ</t>
    </rPh>
    <phoneticPr fontId="2"/>
  </si>
  <si>
    <t>アセスメント及び支援内容の検討結果にづき、利用者及びその家族の生活に対する意向、総合的な支援の方針、生活全般の質を向上させるための課題、サービスの目標及び達成時期、サービスを提供する上での留意事項等を記載した支援計画の原案を作成しているか。</t>
    <rPh sb="6" eb="7">
      <t>オヨ</t>
    </rPh>
    <rPh sb="8" eb="10">
      <t>シエン</t>
    </rPh>
    <rPh sb="10" eb="12">
      <t>ナイヨウ</t>
    </rPh>
    <phoneticPr fontId="2"/>
  </si>
  <si>
    <t>支援計画の作成に係る会議を開催し、意見を求めているか。</t>
    <rPh sb="0" eb="2">
      <t>シエン</t>
    </rPh>
    <rPh sb="2" eb="4">
      <t>ケイカク</t>
    </rPh>
    <phoneticPr fontId="2"/>
  </si>
  <si>
    <t>会議録</t>
    <rPh sb="0" eb="2">
      <t>カイギ</t>
    </rPh>
    <rPh sb="2" eb="3">
      <t>ロク</t>
    </rPh>
    <phoneticPr fontId="2"/>
  </si>
  <si>
    <t>支援計画の原案を利用者又は家族に説明し、文書により利用者の同意を得ているか。</t>
    <rPh sb="0" eb="2">
      <t>シエン</t>
    </rPh>
    <rPh sb="2" eb="4">
      <t>ケイカク</t>
    </rPh>
    <phoneticPr fontId="2"/>
  </si>
  <si>
    <t>同意書</t>
    <rPh sb="0" eb="3">
      <t>ドウイショ</t>
    </rPh>
    <phoneticPr fontId="2"/>
  </si>
  <si>
    <t>支援計画を利用者に交付しているか。</t>
    <rPh sb="0" eb="2">
      <t>シエン</t>
    </rPh>
    <rPh sb="2" eb="4">
      <t>ケイカク</t>
    </rPh>
    <phoneticPr fontId="2"/>
  </si>
  <si>
    <t>支援計画の作成後、モニタリングを行い、少なくとも6月に1回以上計画の見直しをし、必要に応じて計画変更をしているか。</t>
    <rPh sb="0" eb="2">
      <t>シエン</t>
    </rPh>
    <rPh sb="2" eb="4">
      <t>ケイカク</t>
    </rPh>
    <phoneticPr fontId="2"/>
  </si>
  <si>
    <t>ク</t>
    <phoneticPr fontId="2"/>
  </si>
  <si>
    <t>モニタリングに当たっては、利用者及び家族と連絡を継続的に行い、定期的に利用者の面接及びモニタリングの結果を記録しているか。</t>
    <phoneticPr fontId="2"/>
  </si>
  <si>
    <t>　③サービス管理
　　責任者の責務</t>
    <rPh sb="6" eb="8">
      <t>カンリ</t>
    </rPh>
    <phoneticPr fontId="2"/>
  </si>
  <si>
    <t>サービス管理責任者は、「②支援計画の作成」業務のほか、以下の業務を行っているか。</t>
    <rPh sb="13" eb="15">
      <t>シエン</t>
    </rPh>
    <rPh sb="15" eb="17">
      <t>ケイカク</t>
    </rPh>
    <rPh sb="18" eb="20">
      <t>サクセイ</t>
    </rPh>
    <rPh sb="21" eb="23">
      <t>ギョウム</t>
    </rPh>
    <phoneticPr fontId="2"/>
  </si>
  <si>
    <t>　④サービス提供に
　　関する諸記録</t>
    <rPh sb="6" eb="8">
      <t>テイキョウ</t>
    </rPh>
    <phoneticPr fontId="2"/>
  </si>
  <si>
    <t>支援及びサービスの提供に関する諸記録等を整備し、提供日から５年間保存しているか。</t>
    <rPh sb="18" eb="19">
      <t>トウ</t>
    </rPh>
    <rPh sb="20" eb="22">
      <t>セイビ</t>
    </rPh>
    <rPh sb="24" eb="26">
      <t>テイキョウ</t>
    </rPh>
    <rPh sb="26" eb="27">
      <t>ビ</t>
    </rPh>
    <phoneticPr fontId="2"/>
  </si>
  <si>
    <t>※</t>
    <phoneticPr fontId="2"/>
  </si>
  <si>
    <t>利用者台帳・ケース記録・看護記録・援護の実施者との関係書類
基準該当就労継続支援B型計画・身体拘束等の記録・苦情内容の記録・事故報告書等</t>
    <rPh sb="54" eb="56">
      <t>クジョウ</t>
    </rPh>
    <rPh sb="56" eb="58">
      <t>ナイヨウ</t>
    </rPh>
    <rPh sb="59" eb="61">
      <t>キロク</t>
    </rPh>
    <phoneticPr fontId="2"/>
  </si>
  <si>
    <t>サービスを提供した際は、当該サービスの提供日、内容その他必要な事項を、サービスの提供の都度記録しているか。　</t>
    <phoneticPr fontId="2"/>
  </si>
  <si>
    <t>支援及びサービスの提供に関する諸記録等の保存は個人情報として、その取り扱いに配慮しているか。</t>
    <rPh sb="18" eb="19">
      <t>トウ</t>
    </rPh>
    <phoneticPr fontId="2"/>
  </si>
  <si>
    <t>個人情報保護法</t>
    <rPh sb="0" eb="2">
      <t>コジン</t>
    </rPh>
    <rPh sb="2" eb="4">
      <t>ジョウホウ</t>
    </rPh>
    <rPh sb="4" eb="7">
      <t>ホゴホウ</t>
    </rPh>
    <phoneticPr fontId="2"/>
  </si>
  <si>
    <t>(準用)省令第36条</t>
    <rPh sb="2" eb="3">
      <t>ヨウ</t>
    </rPh>
    <rPh sb="4" eb="6">
      <t>ショウレイ</t>
    </rPh>
    <rPh sb="6" eb="7">
      <t>ダイ</t>
    </rPh>
    <rPh sb="9" eb="10">
      <t>ジョウ</t>
    </rPh>
    <phoneticPr fontId="2"/>
  </si>
  <si>
    <t>4　支援及びサービス
　　の提供</t>
    <rPh sb="2" eb="4">
      <t>シエン</t>
    </rPh>
    <rPh sb="4" eb="5">
      <t>オヨ</t>
    </rPh>
    <phoneticPr fontId="2"/>
  </si>
  <si>
    <t>　①生産活動</t>
    <rPh sb="2" eb="4">
      <t>セイサン</t>
    </rPh>
    <rPh sb="4" eb="6">
      <t>カツドウ</t>
    </rPh>
    <phoneticPr fontId="2"/>
  </si>
  <si>
    <t>生産活動の機会の提供に当たって</t>
    <rPh sb="0" eb="2">
      <t>セイサン</t>
    </rPh>
    <rPh sb="2" eb="4">
      <t>カツドウ</t>
    </rPh>
    <rPh sb="5" eb="7">
      <t>キカイ</t>
    </rPh>
    <rPh sb="8" eb="10">
      <t>テイキョウ</t>
    </rPh>
    <rPh sb="11" eb="12">
      <t>ア</t>
    </rPh>
    <phoneticPr fontId="2"/>
  </si>
  <si>
    <t>(準用)省令第84条第1項</t>
    <rPh sb="2" eb="3">
      <t>ヨウ</t>
    </rPh>
    <rPh sb="4" eb="6">
      <t>ショウレイ</t>
    </rPh>
    <rPh sb="6" eb="7">
      <t>ダイ</t>
    </rPh>
    <rPh sb="9" eb="10">
      <t>ジョウ</t>
    </rPh>
    <rPh sb="10" eb="11">
      <t>ダイ</t>
    </rPh>
    <rPh sb="12" eb="13">
      <t>コウ</t>
    </rPh>
    <phoneticPr fontId="2"/>
  </si>
  <si>
    <t>地域の実情並びに製品及びサービスの需要状況等を考慮して行うように努めているか。</t>
    <rPh sb="0" eb="2">
      <t>チイキ</t>
    </rPh>
    <rPh sb="3" eb="5">
      <t>ジツジョウ</t>
    </rPh>
    <rPh sb="5" eb="6">
      <t>ナラ</t>
    </rPh>
    <rPh sb="8" eb="10">
      <t>セイヒン</t>
    </rPh>
    <rPh sb="10" eb="11">
      <t>オヨ</t>
    </rPh>
    <phoneticPr fontId="2"/>
  </si>
  <si>
    <t>生産活動に従事する者の作業時間、作業量等がその者に過重な負担とならないように配慮しているか。</t>
    <rPh sb="0" eb="2">
      <t>セイサン</t>
    </rPh>
    <rPh sb="2" eb="4">
      <t>カツドウ</t>
    </rPh>
    <rPh sb="5" eb="7">
      <t>ジュウジ</t>
    </rPh>
    <rPh sb="9" eb="10">
      <t>モノ</t>
    </rPh>
    <rPh sb="11" eb="12">
      <t>サク</t>
    </rPh>
    <phoneticPr fontId="2"/>
  </si>
  <si>
    <t>(準用)省令第84条第2項</t>
    <rPh sb="2" eb="3">
      <t>ヨウ</t>
    </rPh>
    <rPh sb="4" eb="6">
      <t>ショウレイ</t>
    </rPh>
    <rPh sb="6" eb="7">
      <t>ダイ</t>
    </rPh>
    <rPh sb="9" eb="10">
      <t>ジョウ</t>
    </rPh>
    <rPh sb="10" eb="11">
      <t>ダイ</t>
    </rPh>
    <rPh sb="12" eb="13">
      <t>コウ</t>
    </rPh>
    <phoneticPr fontId="2"/>
  </si>
  <si>
    <t>生産活動の能率の向上が図られるよう、利用者の障害の特性等を踏まえた工夫を行っているか。</t>
    <rPh sb="0" eb="2">
      <t>セイサン</t>
    </rPh>
    <rPh sb="2" eb="4">
      <t>カツドウ</t>
    </rPh>
    <rPh sb="5" eb="7">
      <t>ノウリツ</t>
    </rPh>
    <rPh sb="8" eb="10">
      <t>コウジョウ</t>
    </rPh>
    <rPh sb="11" eb="12">
      <t>ハカ</t>
    </rPh>
    <phoneticPr fontId="2"/>
  </si>
  <si>
    <t>(準用)省令第84条第3項</t>
    <rPh sb="2" eb="3">
      <t>ヨウ</t>
    </rPh>
    <rPh sb="4" eb="6">
      <t>ショウレイ</t>
    </rPh>
    <rPh sb="6" eb="7">
      <t>ダイ</t>
    </rPh>
    <rPh sb="9" eb="10">
      <t>ジョウ</t>
    </rPh>
    <rPh sb="10" eb="11">
      <t>ダイ</t>
    </rPh>
    <rPh sb="12" eb="13">
      <t>コウ</t>
    </rPh>
    <phoneticPr fontId="2"/>
  </si>
  <si>
    <t>防塵設備又は消火設備の設置等の生産活動を安全に行うために必要かつ適切な措置を講じているか。</t>
    <rPh sb="0" eb="2">
      <t>ボウジン</t>
    </rPh>
    <rPh sb="2" eb="4">
      <t>セツビ</t>
    </rPh>
    <rPh sb="4" eb="5">
      <t>マタ</t>
    </rPh>
    <rPh sb="6" eb="8">
      <t>ショウカ</t>
    </rPh>
    <rPh sb="8" eb="10">
      <t>セツビ</t>
    </rPh>
    <rPh sb="11" eb="13">
      <t>セッチ</t>
    </rPh>
    <phoneticPr fontId="2"/>
  </si>
  <si>
    <t>(準用)省令第84条第4項</t>
    <rPh sb="2" eb="3">
      <t>ヨウ</t>
    </rPh>
    <rPh sb="4" eb="6">
      <t>ショウレイ</t>
    </rPh>
    <rPh sb="6" eb="7">
      <t>ダイ</t>
    </rPh>
    <rPh sb="9" eb="10">
      <t>ジョウ</t>
    </rPh>
    <rPh sb="10" eb="11">
      <t>ダイ</t>
    </rPh>
    <rPh sb="12" eb="13">
      <t>コウ</t>
    </rPh>
    <phoneticPr fontId="2"/>
  </si>
  <si>
    <t>　②工賃の支払</t>
    <rPh sb="2" eb="4">
      <t>コウチン</t>
    </rPh>
    <rPh sb="5" eb="7">
      <t>シハライ</t>
    </rPh>
    <phoneticPr fontId="2"/>
  </si>
  <si>
    <t>利用者に、生産活動に係る事業の収入から必要経費を控除した額に相当する金額を工賃として支払っているか。</t>
    <rPh sb="0" eb="3">
      <t>リヨウシャ</t>
    </rPh>
    <rPh sb="5" eb="7">
      <t>セイサン</t>
    </rPh>
    <rPh sb="7" eb="9">
      <t>カツドウ</t>
    </rPh>
    <rPh sb="10" eb="11">
      <t>カカ</t>
    </rPh>
    <rPh sb="12" eb="13">
      <t>ジ</t>
    </rPh>
    <rPh sb="13" eb="14">
      <t>ギョウ</t>
    </rPh>
    <rPh sb="15" eb="17">
      <t>シュウニュウ</t>
    </rPh>
    <rPh sb="19" eb="21">
      <t>ヒツヨウ</t>
    </rPh>
    <rPh sb="21" eb="23">
      <t>ケイヒ</t>
    </rPh>
    <rPh sb="24" eb="26">
      <t>コウジョ</t>
    </rPh>
    <rPh sb="28" eb="29">
      <t>ガク</t>
    </rPh>
    <phoneticPr fontId="2"/>
  </si>
  <si>
    <t>工賃支払台帳</t>
    <rPh sb="0" eb="2">
      <t>コウチン</t>
    </rPh>
    <rPh sb="2" eb="4">
      <t>シハライ</t>
    </rPh>
    <rPh sb="4" eb="6">
      <t>ダイチョウ</t>
    </rPh>
    <phoneticPr fontId="2"/>
  </si>
  <si>
    <t>省令第205条第1項</t>
    <rPh sb="0" eb="2">
      <t>ショウレイ</t>
    </rPh>
    <rPh sb="2" eb="3">
      <t>ダイ</t>
    </rPh>
    <rPh sb="6" eb="7">
      <t>ジョウ</t>
    </rPh>
    <rPh sb="7" eb="8">
      <t>ダイ</t>
    </rPh>
    <rPh sb="9" eb="10">
      <t>コウ</t>
    </rPh>
    <phoneticPr fontId="2"/>
  </si>
  <si>
    <t>利用者の自立した日常生活又は社会生活を営むことを支援するため、工賃の水準を高めるよう努めているか。</t>
    <rPh sb="0" eb="3">
      <t>リヨウシャ</t>
    </rPh>
    <rPh sb="4" eb="6">
      <t>ジリツ</t>
    </rPh>
    <rPh sb="8" eb="10">
      <t>ニチジョウ</t>
    </rPh>
    <rPh sb="10" eb="12">
      <t>セイカツ</t>
    </rPh>
    <rPh sb="12" eb="13">
      <t>マタ</t>
    </rPh>
    <rPh sb="14" eb="16">
      <t>シャカイ</t>
    </rPh>
    <rPh sb="16" eb="18">
      <t>セイカツ</t>
    </rPh>
    <rPh sb="19" eb="20">
      <t>イトナ</t>
    </rPh>
    <rPh sb="24" eb="26">
      <t>シエン</t>
    </rPh>
    <phoneticPr fontId="2"/>
  </si>
  <si>
    <t>省令第205条第2項</t>
    <rPh sb="0" eb="2">
      <t>ショウレイ</t>
    </rPh>
    <rPh sb="2" eb="3">
      <t>ダイ</t>
    </rPh>
    <rPh sb="6" eb="7">
      <t>ジョウ</t>
    </rPh>
    <rPh sb="7" eb="8">
      <t>ダイ</t>
    </rPh>
    <rPh sb="9" eb="10">
      <t>コウ</t>
    </rPh>
    <phoneticPr fontId="2"/>
  </si>
  <si>
    <t>　③実習の実施</t>
    <rPh sb="2" eb="4">
      <t>ジッシュウ</t>
    </rPh>
    <rPh sb="5" eb="7">
      <t>ジッシ</t>
    </rPh>
    <phoneticPr fontId="2"/>
  </si>
  <si>
    <t>利用者が基準該当就労継続支援B型計画に基づいて実習できるよう、実習の受け入れ先の確保に努めているか。</t>
    <rPh sb="0" eb="3">
      <t>リヨウシャ</t>
    </rPh>
    <rPh sb="4" eb="16">
      <t>キジュンガイトウ</t>
    </rPh>
    <rPh sb="16" eb="18">
      <t>ケイカク</t>
    </rPh>
    <rPh sb="19" eb="20">
      <t>モト</t>
    </rPh>
    <rPh sb="23" eb="25">
      <t>ジッシュウ</t>
    </rPh>
    <phoneticPr fontId="2"/>
  </si>
  <si>
    <t>(準用)省令第193条第1項</t>
    <rPh sb="2" eb="3">
      <t>ヨウ</t>
    </rPh>
    <rPh sb="4" eb="6">
      <t>ショウレイ</t>
    </rPh>
    <rPh sb="6" eb="7">
      <t>ダイ</t>
    </rPh>
    <rPh sb="10" eb="11">
      <t>ジョウ</t>
    </rPh>
    <rPh sb="11" eb="12">
      <t>ダイ</t>
    </rPh>
    <rPh sb="13" eb="14">
      <t>コウ</t>
    </rPh>
    <phoneticPr fontId="2"/>
  </si>
  <si>
    <t>実習の受け入れ先の確保に当たっては、公共職業安定所、障害者就業・生活支援センター及び特別支援学校等の関係機関と連携して、利用者の就労に対する意向及び適正を踏まえて行うよう努めているか。</t>
    <rPh sb="0" eb="2">
      <t>ジッシュウ</t>
    </rPh>
    <rPh sb="3" eb="4">
      <t>ウ</t>
    </rPh>
    <rPh sb="5" eb="6">
      <t>イ</t>
    </rPh>
    <rPh sb="7" eb="8">
      <t>サキ</t>
    </rPh>
    <rPh sb="9" eb="11">
      <t>カクホ</t>
    </rPh>
    <rPh sb="12" eb="13">
      <t>ア</t>
    </rPh>
    <rPh sb="18" eb="20">
      <t>コウキョウ</t>
    </rPh>
    <rPh sb="20" eb="22">
      <t>ショクギョウ</t>
    </rPh>
    <rPh sb="22" eb="24">
      <t>アンテイ</t>
    </rPh>
    <rPh sb="24" eb="25">
      <t>ショ</t>
    </rPh>
    <rPh sb="26" eb="29">
      <t>ショウガイシャ</t>
    </rPh>
    <phoneticPr fontId="2"/>
  </si>
  <si>
    <t>(準用)省令第193条第2項</t>
    <rPh sb="2" eb="3">
      <t>ヨウ</t>
    </rPh>
    <rPh sb="4" eb="6">
      <t>ショウレイ</t>
    </rPh>
    <rPh sb="6" eb="7">
      <t>ダイ</t>
    </rPh>
    <rPh sb="10" eb="11">
      <t>ジョウ</t>
    </rPh>
    <rPh sb="11" eb="12">
      <t>ダイ</t>
    </rPh>
    <rPh sb="13" eb="14">
      <t>コウ</t>
    </rPh>
    <phoneticPr fontId="2"/>
  </si>
  <si>
    <t>　④求職活動支援の
　　実施</t>
    <rPh sb="2" eb="4">
      <t>キュウショク</t>
    </rPh>
    <rPh sb="4" eb="6">
      <t>カツドウ</t>
    </rPh>
    <rPh sb="6" eb="8">
      <t>シエン</t>
    </rPh>
    <phoneticPr fontId="2"/>
  </si>
  <si>
    <t>公共職業安定所での求職の登録、その他の利用者が行う求職活動の支援に努めているか。</t>
    <rPh sb="0" eb="2">
      <t>コウキョウ</t>
    </rPh>
    <rPh sb="2" eb="4">
      <t>ショクギョウ</t>
    </rPh>
    <rPh sb="4" eb="6">
      <t>アンテイ</t>
    </rPh>
    <rPh sb="6" eb="7">
      <t>ショ</t>
    </rPh>
    <rPh sb="9" eb="10">
      <t>キュウ</t>
    </rPh>
    <rPh sb="10" eb="11">
      <t>ショク</t>
    </rPh>
    <rPh sb="12" eb="14">
      <t>トウロク</t>
    </rPh>
    <rPh sb="17" eb="18">
      <t>タ</t>
    </rPh>
    <rPh sb="19" eb="22">
      <t>リヨウシャ</t>
    </rPh>
    <rPh sb="23" eb="24">
      <t>オコナ</t>
    </rPh>
    <rPh sb="25" eb="27">
      <t>キュウショク</t>
    </rPh>
    <rPh sb="27" eb="29">
      <t>カツドウ</t>
    </rPh>
    <phoneticPr fontId="2"/>
  </si>
  <si>
    <t>(準用)省令第194条第1項</t>
    <rPh sb="2" eb="3">
      <t>ヨウ</t>
    </rPh>
    <rPh sb="4" eb="6">
      <t>ショウレイ</t>
    </rPh>
    <rPh sb="6" eb="7">
      <t>ダイ</t>
    </rPh>
    <rPh sb="10" eb="11">
      <t>ジョウ</t>
    </rPh>
    <rPh sb="11" eb="12">
      <t>ダイ</t>
    </rPh>
    <rPh sb="13" eb="14">
      <t>コウ</t>
    </rPh>
    <phoneticPr fontId="2"/>
  </si>
  <si>
    <t>公共職業安定所、障害者就業・生活支援センター及び特別支援学校等の関係機関と連携して、利用者の就労に関する意向及び適性に応じた求人の開拓に努めているか。</t>
    <rPh sb="0" eb="2">
      <t>コウキョウ</t>
    </rPh>
    <rPh sb="2" eb="4">
      <t>ショクギョウ</t>
    </rPh>
    <rPh sb="4" eb="6">
      <t>アンテイ</t>
    </rPh>
    <rPh sb="6" eb="7">
      <t>ショ</t>
    </rPh>
    <rPh sb="8" eb="11">
      <t>ショウガイシャ</t>
    </rPh>
    <rPh sb="11" eb="13">
      <t>シュウギョウ</t>
    </rPh>
    <rPh sb="14" eb="16">
      <t>セイカツ</t>
    </rPh>
    <rPh sb="16" eb="18">
      <t>シエン</t>
    </rPh>
    <rPh sb="22" eb="23">
      <t>オヨ</t>
    </rPh>
    <rPh sb="24" eb="26">
      <t>トクベツ</t>
    </rPh>
    <rPh sb="26" eb="28">
      <t>シエン</t>
    </rPh>
    <rPh sb="28" eb="30">
      <t>ガッコウ</t>
    </rPh>
    <phoneticPr fontId="2"/>
  </si>
  <si>
    <t>(準用)省令第194条第2項</t>
    <rPh sb="2" eb="3">
      <t>ヨウ</t>
    </rPh>
    <rPh sb="4" eb="6">
      <t>ショウレイ</t>
    </rPh>
    <rPh sb="6" eb="7">
      <t>ダイ</t>
    </rPh>
    <rPh sb="10" eb="11">
      <t>ジョウ</t>
    </rPh>
    <rPh sb="11" eb="12">
      <t>ダイ</t>
    </rPh>
    <rPh sb="13" eb="14">
      <t>コウ</t>
    </rPh>
    <phoneticPr fontId="2"/>
  </si>
  <si>
    <t>　⑤職場への定着支援
　　の実施</t>
    <rPh sb="2" eb="4">
      <t>ショクバ</t>
    </rPh>
    <rPh sb="6" eb="8">
      <t>テイチャク</t>
    </rPh>
    <rPh sb="8" eb="10">
      <t>シエン</t>
    </rPh>
    <phoneticPr fontId="2"/>
  </si>
  <si>
    <t>利用者の職場への定着を促進するため、障害者就業・生活支援センター等の関係機関と連携して、利用者が就職した日から6月以上、就業生活における相談等の支援の継続に努めているか。</t>
    <rPh sb="0" eb="3">
      <t>リヨウシャ</t>
    </rPh>
    <rPh sb="4" eb="6">
      <t>ショクバ</t>
    </rPh>
    <rPh sb="8" eb="10">
      <t>テイチャク</t>
    </rPh>
    <rPh sb="11" eb="13">
      <t>ソクシン</t>
    </rPh>
    <rPh sb="18" eb="21">
      <t>ショウガイシャ</t>
    </rPh>
    <rPh sb="21" eb="23">
      <t>シュウギョウ</t>
    </rPh>
    <rPh sb="24" eb="26">
      <t>セイカツ</t>
    </rPh>
    <rPh sb="26" eb="28">
      <t>シエン</t>
    </rPh>
    <phoneticPr fontId="2"/>
  </si>
  <si>
    <t>相談記録票</t>
    <rPh sb="0" eb="2">
      <t>ソウダン</t>
    </rPh>
    <rPh sb="2" eb="4">
      <t>キロク</t>
    </rPh>
    <rPh sb="4" eb="5">
      <t>ヒョウ</t>
    </rPh>
    <phoneticPr fontId="2"/>
  </si>
  <si>
    <t>　⑥身体拘束等</t>
    <rPh sb="2" eb="4">
      <t>シンタイ</t>
    </rPh>
    <rPh sb="4" eb="6">
      <t>コウソク</t>
    </rPh>
    <rPh sb="6" eb="7">
      <t>トウ</t>
    </rPh>
    <phoneticPr fontId="2"/>
  </si>
  <si>
    <t>ケース記録</t>
    <rPh sb="3" eb="5">
      <t>キロク</t>
    </rPh>
    <phoneticPr fontId="2"/>
  </si>
  <si>
    <t>　⑦健康管理及び
　　衛生管理</t>
    <rPh sb="2" eb="4">
      <t>ケンコウ</t>
    </rPh>
    <rPh sb="4" eb="6">
      <t>カンリ</t>
    </rPh>
    <rPh sb="6" eb="7">
      <t>オヨ</t>
    </rPh>
    <phoneticPr fontId="2"/>
  </si>
  <si>
    <t>常に利用者の健康の状況に注意するとともに、健康維持のための適切な措置を講じているか。</t>
    <rPh sb="0" eb="1">
      <t>ツネ</t>
    </rPh>
    <rPh sb="2" eb="5">
      <t>リヨウシャ</t>
    </rPh>
    <rPh sb="6" eb="8">
      <t>ケンコウ</t>
    </rPh>
    <rPh sb="9" eb="11">
      <t>ジョウキョウ</t>
    </rPh>
    <rPh sb="12" eb="14">
      <t>チュウイ</t>
    </rPh>
    <rPh sb="21" eb="23">
      <t>ケンコウ</t>
    </rPh>
    <rPh sb="23" eb="25">
      <t>イジ</t>
    </rPh>
    <phoneticPr fontId="2"/>
  </si>
  <si>
    <t>(準用)省令第87条</t>
    <rPh sb="2" eb="3">
      <t>ヨウ</t>
    </rPh>
    <rPh sb="4" eb="6">
      <t>ショウレイ</t>
    </rPh>
    <rPh sb="6" eb="7">
      <t>ダイ</t>
    </rPh>
    <rPh sb="9" eb="10">
      <t>ジョウ</t>
    </rPh>
    <phoneticPr fontId="2"/>
  </si>
  <si>
    <t>　具体的な方法　（　　　　　　　　　　　　　　　　　　　）</t>
    <rPh sb="1" eb="4">
      <t>グタイテキ</t>
    </rPh>
    <rPh sb="5" eb="7">
      <t>ホウホウ</t>
    </rPh>
    <phoneticPr fontId="2"/>
  </si>
  <si>
    <t>利用者の使用する施設、食器その他の設備及び飲用に供する水について、衛生的な管理に努め、又は衛生上必要な措置を講じているか。</t>
    <rPh sb="0" eb="3">
      <t>リヨウシャ</t>
    </rPh>
    <rPh sb="4" eb="6">
      <t>シヨウ</t>
    </rPh>
    <rPh sb="8" eb="10">
      <t>シセツ</t>
    </rPh>
    <rPh sb="11" eb="13">
      <t>ショッキ</t>
    </rPh>
    <rPh sb="15" eb="16">
      <t>タ</t>
    </rPh>
    <rPh sb="17" eb="19">
      <t>セツビ</t>
    </rPh>
    <rPh sb="19" eb="20">
      <t>オヨ</t>
    </rPh>
    <rPh sb="21" eb="23">
      <t>インヨウ</t>
    </rPh>
    <rPh sb="24" eb="25">
      <t>キョウ</t>
    </rPh>
    <rPh sb="27" eb="28">
      <t>ミズ</t>
    </rPh>
    <phoneticPr fontId="2"/>
  </si>
  <si>
    <t>(準用)省令第90条第1項</t>
    <rPh sb="2" eb="3">
      <t>ヨウ</t>
    </rPh>
    <rPh sb="4" eb="6">
      <t>ショウレイ</t>
    </rPh>
    <rPh sb="6" eb="7">
      <t>ダイ</t>
    </rPh>
    <rPh sb="9" eb="10">
      <t>ジョウ</t>
    </rPh>
    <rPh sb="10" eb="11">
      <t>ダイ</t>
    </rPh>
    <rPh sb="12" eb="13">
      <t>コウ</t>
    </rPh>
    <phoneticPr fontId="2"/>
  </si>
  <si>
    <t>研修記録</t>
    <rPh sb="0" eb="2">
      <t>ケンシュウ</t>
    </rPh>
    <rPh sb="2" eb="4">
      <t>キロク</t>
    </rPh>
    <phoneticPr fontId="2"/>
  </si>
  <si>
    <t>協定書</t>
    <rPh sb="0" eb="3">
      <t>キョウテイショ</t>
    </rPh>
    <phoneticPr fontId="2"/>
  </si>
  <si>
    <t>(準用)省令第91条</t>
    <rPh sb="2" eb="3">
      <t>ヨウ</t>
    </rPh>
    <rPh sb="4" eb="6">
      <t>ショウレイ</t>
    </rPh>
    <rPh sb="6" eb="7">
      <t>ダイ</t>
    </rPh>
    <rPh sb="9" eb="10">
      <t>ジョウ</t>
    </rPh>
    <phoneticPr fontId="2"/>
  </si>
  <si>
    <t>施設の見やすい場所に、運営規程の概要、従業者の勤務の体制、協力医療機関その他の利用申込者のサービスの選択に資すると認められる重要事項を掲示しているか。</t>
    <rPh sb="0" eb="2">
      <t>シセツ</t>
    </rPh>
    <rPh sb="3" eb="4">
      <t>ミ</t>
    </rPh>
    <rPh sb="7" eb="9">
      <t>バショ</t>
    </rPh>
    <rPh sb="11" eb="13">
      <t>ウンエイ</t>
    </rPh>
    <rPh sb="13" eb="15">
      <t>キテイ</t>
    </rPh>
    <rPh sb="16" eb="18">
      <t>ガイヨウ</t>
    </rPh>
    <rPh sb="19" eb="22">
      <t>ジュウギョウシャ</t>
    </rPh>
    <rPh sb="23" eb="25">
      <t>キンム</t>
    </rPh>
    <rPh sb="26" eb="28">
      <t>タイセイ</t>
    </rPh>
    <phoneticPr fontId="2"/>
  </si>
  <si>
    <t>(準用)省令第92条</t>
    <rPh sb="2" eb="3">
      <t>ヨウ</t>
    </rPh>
    <rPh sb="4" eb="6">
      <t>ショウレイ</t>
    </rPh>
    <rPh sb="6" eb="7">
      <t>ダイ</t>
    </rPh>
    <rPh sb="9" eb="10">
      <t>ジョウ</t>
    </rPh>
    <phoneticPr fontId="2"/>
  </si>
  <si>
    <t>5　利用者等に求める
　　ことのできる金銭
　　の範囲等</t>
    <rPh sb="2" eb="5">
      <t>リヨウシャ</t>
    </rPh>
    <rPh sb="5" eb="6">
      <t>トウ</t>
    </rPh>
    <rPh sb="7" eb="8">
      <t>モト</t>
    </rPh>
    <phoneticPr fontId="2"/>
  </si>
  <si>
    <t>施設が、サービスを提供する利用者等（支給決定障害者）に対して金銭の支払いを求めることができるのは、当該金銭の使途が直接利用者の便益を向上させるものであって、当該利用者に支払を求めることが適当なものに限っているか。</t>
    <rPh sb="13" eb="16">
      <t>リヨウシャ</t>
    </rPh>
    <phoneticPr fontId="2"/>
  </si>
  <si>
    <t>重要事項説明書</t>
    <rPh sb="0" eb="2">
      <t>ジュウヨウ</t>
    </rPh>
    <rPh sb="2" eb="4">
      <t>ジコウ</t>
    </rPh>
    <rPh sb="4" eb="7">
      <t>セツメイショ</t>
    </rPh>
    <phoneticPr fontId="2"/>
  </si>
  <si>
    <t>(準用)省令第20条第1項</t>
    <rPh sb="2" eb="3">
      <t>ヨウ</t>
    </rPh>
    <rPh sb="4" eb="6">
      <t>ショウレイ</t>
    </rPh>
    <rPh sb="6" eb="7">
      <t>ダイ</t>
    </rPh>
    <rPh sb="9" eb="10">
      <t>ジョウ</t>
    </rPh>
    <rPh sb="10" eb="11">
      <t>ダイ</t>
    </rPh>
    <rPh sb="12" eb="13">
      <t>コウ</t>
    </rPh>
    <phoneticPr fontId="2"/>
  </si>
  <si>
    <t>　①利用者負担額等</t>
    <rPh sb="2" eb="5">
      <t>リヨウシャ</t>
    </rPh>
    <rPh sb="5" eb="7">
      <t>フタン</t>
    </rPh>
    <rPh sb="7" eb="8">
      <t>ガク</t>
    </rPh>
    <rPh sb="8" eb="9">
      <t>トウ</t>
    </rPh>
    <phoneticPr fontId="2"/>
  </si>
  <si>
    <t>金銭の支払を求める際は、当該金銭の使途及び額並びに支給決定障害者等に金銭の支払を求める理由について書面によって明らかにするとともに、支給決定障害者に対し説明を行い、その同意を得ているか。</t>
    <rPh sb="0" eb="2">
      <t>キンセン</t>
    </rPh>
    <rPh sb="3" eb="5">
      <t>シハライ</t>
    </rPh>
    <rPh sb="6" eb="7">
      <t>モト</t>
    </rPh>
    <rPh sb="9" eb="10">
      <t>サイ</t>
    </rPh>
    <rPh sb="12" eb="14">
      <t>トウガイ</t>
    </rPh>
    <rPh sb="14" eb="16">
      <t>キンセン</t>
    </rPh>
    <rPh sb="17" eb="19">
      <t>シト</t>
    </rPh>
    <rPh sb="19" eb="20">
      <t>オヨ</t>
    </rPh>
    <rPh sb="21" eb="22">
      <t>ガク</t>
    </rPh>
    <rPh sb="22" eb="23">
      <t>ナラ</t>
    </rPh>
    <rPh sb="25" eb="27">
      <t>シキュウ</t>
    </rPh>
    <rPh sb="27" eb="29">
      <t>ケッテイ</t>
    </rPh>
    <rPh sb="29" eb="30">
      <t>サワ</t>
    </rPh>
    <phoneticPr fontId="2"/>
  </si>
  <si>
    <t>(準用)省令第20条第2項</t>
    <rPh sb="2" eb="3">
      <t>ヨウ</t>
    </rPh>
    <rPh sb="4" eb="6">
      <t>ショウレイ</t>
    </rPh>
    <rPh sb="6" eb="7">
      <t>ダイ</t>
    </rPh>
    <rPh sb="9" eb="10">
      <t>ジョウ</t>
    </rPh>
    <rPh sb="10" eb="11">
      <t>ダイ</t>
    </rPh>
    <rPh sb="12" eb="13">
      <t>コウ</t>
    </rPh>
    <phoneticPr fontId="2"/>
  </si>
  <si>
    <t>施設は、指定障害福祉サービス等費用基準額の支払を受けるほか、次に掲げる費用に係るサービスの提供に当たっては、あらかじめ支給決定障害者に対し、当該サービスの内容及び費用についての説明を行い、同意を得ているか。</t>
    <rPh sb="0" eb="2">
      <t>シセツ</t>
    </rPh>
    <rPh sb="4" eb="6">
      <t>シテイ</t>
    </rPh>
    <rPh sb="6" eb="8">
      <t>ショウガイ</t>
    </rPh>
    <rPh sb="8" eb="10">
      <t>フクシ</t>
    </rPh>
    <rPh sb="14" eb="15">
      <t>トウ</t>
    </rPh>
    <rPh sb="15" eb="17">
      <t>ヒヨウ</t>
    </rPh>
    <rPh sb="17" eb="19">
      <t>キジュン</t>
    </rPh>
    <rPh sb="19" eb="20">
      <t>ガク</t>
    </rPh>
    <rPh sb="21" eb="23">
      <t>シハライ</t>
    </rPh>
    <rPh sb="24" eb="25">
      <t>ウ</t>
    </rPh>
    <phoneticPr fontId="2"/>
  </si>
  <si>
    <t>食事の提供に要する費用</t>
    <rPh sb="0" eb="2">
      <t>ショクジ</t>
    </rPh>
    <rPh sb="3" eb="5">
      <t>テイキョウ</t>
    </rPh>
    <rPh sb="6" eb="7">
      <t>ヨウ</t>
    </rPh>
    <rPh sb="9" eb="11">
      <t>ヒヨウ</t>
    </rPh>
    <phoneticPr fontId="2"/>
  </si>
  <si>
    <t>日用品費</t>
    <rPh sb="0" eb="3">
      <t>ニチヨウヒン</t>
    </rPh>
    <rPh sb="3" eb="4">
      <t>ヒ</t>
    </rPh>
    <phoneticPr fontId="2"/>
  </si>
  <si>
    <t>提供される便宜に要する費用のうち、日常生活において通常必要となるものにかかる費用であって、支給決定者に負担させることが適当と認められるもの</t>
    <rPh sb="0" eb="2">
      <t>テイキョウ</t>
    </rPh>
    <rPh sb="5" eb="7">
      <t>ベンギ</t>
    </rPh>
    <rPh sb="8" eb="9">
      <t>ヨウ</t>
    </rPh>
    <rPh sb="11" eb="13">
      <t>ヒヨウ</t>
    </rPh>
    <rPh sb="17" eb="19">
      <t>ニチジョウ</t>
    </rPh>
    <rPh sb="19" eb="21">
      <t>セイカツ</t>
    </rPh>
    <rPh sb="25" eb="27">
      <t>ツウジョウ</t>
    </rPh>
    <rPh sb="27" eb="29">
      <t>ヒツヨウ</t>
    </rPh>
    <phoneticPr fontId="2"/>
  </si>
  <si>
    <t>　②その他の日常
　　生活費</t>
    <rPh sb="4" eb="5">
      <t>タ</t>
    </rPh>
    <rPh sb="6" eb="8">
      <t>ニチジョウ</t>
    </rPh>
    <phoneticPr fontId="2"/>
  </si>
  <si>
    <t>「その他の日常生活費」の対象となる便宜と、介護給付費等の対象となっているサービスとの間に重複関係がないか。</t>
    <rPh sb="21" eb="22">
      <t>スケ</t>
    </rPh>
    <rPh sb="22" eb="23">
      <t>ユズル</t>
    </rPh>
    <rPh sb="26" eb="27">
      <t>トウ</t>
    </rPh>
    <phoneticPr fontId="2"/>
  </si>
  <si>
    <t>給付費の対象となっているサービスと明確に区分されない曖昧な名目による費用の受領は行っていないか。</t>
    <rPh sb="26" eb="28">
      <t>アイマイ</t>
    </rPh>
    <phoneticPr fontId="2"/>
  </si>
  <si>
    <t>「その他の日常生活費」の受領について、利用者に事前に十分な説明を行い、その同意を得ているか。</t>
    <phoneticPr fontId="2"/>
  </si>
  <si>
    <t>「その他の日常生活費」の受領は、その対象となる便宜を行うための実費相当額の範囲内で行われているか。</t>
    <phoneticPr fontId="2"/>
  </si>
  <si>
    <t>「その他の日常生活費」の対象となる便宜及びその額は、施設の運営規程に定め、また、サービスの選択に資すると認められる重要事項として、施設の見やすい場所に掲示しているか。</t>
    <phoneticPr fontId="2"/>
  </si>
  <si>
    <t>「その他の日常生活費」の具体的な範囲は、次のア又はイとしているか。</t>
    <phoneticPr fontId="2"/>
  </si>
  <si>
    <t>利用者の希望によって、身の回りの品として日常生活に必要なものを施設が提供する場合に係る費用</t>
    <phoneticPr fontId="2"/>
  </si>
  <si>
    <t>利用者の希望によって、教養娯楽として日常生活に必要なものを施設が提供する場合に係る費用　</t>
    <phoneticPr fontId="2"/>
  </si>
  <si>
    <t>6　事故発生の防止及
　　び事故発生の対応</t>
    <rPh sb="7" eb="9">
      <t>ボウシ</t>
    </rPh>
    <phoneticPr fontId="2"/>
  </si>
  <si>
    <t>事故発生又はその再発を防止するため、適切な措置を講じているか。</t>
    <phoneticPr fontId="2"/>
  </si>
  <si>
    <t>(準用)省令第40条第1項</t>
    <rPh sb="2" eb="3">
      <t>ヨウ</t>
    </rPh>
    <rPh sb="4" eb="6">
      <t>ショウレイ</t>
    </rPh>
    <rPh sb="6" eb="7">
      <t>ダイ</t>
    </rPh>
    <rPh sb="9" eb="10">
      <t>ジョウ</t>
    </rPh>
    <rPh sb="10" eb="11">
      <t>ダイ</t>
    </rPh>
    <rPh sb="12" eb="13">
      <t>コウ</t>
    </rPh>
    <phoneticPr fontId="2"/>
  </si>
  <si>
    <t>事故防止マニュアル</t>
    <rPh sb="0" eb="2">
      <t>ジコ</t>
    </rPh>
    <rPh sb="2" eb="4">
      <t>ボウシ</t>
    </rPh>
    <phoneticPr fontId="2"/>
  </si>
  <si>
    <t>福祉サービスにおける危機管理（リスクマネジメント）に関する取り組み指針</t>
    <rPh sb="0" eb="2">
      <t>フクシ</t>
    </rPh>
    <rPh sb="10" eb="12">
      <t>キキ</t>
    </rPh>
    <rPh sb="12" eb="14">
      <t>カンリ</t>
    </rPh>
    <rPh sb="26" eb="27">
      <t>カン</t>
    </rPh>
    <rPh sb="29" eb="30">
      <t>ト</t>
    </rPh>
    <rPh sb="31" eb="32">
      <t>ク</t>
    </rPh>
    <rPh sb="33" eb="35">
      <t>シシン</t>
    </rPh>
    <phoneticPr fontId="2"/>
  </si>
  <si>
    <t>事故報告書</t>
    <rPh sb="0" eb="2">
      <t>ジコ</t>
    </rPh>
    <rPh sb="2" eb="5">
      <t>ホウコクショ</t>
    </rPh>
    <phoneticPr fontId="2"/>
  </si>
  <si>
    <t>事故が発生した場合、速やかに家族、市町村等に連絡しているか。</t>
    <phoneticPr fontId="2"/>
  </si>
  <si>
    <t>事故の状況及び事故に際し取った処置について記録しているか。　</t>
    <phoneticPr fontId="2"/>
  </si>
  <si>
    <t>(準用)省令第40条第2項</t>
    <rPh sb="2" eb="3">
      <t>ヨウ</t>
    </rPh>
    <rPh sb="4" eb="6">
      <t>ショウレイ</t>
    </rPh>
    <rPh sb="6" eb="7">
      <t>ダイ</t>
    </rPh>
    <rPh sb="9" eb="10">
      <t>ジョウ</t>
    </rPh>
    <rPh sb="10" eb="11">
      <t>ダイ</t>
    </rPh>
    <rPh sb="12" eb="13">
      <t>コウ</t>
    </rPh>
    <phoneticPr fontId="2"/>
  </si>
  <si>
    <t>(準用)省令第40条第3項</t>
    <rPh sb="2" eb="3">
      <t>ヨウ</t>
    </rPh>
    <rPh sb="4" eb="6">
      <t>ショウレイ</t>
    </rPh>
    <rPh sb="6" eb="7">
      <t>ダイ</t>
    </rPh>
    <rPh sb="9" eb="10">
      <t>ジョウ</t>
    </rPh>
    <rPh sb="10" eb="11">
      <t>ダイ</t>
    </rPh>
    <rPh sb="12" eb="13">
      <t>コウ</t>
    </rPh>
    <phoneticPr fontId="2"/>
  </si>
  <si>
    <t>（身体的拘束等）</t>
  </si>
  <si>
    <t>(準用)省令第9条
社福法第77条
社福法施行規則
第16条第2項</t>
    <rPh sb="2" eb="3">
      <t>ヨウ</t>
    </rPh>
    <rPh sb="4" eb="6">
      <t>ショウレイ</t>
    </rPh>
    <rPh sb="6" eb="7">
      <t>ダイ</t>
    </rPh>
    <phoneticPr fontId="2"/>
  </si>
  <si>
    <t>利用者が自立した日常生活又は社会生活を営むことができるよう、利用者の意思決定の支援に配慮しているか。</t>
    <phoneticPr fontId="2"/>
  </si>
  <si>
    <t>アセスメントに当たっては、利用者が自ら意思を決定することに困難を抱える場合には、適切に意思決定の支援を行うため、当該利用者の意思及び選好並びに判断能力等について丁寧に把握しているか。</t>
    <rPh sb="66" eb="68">
      <t>センコウ</t>
    </rPh>
    <phoneticPr fontId="2"/>
  </si>
  <si>
    <t>ケ</t>
    <phoneticPr fontId="2"/>
  </si>
  <si>
    <t>利用申込者が当該施設以外で現に利用しているサービスの利用状況把握を行っているか。</t>
    <rPh sb="33" eb="34">
      <t>オコ</t>
    </rPh>
    <phoneticPr fontId="2"/>
  </si>
  <si>
    <t>利用者の自立へ向けての支援等を行っているか。</t>
    <rPh sb="11" eb="13">
      <t>シエン</t>
    </rPh>
    <rPh sb="15" eb="16">
      <t>オコ</t>
    </rPh>
    <phoneticPr fontId="2"/>
  </si>
  <si>
    <t>他の職員への技術指導及び助言を行っているか。</t>
    <rPh sb="15" eb="16">
      <t>オコ</t>
    </rPh>
    <phoneticPr fontId="2"/>
  </si>
  <si>
    <t>サービス管理責任者は、業務を行うに当たっては、利用者の自己決定の尊重を原則とした上で、利用者が自ら意思を決定することに困難を抱える場合には、適切に利用者への意思決定の支援が行われるよう努めているか。</t>
    <rPh sb="4" eb="9">
      <t>カンリセキニンシャ</t>
    </rPh>
    <rPh sb="11" eb="13">
      <t>ギョウム</t>
    </rPh>
    <rPh sb="14" eb="15">
      <t>オコナ</t>
    </rPh>
    <rPh sb="17" eb="18">
      <t>ア</t>
    </rPh>
    <rPh sb="23" eb="26">
      <t>リヨウシャ</t>
    </rPh>
    <rPh sb="27" eb="31">
      <t>ジコケッテイ</t>
    </rPh>
    <rPh sb="32" eb="34">
      <t>ソンチョウ</t>
    </rPh>
    <rPh sb="35" eb="37">
      <t>ゲンソク</t>
    </rPh>
    <rPh sb="40" eb="41">
      <t>ウエ</t>
    </rPh>
    <rPh sb="43" eb="46">
      <t>リヨウシャ</t>
    </rPh>
    <rPh sb="47" eb="48">
      <t>ミズカ</t>
    </rPh>
    <rPh sb="49" eb="51">
      <t>イシ</t>
    </rPh>
    <rPh sb="52" eb="54">
      <t>ケッテイ</t>
    </rPh>
    <rPh sb="59" eb="61">
      <t>コンナン</t>
    </rPh>
    <rPh sb="62" eb="63">
      <t>カカ</t>
    </rPh>
    <rPh sb="65" eb="67">
      <t>バアイ</t>
    </rPh>
    <rPh sb="70" eb="72">
      <t>テキセツ</t>
    </rPh>
    <rPh sb="73" eb="76">
      <t>リヨウシャ</t>
    </rPh>
    <rPh sb="78" eb="82">
      <t>イシケッテイ</t>
    </rPh>
    <rPh sb="83" eb="85">
      <t>シエン</t>
    </rPh>
    <rPh sb="86" eb="87">
      <t>オコナ</t>
    </rPh>
    <rPh sb="92" eb="93">
      <t>ツト</t>
    </rPh>
    <phoneticPr fontId="2"/>
  </si>
  <si>
    <t>(準用)省令第59条第2項</t>
    <rPh sb="2" eb="3">
      <t>ヨウ</t>
    </rPh>
    <rPh sb="4" eb="6">
      <t>ショウレイ</t>
    </rPh>
    <rPh sb="6" eb="7">
      <t>ダイ</t>
    </rPh>
    <rPh sb="9" eb="10">
      <t>ジョウ</t>
    </rPh>
    <rPh sb="10" eb="11">
      <t>ダイ</t>
    </rPh>
    <rPh sb="12" eb="13">
      <t>コウ</t>
    </rPh>
    <phoneticPr fontId="2"/>
  </si>
  <si>
    <t>サービス提供の記録に際しては、利用者等からサービスを提供したことについて確認を受けているか。</t>
    <rPh sb="4" eb="6">
      <t>テイキョウ</t>
    </rPh>
    <rPh sb="7" eb="9">
      <t>キロク</t>
    </rPh>
    <rPh sb="10" eb="11">
      <t>サイ</t>
    </rPh>
    <rPh sb="15" eb="18">
      <t>リヨウシャ</t>
    </rPh>
    <rPh sb="18" eb="19">
      <t>トウ</t>
    </rPh>
    <rPh sb="26" eb="28">
      <t>テイキョウ</t>
    </rPh>
    <rPh sb="36" eb="38">
      <t>カクニン</t>
    </rPh>
    <rPh sb="39" eb="40">
      <t>ウ</t>
    </rPh>
    <phoneticPr fontId="2"/>
  </si>
  <si>
    <t>(準用)省令第19条第2項</t>
    <rPh sb="2" eb="3">
      <t>ヨウ</t>
    </rPh>
    <rPh sb="4" eb="6">
      <t>ショウレイ</t>
    </rPh>
    <rPh sb="6" eb="7">
      <t>ダイ</t>
    </rPh>
    <rPh sb="9" eb="10">
      <t>ジョウ</t>
    </rPh>
    <rPh sb="10" eb="11">
      <t>ダイ</t>
    </rPh>
    <rPh sb="12" eb="13">
      <t>コウ</t>
    </rPh>
    <phoneticPr fontId="2"/>
  </si>
  <si>
    <t>利用者が指定就労定着支援の利用を希望する場合には、前項(1)の支援が終了した日以降速やかに指定就労定着支援を受けられるよう、指定就労支援定着支援事業者との連絡調整に努めているか。</t>
    <rPh sb="0" eb="3">
      <t>リヨウシャ</t>
    </rPh>
    <rPh sb="4" eb="10">
      <t>シテイシュウロウテイチャク</t>
    </rPh>
    <rPh sb="10" eb="12">
      <t>シエン</t>
    </rPh>
    <rPh sb="13" eb="15">
      <t>リヨウ</t>
    </rPh>
    <rPh sb="16" eb="18">
      <t>キボウ</t>
    </rPh>
    <rPh sb="20" eb="22">
      <t>バアイ</t>
    </rPh>
    <rPh sb="25" eb="27">
      <t>ゼンコウ</t>
    </rPh>
    <rPh sb="31" eb="33">
      <t>シエン</t>
    </rPh>
    <rPh sb="34" eb="36">
      <t>シュウリョウ</t>
    </rPh>
    <rPh sb="38" eb="39">
      <t>ヒ</t>
    </rPh>
    <rPh sb="39" eb="41">
      <t>イコウ</t>
    </rPh>
    <rPh sb="41" eb="42">
      <t>スミ</t>
    </rPh>
    <rPh sb="45" eb="53">
      <t>シテイシュウロウテイチャクシエン</t>
    </rPh>
    <rPh sb="54" eb="55">
      <t>ウ</t>
    </rPh>
    <rPh sb="62" eb="70">
      <t>シテイシュウロウシエンテイチャク</t>
    </rPh>
    <rPh sb="70" eb="75">
      <t>シエンジギョウシャ</t>
    </rPh>
    <rPh sb="77" eb="81">
      <t>レンラクチョウセイ</t>
    </rPh>
    <rPh sb="82" eb="83">
      <t>ツト</t>
    </rPh>
    <phoneticPr fontId="2"/>
  </si>
  <si>
    <t>(準用)省令第195条第2項</t>
    <rPh sb="2" eb="3">
      <t>ヨウ</t>
    </rPh>
    <rPh sb="4" eb="6">
      <t>ショウレイ</t>
    </rPh>
    <rPh sb="6" eb="7">
      <t>ダイ</t>
    </rPh>
    <rPh sb="10" eb="11">
      <t>ジョウ</t>
    </rPh>
    <rPh sb="11" eb="12">
      <t>ダイ</t>
    </rPh>
    <rPh sb="13" eb="14">
      <t>コウ</t>
    </rPh>
    <phoneticPr fontId="2"/>
  </si>
  <si>
    <t>基準解釈通知
第3-3-(26)</t>
    <rPh sb="0" eb="6">
      <t>キジュンカイシャクツウチ</t>
    </rPh>
    <rPh sb="7" eb="8">
      <t>ダイ</t>
    </rPh>
    <phoneticPr fontId="2"/>
  </si>
  <si>
    <t>※1「緊急やむを得ない場合」とは、切迫性、非代替性及び一時性の三つの要件をすべて満たすことをいう。</t>
    <rPh sb="17" eb="20">
      <t>セッパクセイ</t>
    </rPh>
    <rPh sb="21" eb="22">
      <t>ヒ</t>
    </rPh>
    <rPh sb="22" eb="24">
      <t>ダイガ</t>
    </rPh>
    <rPh sb="24" eb="25">
      <t>セイ</t>
    </rPh>
    <rPh sb="25" eb="26">
      <t>オヨ</t>
    </rPh>
    <rPh sb="27" eb="30">
      <t>イチジセイ</t>
    </rPh>
    <rPh sb="31" eb="32">
      <t>3</t>
    </rPh>
    <rPh sb="34" eb="36">
      <t>ヨウケン</t>
    </rPh>
    <rPh sb="40" eb="41">
      <t>ミ</t>
    </rPh>
    <phoneticPr fontId="2"/>
  </si>
  <si>
    <t>・車イス抑制　　　　　　　　　　　　　　人</t>
    <rPh sb="20" eb="21">
      <t>ニン</t>
    </rPh>
    <phoneticPr fontId="2"/>
  </si>
  <si>
    <t>・抑制着（つなぎ等）着用　　　　　　　　人</t>
    <rPh sb="20" eb="21">
      <t>ニン</t>
    </rPh>
    <phoneticPr fontId="2"/>
  </si>
  <si>
    <t>・その他（　　　　　　　　　　　）　　　人</t>
    <rPh sb="3" eb="4">
      <t>タ</t>
    </rPh>
    <rPh sb="20" eb="21">
      <t>ニン</t>
    </rPh>
    <phoneticPr fontId="2"/>
  </si>
  <si>
    <t>　身体拘束等を行う場合には、その態様及び時間、その際の入所者の心身の状況並びに緊急やむを得ない理由その他必要な事項を記録しているか。</t>
    <rPh sb="1" eb="3">
      <t>シンタイ</t>
    </rPh>
    <rPh sb="3" eb="5">
      <t>コウソク</t>
    </rPh>
    <rPh sb="5" eb="6">
      <t>トウ</t>
    </rPh>
    <rPh sb="7" eb="8">
      <t>オコナ</t>
    </rPh>
    <rPh sb="9" eb="11">
      <t>バアイ</t>
    </rPh>
    <rPh sb="16" eb="18">
      <t>タイヨウ</t>
    </rPh>
    <rPh sb="18" eb="19">
      <t>オヨ</t>
    </rPh>
    <rPh sb="20" eb="22">
      <t>ジカン</t>
    </rPh>
    <rPh sb="25" eb="26">
      <t>サイ</t>
    </rPh>
    <rPh sb="27" eb="30">
      <t>ニュウショシャ</t>
    </rPh>
    <rPh sb="31" eb="33">
      <t>シンシン</t>
    </rPh>
    <rPh sb="34" eb="36">
      <t>ジョウキョウ</t>
    </rPh>
    <rPh sb="36" eb="37">
      <t>ナラ</t>
    </rPh>
    <rPh sb="39" eb="41">
      <t>キンキュウ</t>
    </rPh>
    <rPh sb="44" eb="45">
      <t>エ</t>
    </rPh>
    <rPh sb="47" eb="49">
      <t>リユウ</t>
    </rPh>
    <rPh sb="51" eb="52">
      <t>タ</t>
    </rPh>
    <rPh sb="52" eb="54">
      <t>ヒツヨウ</t>
    </rPh>
    <rPh sb="55" eb="57">
      <t>ジコウ</t>
    </rPh>
    <rPh sb="58" eb="60">
      <t>キロク</t>
    </rPh>
    <phoneticPr fontId="2"/>
  </si>
  <si>
    <t>※2「身体拘束等」とは、身体的拘束その他利用者の行動を制限する行為をいう。</t>
    <rPh sb="3" eb="5">
      <t>シンタイ</t>
    </rPh>
    <rPh sb="5" eb="8">
      <t>コウソクトウ</t>
    </rPh>
    <rPh sb="12" eb="15">
      <t>シンタイテキ</t>
    </rPh>
    <rPh sb="15" eb="17">
      <t>コウソク</t>
    </rPh>
    <rPh sb="19" eb="20">
      <t>タ</t>
    </rPh>
    <rPh sb="20" eb="23">
      <t>リヨウシャ</t>
    </rPh>
    <rPh sb="24" eb="26">
      <t>コウドウ</t>
    </rPh>
    <rPh sb="27" eb="29">
      <t>セイゲン</t>
    </rPh>
    <rPh sb="31" eb="33">
      <t>コウイ</t>
    </rPh>
    <phoneticPr fontId="2"/>
  </si>
  <si>
    <t>※2「身体的拘束等」とは、身体的拘束その他利用者の行動を制限する行為をいう。</t>
    <rPh sb="3" eb="6">
      <t>シンタイテキ</t>
    </rPh>
    <rPh sb="6" eb="9">
      <t>コウソクトウ</t>
    </rPh>
    <rPh sb="13" eb="16">
      <t>シンタイテキ</t>
    </rPh>
    <rPh sb="16" eb="18">
      <t>コウソク</t>
    </rPh>
    <rPh sb="20" eb="21">
      <t>タ</t>
    </rPh>
    <rPh sb="21" eb="24">
      <t>リヨウシャ</t>
    </rPh>
    <rPh sb="25" eb="27">
      <t>コウドウ</t>
    </rPh>
    <rPh sb="28" eb="30">
      <t>セイゲン</t>
    </rPh>
    <rPh sb="32" eb="34">
      <t>コウイ</t>
    </rPh>
    <phoneticPr fontId="2"/>
  </si>
  <si>
    <t>身体拘束等の適正化を図るため、以下の措置を講じているか。</t>
    <rPh sb="0" eb="4">
      <t>シンタイコウソク</t>
    </rPh>
    <rPh sb="4" eb="5">
      <t>トウ</t>
    </rPh>
    <rPh sb="6" eb="9">
      <t>テキセイカ</t>
    </rPh>
    <rPh sb="10" eb="11">
      <t>ハカ</t>
    </rPh>
    <rPh sb="15" eb="17">
      <t>イカ</t>
    </rPh>
    <rPh sb="18" eb="20">
      <t>ソチ</t>
    </rPh>
    <rPh sb="21" eb="22">
      <t>コウ</t>
    </rPh>
    <phoneticPr fontId="2"/>
  </si>
  <si>
    <t>身体拘束等を行った場合に、市、当該利用者の家族等への連絡を行っているか。</t>
    <rPh sb="13" eb="14">
      <t>シ</t>
    </rPh>
    <phoneticPr fontId="2"/>
  </si>
  <si>
    <t>※　当該利用者に対して身体拘束等を行う緊急の必要が生じる蓋然性が高い場合であって、あらかじめ当該利用者、その家族等に対してその旨及びその際に行う身体拘束等の内容を説明し、承諾を得ていた場合を除く</t>
    <rPh sb="2" eb="4">
      <t>トウガイ</t>
    </rPh>
    <rPh sb="4" eb="7">
      <t>リヨウシャ</t>
    </rPh>
    <rPh sb="8" eb="9">
      <t>タイ</t>
    </rPh>
    <rPh sb="11" eb="13">
      <t>シンタイ</t>
    </rPh>
    <rPh sb="13" eb="15">
      <t>コウソク</t>
    </rPh>
    <rPh sb="15" eb="16">
      <t>トウ</t>
    </rPh>
    <rPh sb="17" eb="18">
      <t>オコナ</t>
    </rPh>
    <rPh sb="19" eb="21">
      <t>キンキュウ</t>
    </rPh>
    <rPh sb="22" eb="24">
      <t>ヒツヨウ</t>
    </rPh>
    <phoneticPr fontId="2"/>
  </si>
  <si>
    <t>省令解釈通知
第4-3-(20)-②-ｱ</t>
    <rPh sb="0" eb="2">
      <t>ショウレイ</t>
    </rPh>
    <rPh sb="2" eb="6">
      <t>カイシャクツウチ</t>
    </rPh>
    <rPh sb="7" eb="8">
      <t>ダイ</t>
    </rPh>
    <phoneticPr fontId="2"/>
  </si>
  <si>
    <t>(準用)省令第90条第2項第1号</t>
    <rPh sb="2" eb="3">
      <t>ヨウ</t>
    </rPh>
    <rPh sb="4" eb="6">
      <t>ショウレイ</t>
    </rPh>
    <rPh sb="6" eb="7">
      <t>ダイ</t>
    </rPh>
    <rPh sb="9" eb="10">
      <t>ジョウ</t>
    </rPh>
    <rPh sb="10" eb="11">
      <t>ダイ</t>
    </rPh>
    <rPh sb="12" eb="13">
      <t>コウ</t>
    </rPh>
    <rPh sb="13" eb="14">
      <t>ダイ</t>
    </rPh>
    <rPh sb="15" eb="16">
      <t>ゴウ</t>
    </rPh>
    <phoneticPr fontId="2"/>
  </si>
  <si>
    <t>(準用)省令第90条第2項第2号</t>
    <rPh sb="2" eb="3">
      <t>ヨウ</t>
    </rPh>
    <rPh sb="4" eb="6">
      <t>ショウレイ</t>
    </rPh>
    <rPh sb="6" eb="7">
      <t>ダイ</t>
    </rPh>
    <rPh sb="9" eb="10">
      <t>ジョウ</t>
    </rPh>
    <rPh sb="10" eb="11">
      <t>ダイ</t>
    </rPh>
    <rPh sb="12" eb="13">
      <t>コウ</t>
    </rPh>
    <rPh sb="13" eb="14">
      <t>ダイ</t>
    </rPh>
    <rPh sb="15" eb="16">
      <t>ゴウ</t>
    </rPh>
    <phoneticPr fontId="2"/>
  </si>
  <si>
    <t>省令解釈通知
第4-3-(20)-②-ｲ</t>
    <rPh sb="0" eb="2">
      <t>ショウレイ</t>
    </rPh>
    <rPh sb="2" eb="6">
      <t>カイシャクツウチ</t>
    </rPh>
    <rPh sb="7" eb="8">
      <t>ダイ</t>
    </rPh>
    <phoneticPr fontId="2"/>
  </si>
  <si>
    <t>省令解釈通知
第4-3-(20)-②-ｳ</t>
    <rPh sb="0" eb="2">
      <t>ショウレイ</t>
    </rPh>
    <rPh sb="2" eb="6">
      <t>カイシャクツウチ</t>
    </rPh>
    <rPh sb="7" eb="8">
      <t>ダイ</t>
    </rPh>
    <phoneticPr fontId="2"/>
  </si>
  <si>
    <t>省令解釈通知
第4-3-(20)-②-ｴ</t>
    <rPh sb="0" eb="2">
      <t>ショウレイ</t>
    </rPh>
    <rPh sb="2" eb="6">
      <t>カイシャクツウチ</t>
    </rPh>
    <rPh sb="7" eb="8">
      <t>ダイ</t>
    </rPh>
    <phoneticPr fontId="2"/>
  </si>
  <si>
    <t>(準用)省令第90条第2項第3号</t>
    <rPh sb="2" eb="3">
      <t>ヨウ</t>
    </rPh>
    <rPh sb="4" eb="6">
      <t>ショウレイ</t>
    </rPh>
    <rPh sb="6" eb="7">
      <t>ダイ</t>
    </rPh>
    <rPh sb="9" eb="10">
      <t>ジョウ</t>
    </rPh>
    <rPh sb="10" eb="11">
      <t>ダイ</t>
    </rPh>
    <rPh sb="12" eb="13">
      <t>コウ</t>
    </rPh>
    <rPh sb="13" eb="14">
      <t>ダイ</t>
    </rPh>
    <rPh sb="15" eb="16">
      <t>ゴウ</t>
    </rPh>
    <phoneticPr fontId="2"/>
  </si>
  <si>
    <t>利用者の病状の急変等に備えるため、あらかじめ協力医療機関を定めているか。　</t>
    <rPh sb="0" eb="3">
      <t>リヨウシャ</t>
    </rPh>
    <rPh sb="4" eb="6">
      <t>ビョウジョウ</t>
    </rPh>
    <rPh sb="7" eb="10">
      <t>キュウヘントウ</t>
    </rPh>
    <rPh sb="11" eb="12">
      <t>ソナ</t>
    </rPh>
    <rPh sb="22" eb="24">
      <t>キョウリョク</t>
    </rPh>
    <rPh sb="24" eb="26">
      <t>イリョウ</t>
    </rPh>
    <rPh sb="26" eb="28">
      <t>キカン</t>
    </rPh>
    <phoneticPr fontId="2"/>
  </si>
  <si>
    <t>省令解釈通知
第5-3-(10)</t>
    <rPh sb="0" eb="2">
      <t>ショウレイ</t>
    </rPh>
    <rPh sb="2" eb="6">
      <t>カイシャクツウチ</t>
    </rPh>
    <rPh sb="7" eb="8">
      <t>ダイ</t>
    </rPh>
    <phoneticPr fontId="2"/>
  </si>
  <si>
    <t>虐待の発生又はその再発を防止するため、以下の措置を講じているか。</t>
    <rPh sb="0" eb="2">
      <t>ギャクタイ</t>
    </rPh>
    <rPh sb="3" eb="5">
      <t>ハッセイ</t>
    </rPh>
    <rPh sb="5" eb="6">
      <t>マタ</t>
    </rPh>
    <rPh sb="9" eb="11">
      <t>サイハツ</t>
    </rPh>
    <rPh sb="12" eb="14">
      <t>ボウシ</t>
    </rPh>
    <rPh sb="19" eb="21">
      <t>イカ</t>
    </rPh>
    <rPh sb="22" eb="24">
      <t>ソチ</t>
    </rPh>
    <rPh sb="25" eb="26">
      <t>コウ</t>
    </rPh>
    <phoneticPr fontId="2"/>
  </si>
  <si>
    <t xml:space="preserve"> ※ 施設から近距離にあることが望ましい</t>
    <phoneticPr fontId="2"/>
  </si>
  <si>
    <t>感染症もしくは食中毒の発生又はそれが疑われる状況が生じた場合は、その状況を必要に応じて速やかに関係機関（嘱託医、市所管課、保健所等）・利用者家族等へ連絡しているか。</t>
    <rPh sb="67" eb="70">
      <t>リヨウシャ</t>
    </rPh>
    <rPh sb="70" eb="72">
      <t>カゾク</t>
    </rPh>
    <phoneticPr fontId="2"/>
  </si>
  <si>
    <t>感染症及び食中毒の予防及びまん延防止のため、以下の措置を講じているか。</t>
    <phoneticPr fontId="2"/>
  </si>
  <si>
    <t>感染症及び食中毒の予防及びまん延防止のための対策を検討する委員会（テレビ電話装置等の活用可。）を定期的（おおむね3月に1回以上）に開催し、その結果について介護職員その他職員に周知徹底を図っているか。</t>
    <rPh sb="0" eb="3">
      <t>カンセンショウ</t>
    </rPh>
    <rPh sb="3" eb="4">
      <t>オヨ</t>
    </rPh>
    <rPh sb="5" eb="8">
      <t>ショクチュウドク</t>
    </rPh>
    <rPh sb="9" eb="11">
      <t>ヨボウ</t>
    </rPh>
    <rPh sb="11" eb="12">
      <t>オヨ</t>
    </rPh>
    <rPh sb="15" eb="16">
      <t>エン</t>
    </rPh>
    <rPh sb="16" eb="18">
      <t>ボウシ</t>
    </rPh>
    <rPh sb="22" eb="24">
      <t>タイサク</t>
    </rPh>
    <rPh sb="25" eb="27">
      <t>ケントウ</t>
    </rPh>
    <rPh sb="57" eb="58">
      <t>ツキ</t>
    </rPh>
    <rPh sb="60" eb="61">
      <t>カイ</t>
    </rPh>
    <rPh sb="61" eb="63">
      <t>イジョウ</t>
    </rPh>
    <rPh sb="77" eb="80">
      <t>カイゴショク</t>
    </rPh>
    <phoneticPr fontId="2"/>
  </si>
  <si>
    <t>感染症及び食中毒の予防及びまん延防止のための指針が作成されているか。</t>
    <rPh sb="0" eb="2">
      <t>カンセン</t>
    </rPh>
    <rPh sb="2" eb="3">
      <t>ショウ</t>
    </rPh>
    <rPh sb="3" eb="4">
      <t>オヨ</t>
    </rPh>
    <rPh sb="5" eb="8">
      <t>ショクチュウドク</t>
    </rPh>
    <rPh sb="9" eb="11">
      <t>ヨボウ</t>
    </rPh>
    <rPh sb="11" eb="12">
      <t>オヨ</t>
    </rPh>
    <rPh sb="15" eb="16">
      <t>エン</t>
    </rPh>
    <rPh sb="16" eb="18">
      <t>ボウシ</t>
    </rPh>
    <rPh sb="22" eb="24">
      <t>シシン</t>
    </rPh>
    <rPh sb="25" eb="27">
      <t>サクセイ</t>
    </rPh>
    <phoneticPr fontId="2"/>
  </si>
  <si>
    <t xml:space="preserve">委員会は、幅広い職種（例えば施設長、医師、指導員、支援員、看護職員、栄養士等）により構成され、構成メンバーの責務及び役割分担を明確にしているか。
</t>
    <rPh sb="21" eb="24">
      <t>シドウイン</t>
    </rPh>
    <rPh sb="25" eb="27">
      <t>シエン</t>
    </rPh>
    <rPh sb="29" eb="33">
      <t>カンゴショクイン</t>
    </rPh>
    <rPh sb="34" eb="37">
      <t>エイヨウシ</t>
    </rPh>
    <rPh sb="37" eb="38">
      <t>トウ</t>
    </rPh>
    <phoneticPr fontId="2"/>
  </si>
  <si>
    <t>(準用)省令第40条の2</t>
    <rPh sb="2" eb="3">
      <t>ヨウ</t>
    </rPh>
    <rPh sb="4" eb="6">
      <t>ショウレイ</t>
    </rPh>
    <rPh sb="6" eb="7">
      <t>ダイ</t>
    </rPh>
    <rPh sb="9" eb="10">
      <t>ジョウ</t>
    </rPh>
    <phoneticPr fontId="2"/>
  </si>
  <si>
    <t>省令解釈通知
第5-3-(31)</t>
    <rPh sb="0" eb="2">
      <t>ショウレイ</t>
    </rPh>
    <rPh sb="2" eb="6">
      <t>カイシャクツウチ</t>
    </rPh>
    <rPh sb="7" eb="8">
      <t>ダイ</t>
    </rPh>
    <phoneticPr fontId="2"/>
  </si>
  <si>
    <t>ア</t>
    <phoneticPr fontId="2"/>
  </si>
  <si>
    <t>虐待の防止のための対策を検討する委員会（テレビ電話装置等の活用可。法人単位での委員会設置可。）を定期的（少なくとも年に1回は必要）に開催し、その結果について従業者に周知徹底を図っているか。
　</t>
    <rPh sb="9" eb="11">
      <t>タイサク</t>
    </rPh>
    <rPh sb="12" eb="14">
      <t>ケントウ</t>
    </rPh>
    <rPh sb="23" eb="25">
      <t>デンワ</t>
    </rPh>
    <rPh sb="25" eb="27">
      <t>ソウチ</t>
    </rPh>
    <rPh sb="27" eb="28">
      <t>トウ</t>
    </rPh>
    <rPh sb="29" eb="31">
      <t>カツヨウ</t>
    </rPh>
    <rPh sb="31" eb="32">
      <t>カ</t>
    </rPh>
    <rPh sb="33" eb="35">
      <t>ホウジン</t>
    </rPh>
    <rPh sb="35" eb="37">
      <t>タンイ</t>
    </rPh>
    <rPh sb="39" eb="42">
      <t>イインカイ</t>
    </rPh>
    <rPh sb="42" eb="44">
      <t>セッチ</t>
    </rPh>
    <rPh sb="44" eb="45">
      <t>カ</t>
    </rPh>
    <rPh sb="52" eb="53">
      <t>スク</t>
    </rPh>
    <rPh sb="57" eb="58">
      <t>ネン</t>
    </rPh>
    <rPh sb="60" eb="61">
      <t>カイ</t>
    </rPh>
    <rPh sb="62" eb="64">
      <t>ヒツヨウ</t>
    </rPh>
    <rPh sb="78" eb="81">
      <t>ジュウギョウシャ</t>
    </rPh>
    <rPh sb="84" eb="86">
      <t>テッテイ</t>
    </rPh>
    <rPh sb="87" eb="88">
      <t>ハカ</t>
    </rPh>
    <phoneticPr fontId="2"/>
  </si>
  <si>
    <t>実際に感染症が発生した場合を想定し、感染症の予防及びまん延防止のための訓練（シミュレーション）を定期的（年２回以上）に行っているか。
　※机上及び実地訓練を適切に組み合わせながら実施すること。</t>
    <rPh sb="0" eb="2">
      <t>ジッサイ</t>
    </rPh>
    <rPh sb="3" eb="6">
      <t>カンセンショウ</t>
    </rPh>
    <rPh sb="7" eb="9">
      <t>ハッセイ</t>
    </rPh>
    <rPh sb="11" eb="13">
      <t>バアイ</t>
    </rPh>
    <rPh sb="14" eb="16">
      <t>ソウテイ</t>
    </rPh>
    <rPh sb="18" eb="21">
      <t>カンセンショウ</t>
    </rPh>
    <rPh sb="22" eb="24">
      <t>ヨボウ</t>
    </rPh>
    <rPh sb="24" eb="25">
      <t>オヨ</t>
    </rPh>
    <rPh sb="28" eb="29">
      <t>エン</t>
    </rPh>
    <rPh sb="29" eb="31">
      <t>ボウシ</t>
    </rPh>
    <rPh sb="35" eb="37">
      <t>クンレン</t>
    </rPh>
    <rPh sb="52" eb="53">
      <t>ネン</t>
    </rPh>
    <rPh sb="54" eb="57">
      <t>カイイジョウ</t>
    </rPh>
    <rPh sb="59" eb="60">
      <t>オコナ</t>
    </rPh>
    <rPh sb="69" eb="71">
      <t>キジョウ</t>
    </rPh>
    <rPh sb="71" eb="72">
      <t>オヨ</t>
    </rPh>
    <rPh sb="73" eb="75">
      <t>ジッチ</t>
    </rPh>
    <rPh sb="75" eb="77">
      <t>クンレン</t>
    </rPh>
    <rPh sb="78" eb="80">
      <t>テキセツ</t>
    </rPh>
    <rPh sb="81" eb="82">
      <t>ク</t>
    </rPh>
    <rPh sb="83" eb="84">
      <t>ア</t>
    </rPh>
    <rPh sb="89" eb="91">
      <t>ジッシ</t>
    </rPh>
    <phoneticPr fontId="2"/>
  </si>
  <si>
    <t>感染症又は食中毒の発生又はまん延を防止する観点から、職員に対し定期的（年２回以上及び新規採用時）に衛生管理に関する研修を行っているか。</t>
    <rPh sb="0" eb="3">
      <t>カンセンショウ</t>
    </rPh>
    <rPh sb="3" eb="4">
      <t>マタ</t>
    </rPh>
    <rPh sb="5" eb="8">
      <t>ショクチュウドク</t>
    </rPh>
    <rPh sb="9" eb="11">
      <t>ハッセイ</t>
    </rPh>
    <rPh sb="11" eb="12">
      <t>マタ</t>
    </rPh>
    <rPh sb="15" eb="16">
      <t>エン</t>
    </rPh>
    <rPh sb="17" eb="19">
      <t>ボウシ</t>
    </rPh>
    <rPh sb="21" eb="23">
      <t>カンテン</t>
    </rPh>
    <rPh sb="26" eb="28">
      <t>ショクイン</t>
    </rPh>
    <rPh sb="29" eb="30">
      <t>タイ</t>
    </rPh>
    <rPh sb="31" eb="34">
      <t>テイキテキ</t>
    </rPh>
    <phoneticPr fontId="2"/>
  </si>
  <si>
    <t>※　委員会の構成員には、利用者やその家族、専門的な見地のある外部の第三者も加えるよう努めているか。</t>
    <phoneticPr fontId="2"/>
  </si>
  <si>
    <t>イ</t>
    <phoneticPr fontId="2"/>
  </si>
  <si>
    <t>虐待防止のための職員研修を定期的（年1回以上及び新規採用時）に実施しているか。</t>
    <rPh sb="17" eb="18">
      <t>ネン</t>
    </rPh>
    <rPh sb="19" eb="22">
      <t>カイイジョウ</t>
    </rPh>
    <rPh sb="22" eb="23">
      <t>オヨ</t>
    </rPh>
    <rPh sb="24" eb="28">
      <t>シンキサイヨウ</t>
    </rPh>
    <rPh sb="28" eb="29">
      <t>ジ</t>
    </rPh>
    <phoneticPr fontId="2"/>
  </si>
  <si>
    <t>ウ</t>
    <phoneticPr fontId="2"/>
  </si>
  <si>
    <t>上記の措置を実施するための担当者を置いているか。</t>
    <phoneticPr fontId="2"/>
  </si>
  <si>
    <t>上記(3)の費用の支払いを受けた場合は、当該費用に係る領収証を利用者に対し交付しているか。</t>
    <rPh sb="0" eb="2">
      <t>ジョウキ</t>
    </rPh>
    <rPh sb="6" eb="8">
      <t>ヒヨウ</t>
    </rPh>
    <rPh sb="9" eb="11">
      <t>シハラ</t>
    </rPh>
    <rPh sb="13" eb="14">
      <t>ウ</t>
    </rPh>
    <rPh sb="16" eb="18">
      <t>バアイ</t>
    </rPh>
    <rPh sb="20" eb="22">
      <t>トウガイ</t>
    </rPh>
    <rPh sb="22" eb="24">
      <t>ヒヨウ</t>
    </rPh>
    <rPh sb="25" eb="26">
      <t>カカ</t>
    </rPh>
    <rPh sb="27" eb="30">
      <t>リョウシュウショウ</t>
    </rPh>
    <rPh sb="31" eb="34">
      <t>リヨウシャ</t>
    </rPh>
    <rPh sb="35" eb="36">
      <t>タイ</t>
    </rPh>
    <rPh sb="37" eb="39">
      <t>コウフ</t>
    </rPh>
    <phoneticPr fontId="2"/>
  </si>
  <si>
    <t>領収証控</t>
    <rPh sb="0" eb="3">
      <t>リョウシュウショウ</t>
    </rPh>
    <rPh sb="3" eb="4">
      <t>ヒカ</t>
    </rPh>
    <phoneticPr fontId="2"/>
  </si>
  <si>
    <t>(準用)省令第159条第5項</t>
    <phoneticPr fontId="2"/>
  </si>
  <si>
    <t>※ 該当する設備に✓を記入</t>
    <rPh sb="2" eb="4">
      <t>ガイトウ</t>
    </rPh>
    <rPh sb="6" eb="8">
      <t>セツビ</t>
    </rPh>
    <rPh sb="11" eb="13">
      <t>キニュウ</t>
    </rPh>
    <phoneticPr fontId="2"/>
  </si>
  <si>
    <r>
      <t>※ 該当項目に</t>
    </r>
    <r>
      <rPr>
        <sz val="10.5"/>
        <rFont val="ＭＳ Ｐゴシック"/>
        <family val="3"/>
        <charset val="128"/>
      </rPr>
      <t>✓</t>
    </r>
    <r>
      <rPr>
        <sz val="10.5"/>
        <rFont val="HG丸ｺﾞｼｯｸM-PRO"/>
        <family val="3"/>
        <charset val="128"/>
      </rPr>
      <t>を記入</t>
    </r>
    <rPh sb="2" eb="4">
      <t>ガイトウ</t>
    </rPh>
    <rPh sb="4" eb="6">
      <t>コウモク</t>
    </rPh>
    <rPh sb="9" eb="11">
      <t>キニュウ</t>
    </rPh>
    <phoneticPr fontId="2"/>
  </si>
  <si>
    <t>　※ 記録している項目に✓を記入</t>
    <phoneticPr fontId="2"/>
  </si>
  <si>
    <r>
      <rPr>
        <sz val="9.5"/>
        <rFont val="HG丸ｺﾞｼｯｸM-PRO"/>
        <family val="3"/>
        <charset val="128"/>
      </rPr>
      <t>基準省令第6条の2</t>
    </r>
    <r>
      <rPr>
        <sz val="10"/>
        <rFont val="HG丸ｺﾞｼｯｸM-PRO"/>
        <family val="3"/>
        <charset val="128"/>
      </rPr>
      <t xml:space="preserve">
苦情解決指針
指導監査事項
第１-1-(11)
</t>
    </r>
    <rPh sb="2" eb="4">
      <t>ショウレイ</t>
    </rPh>
    <rPh sb="4" eb="5">
      <t>ダイ</t>
    </rPh>
    <rPh sb="6" eb="7">
      <t>ジョウ</t>
    </rPh>
    <phoneticPr fontId="2"/>
  </si>
  <si>
    <t>社会福祉法第82条</t>
    <rPh sb="0" eb="5">
      <t>シャカイフクシホウ</t>
    </rPh>
    <rPh sb="5" eb="6">
      <t>ダイ</t>
    </rPh>
    <rPh sb="8" eb="9">
      <t>ジョウ</t>
    </rPh>
    <phoneticPr fontId="2"/>
  </si>
  <si>
    <t xml:space="preserve"> （理事の第三者委員就任禁止、複数選任）</t>
    <phoneticPr fontId="2"/>
  </si>
  <si>
    <t>※ 該当項目に✓を記入</t>
    <phoneticPr fontId="2"/>
  </si>
  <si>
    <t>指導監査事項
第1-2-ア</t>
    <rPh sb="0" eb="4">
      <t>シドウカンサ</t>
    </rPh>
    <rPh sb="4" eb="6">
      <t>ジコウ</t>
    </rPh>
    <rPh sb="7" eb="8">
      <t>ダイ</t>
    </rPh>
    <phoneticPr fontId="2"/>
  </si>
  <si>
    <t>利用者の病状の急変等に備えるため、あらかじめ協力医療機関を定めているか。</t>
    <rPh sb="0" eb="3">
      <t>リヨウシャ</t>
    </rPh>
    <rPh sb="4" eb="6">
      <t>ビョウジョウ</t>
    </rPh>
    <rPh sb="7" eb="10">
      <t>キュウヘントウ</t>
    </rPh>
    <rPh sb="11" eb="12">
      <t>ソナ</t>
    </rPh>
    <rPh sb="22" eb="24">
      <t>キョウリョク</t>
    </rPh>
    <rPh sb="24" eb="26">
      <t>イリョウ</t>
    </rPh>
    <rPh sb="26" eb="28">
      <t>キカン</t>
    </rPh>
    <phoneticPr fontId="2"/>
  </si>
  <si>
    <t>身体的拘束等を行った場合に、市長又は保護の実施機関の長、当該利用者の家族等への連絡を行っているか。</t>
    <phoneticPr fontId="2"/>
  </si>
  <si>
    <t>(準用)省令第57条第3項</t>
    <rPh sb="2" eb="3">
      <t>ヨウ</t>
    </rPh>
    <rPh sb="4" eb="6">
      <t>ショウレイ</t>
    </rPh>
    <rPh sb="6" eb="7">
      <t>ダイ</t>
    </rPh>
    <rPh sb="9" eb="10">
      <t>ジョウ</t>
    </rPh>
    <rPh sb="10" eb="11">
      <t>ダイ</t>
    </rPh>
    <rPh sb="12" eb="13">
      <t>コウ</t>
    </rPh>
    <phoneticPr fontId="2"/>
  </si>
  <si>
    <t>(準用)省令第57条第4項</t>
    <rPh sb="2" eb="3">
      <t>ヨウ</t>
    </rPh>
    <rPh sb="4" eb="6">
      <t>ショウレイ</t>
    </rPh>
    <rPh sb="6" eb="7">
      <t>ダイ</t>
    </rPh>
    <rPh sb="9" eb="10">
      <t>ジョウ</t>
    </rPh>
    <rPh sb="10" eb="11">
      <t>ダイ</t>
    </rPh>
    <rPh sb="12" eb="13">
      <t>コウ</t>
    </rPh>
    <phoneticPr fontId="2"/>
  </si>
  <si>
    <t>支援計画の作成に当たっては、適切な方法により、利用者の有する能力、環境及び日常生活全般の状況等の評価を通じて利用者の希望する生活や課題等の把握（アセスメント）を行うとともに、利用者の自己決定の尊重及び意思決定の支援に配慮しつつ、利用者が自立した日常生活を営むことができるように支援する上での適切な支援内容の検討をしているか。</t>
    <rPh sb="0" eb="4">
      <t>シエンケイカク</t>
    </rPh>
    <rPh sb="5" eb="7">
      <t>サクセイ</t>
    </rPh>
    <rPh sb="8" eb="9">
      <t>ア</t>
    </rPh>
    <rPh sb="87" eb="90">
      <t>リヨウシャ</t>
    </rPh>
    <rPh sb="91" eb="95">
      <t>ジコケッテイ</t>
    </rPh>
    <rPh sb="96" eb="98">
      <t>ソンチョウ</t>
    </rPh>
    <rPh sb="98" eb="99">
      <t>オヨ</t>
    </rPh>
    <rPh sb="100" eb="104">
      <t>イシケッテイ</t>
    </rPh>
    <rPh sb="105" eb="107">
      <t>シエン</t>
    </rPh>
    <rPh sb="108" eb="110">
      <t>ハイリョ</t>
    </rPh>
    <rPh sb="114" eb="117">
      <t>リヨウシャ</t>
    </rPh>
    <rPh sb="118" eb="120">
      <t>ジリツ</t>
    </rPh>
    <rPh sb="122" eb="126">
      <t>ニチジョウセイカツ</t>
    </rPh>
    <rPh sb="127" eb="128">
      <t>イトナ</t>
    </rPh>
    <rPh sb="138" eb="140">
      <t>シエン</t>
    </rPh>
    <rPh sb="142" eb="143">
      <t>ウエ</t>
    </rPh>
    <rPh sb="145" eb="147">
      <t>テキセツ</t>
    </rPh>
    <phoneticPr fontId="2"/>
  </si>
  <si>
    <t>(準用)省令第58条第4項</t>
    <rPh sb="2" eb="3">
      <t>ヨウ</t>
    </rPh>
    <rPh sb="4" eb="6">
      <t>ショウレイ</t>
    </rPh>
    <rPh sb="6" eb="7">
      <t>ダイ</t>
    </rPh>
    <rPh sb="9" eb="10">
      <t>ジョウ</t>
    </rPh>
    <rPh sb="10" eb="11">
      <t>ダイ</t>
    </rPh>
    <rPh sb="12" eb="13">
      <t>コウ</t>
    </rPh>
    <phoneticPr fontId="2"/>
  </si>
  <si>
    <t>(準用)省令第58条第5項</t>
    <rPh sb="2" eb="3">
      <t>ヨウ</t>
    </rPh>
    <rPh sb="4" eb="6">
      <t>ショウレイ</t>
    </rPh>
    <rPh sb="6" eb="7">
      <t>ダイ</t>
    </rPh>
    <rPh sb="9" eb="10">
      <t>ジョウ</t>
    </rPh>
    <rPh sb="10" eb="11">
      <t>ダイ</t>
    </rPh>
    <rPh sb="12" eb="13">
      <t>コウ</t>
    </rPh>
    <phoneticPr fontId="2"/>
  </si>
  <si>
    <t>(準用)省令第58条第6項</t>
    <rPh sb="2" eb="3">
      <t>ヨウ</t>
    </rPh>
    <rPh sb="4" eb="6">
      <t>ショウレイ</t>
    </rPh>
    <rPh sb="6" eb="7">
      <t>ダイ</t>
    </rPh>
    <rPh sb="9" eb="10">
      <t>ジョウ</t>
    </rPh>
    <rPh sb="10" eb="11">
      <t>ダイ</t>
    </rPh>
    <rPh sb="12" eb="13">
      <t>コウ</t>
    </rPh>
    <phoneticPr fontId="2"/>
  </si>
  <si>
    <t>(準用)省令第58条第7項</t>
    <rPh sb="2" eb="3">
      <t>ヨウ</t>
    </rPh>
    <rPh sb="4" eb="6">
      <t>ショウレイ</t>
    </rPh>
    <rPh sb="6" eb="7">
      <t>ダイ</t>
    </rPh>
    <rPh sb="9" eb="10">
      <t>ジョウ</t>
    </rPh>
    <rPh sb="10" eb="11">
      <t>ダイ</t>
    </rPh>
    <rPh sb="12" eb="13">
      <t>コウ</t>
    </rPh>
    <phoneticPr fontId="2"/>
  </si>
  <si>
    <t>(準用)省令第58条第8項</t>
    <rPh sb="2" eb="3">
      <t>ヨウ</t>
    </rPh>
    <rPh sb="4" eb="6">
      <t>ショウレイ</t>
    </rPh>
    <rPh sb="6" eb="7">
      <t>ダイ</t>
    </rPh>
    <rPh sb="9" eb="10">
      <t>ジョウ</t>
    </rPh>
    <rPh sb="10" eb="11">
      <t>ダイ</t>
    </rPh>
    <rPh sb="12" eb="13">
      <t>コウ</t>
    </rPh>
    <phoneticPr fontId="2"/>
  </si>
  <si>
    <t>(準用)省令第58条第9項</t>
    <rPh sb="2" eb="3">
      <t>ヨウ</t>
    </rPh>
    <rPh sb="4" eb="6">
      <t>ショウレイ</t>
    </rPh>
    <rPh sb="6" eb="7">
      <t>ダイ</t>
    </rPh>
    <rPh sb="9" eb="10">
      <t>ジョウ</t>
    </rPh>
    <rPh sb="10" eb="11">
      <t>ダイ</t>
    </rPh>
    <rPh sb="12" eb="13">
      <t>コウ</t>
    </rPh>
    <phoneticPr fontId="2"/>
  </si>
  <si>
    <t>(準用)省令第58条第10項</t>
    <rPh sb="2" eb="3">
      <t>ヨウ</t>
    </rPh>
    <rPh sb="4" eb="6">
      <t>ショウレイ</t>
    </rPh>
    <rPh sb="6" eb="7">
      <t>ダイ</t>
    </rPh>
    <rPh sb="9" eb="10">
      <t>ジョウ</t>
    </rPh>
    <rPh sb="10" eb="11">
      <t>ダイ</t>
    </rPh>
    <rPh sb="13" eb="14">
      <t>コウ</t>
    </rPh>
    <phoneticPr fontId="2"/>
  </si>
  <si>
    <t>(準用)省令第59条第1項</t>
    <rPh sb="2" eb="3">
      <t>ヨウ</t>
    </rPh>
    <rPh sb="4" eb="6">
      <t>ショウレイ</t>
    </rPh>
    <rPh sb="6" eb="7">
      <t>ダイ</t>
    </rPh>
    <rPh sb="9" eb="10">
      <t>ジョウ</t>
    </rPh>
    <rPh sb="10" eb="11">
      <t>ダイ</t>
    </rPh>
    <rPh sb="12" eb="13">
      <t>コウ</t>
    </rPh>
    <phoneticPr fontId="2"/>
  </si>
  <si>
    <t>(準用)省令第75条</t>
    <rPh sb="2" eb="3">
      <t>ヨウ</t>
    </rPh>
    <rPh sb="4" eb="6">
      <t>ショウレイ</t>
    </rPh>
    <rPh sb="6" eb="7">
      <t>ダイ</t>
    </rPh>
    <rPh sb="9" eb="10">
      <t>ジョウ</t>
    </rPh>
    <phoneticPr fontId="2"/>
  </si>
  <si>
    <t>(準用)省令第19条第1項</t>
    <rPh sb="2" eb="3">
      <t>ヨウ</t>
    </rPh>
    <rPh sb="4" eb="6">
      <t>ショウレイ</t>
    </rPh>
    <rPh sb="6" eb="7">
      <t>ダイ</t>
    </rPh>
    <rPh sb="9" eb="10">
      <t>ジョウ</t>
    </rPh>
    <rPh sb="10" eb="11">
      <t>ダイ</t>
    </rPh>
    <rPh sb="12" eb="13">
      <t>コウ</t>
    </rPh>
    <phoneticPr fontId="2"/>
  </si>
  <si>
    <t>(準用)省令第195条第1項</t>
    <rPh sb="2" eb="3">
      <t>ヨウ</t>
    </rPh>
    <rPh sb="4" eb="6">
      <t>ショウレイ</t>
    </rPh>
    <rPh sb="6" eb="7">
      <t>ダイ</t>
    </rPh>
    <rPh sb="10" eb="11">
      <t>ジョウ</t>
    </rPh>
    <rPh sb="11" eb="12">
      <t>ダイ</t>
    </rPh>
    <rPh sb="13" eb="14">
      <t>コウ</t>
    </rPh>
    <phoneticPr fontId="2"/>
  </si>
  <si>
    <r>
      <t>　利用者又は他の利用者の生命又は身体を保護するため緊急やむを得ない場合</t>
    </r>
    <r>
      <rPr>
        <sz val="8"/>
        <rFont val="HG丸ｺﾞｼｯｸM-PRO"/>
        <family val="3"/>
        <charset val="128"/>
      </rPr>
      <t>※1</t>
    </r>
    <r>
      <rPr>
        <sz val="10.5"/>
        <rFont val="HG丸ｺﾞｼｯｸM-PRO"/>
        <family val="3"/>
        <charset val="128"/>
      </rPr>
      <t>を除き、身体拘束等</t>
    </r>
    <r>
      <rPr>
        <sz val="8"/>
        <rFont val="HG丸ｺﾞｼｯｸM-PRO"/>
        <family val="3"/>
        <charset val="128"/>
      </rPr>
      <t>※2</t>
    </r>
    <r>
      <rPr>
        <sz val="10.5"/>
        <rFont val="HG丸ｺﾞｼｯｸM-PRO"/>
        <family val="3"/>
        <charset val="128"/>
      </rPr>
      <t>が行われていないか。</t>
    </r>
    <rPh sb="1" eb="4">
      <t>リヨウシャ</t>
    </rPh>
    <rPh sb="4" eb="5">
      <t>マタ</t>
    </rPh>
    <rPh sb="6" eb="7">
      <t>タ</t>
    </rPh>
    <rPh sb="8" eb="11">
      <t>リヨウシャ</t>
    </rPh>
    <rPh sb="12" eb="14">
      <t>セイメイ</t>
    </rPh>
    <rPh sb="14" eb="15">
      <t>マタ</t>
    </rPh>
    <rPh sb="16" eb="18">
      <t>シンタイ</t>
    </rPh>
    <rPh sb="19" eb="21">
      <t>ホゴ</t>
    </rPh>
    <rPh sb="25" eb="27">
      <t>キンキュウ</t>
    </rPh>
    <rPh sb="30" eb="31">
      <t>エ</t>
    </rPh>
    <rPh sb="33" eb="35">
      <t>バアイ</t>
    </rPh>
    <rPh sb="38" eb="39">
      <t>ノゾ</t>
    </rPh>
    <rPh sb="41" eb="43">
      <t>シンタイ</t>
    </rPh>
    <rPh sb="43" eb="45">
      <t>コウソク</t>
    </rPh>
    <rPh sb="45" eb="46">
      <t>トウ</t>
    </rPh>
    <phoneticPr fontId="2"/>
  </si>
  <si>
    <t>(準用)省令第35条の2第1項</t>
    <rPh sb="2" eb="3">
      <t>ヨウ</t>
    </rPh>
    <rPh sb="4" eb="6">
      <t>ショウレイ</t>
    </rPh>
    <rPh sb="6" eb="7">
      <t>ダイ</t>
    </rPh>
    <rPh sb="9" eb="10">
      <t>ジョウ</t>
    </rPh>
    <rPh sb="12" eb="13">
      <t>ダイ</t>
    </rPh>
    <rPh sb="14" eb="15">
      <t>コウ</t>
    </rPh>
    <phoneticPr fontId="2"/>
  </si>
  <si>
    <t>(準用)省令第35条の2第2項</t>
    <rPh sb="2" eb="3">
      <t>ヨウ</t>
    </rPh>
    <rPh sb="4" eb="6">
      <t>ショウレイ</t>
    </rPh>
    <rPh sb="6" eb="7">
      <t>ダイ</t>
    </rPh>
    <rPh sb="9" eb="10">
      <t>ジョウ</t>
    </rPh>
    <rPh sb="12" eb="13">
      <t>ダイ</t>
    </rPh>
    <rPh sb="14" eb="15">
      <t>コウ</t>
    </rPh>
    <phoneticPr fontId="2"/>
  </si>
  <si>
    <t>(準用)省令第35条の2第3項</t>
    <rPh sb="2" eb="3">
      <t>ヨウ</t>
    </rPh>
    <rPh sb="4" eb="6">
      <t>ショウレイ</t>
    </rPh>
    <rPh sb="6" eb="7">
      <t>ダイ</t>
    </rPh>
    <rPh sb="9" eb="10">
      <t>ジョウ</t>
    </rPh>
    <rPh sb="12" eb="13">
      <t>ダイ</t>
    </rPh>
    <rPh sb="14" eb="15">
      <t>コウ</t>
    </rPh>
    <phoneticPr fontId="2"/>
  </si>
  <si>
    <r>
      <t xml:space="preserve"> ※ □に</t>
    </r>
    <r>
      <rPr>
        <sz val="10.5"/>
        <rFont val="Segoe UI Symbol"/>
        <family val="3"/>
      </rPr>
      <t>✔</t>
    </r>
    <r>
      <rPr>
        <sz val="10.5"/>
        <rFont val="HG丸ｺﾞｼｯｸM-PRO"/>
        <family val="3"/>
        <charset val="128"/>
      </rPr>
      <t>を記入</t>
    </r>
    <rPh sb="7" eb="9">
      <t>キニュウ</t>
    </rPh>
    <phoneticPr fontId="2"/>
  </si>
  <si>
    <t>　⑧虐待の防止</t>
    <rPh sb="2" eb="4">
      <t>ギャクタイ</t>
    </rPh>
    <rPh sb="5" eb="7">
      <t>ボウシ</t>
    </rPh>
    <phoneticPr fontId="2"/>
  </si>
  <si>
    <t>　⑨掲示</t>
    <rPh sb="2" eb="4">
      <t>ケイジ</t>
    </rPh>
    <phoneticPr fontId="2"/>
  </si>
  <si>
    <t>(準用)省令第159条第2項,第3項,第6項</t>
    <rPh sb="1" eb="3">
      <t>ジュンヨウ</t>
    </rPh>
    <rPh sb="4" eb="6">
      <t>ショウレイ</t>
    </rPh>
    <rPh sb="6" eb="7">
      <t>ダイ</t>
    </rPh>
    <rPh sb="10" eb="11">
      <t>ジョウ</t>
    </rPh>
    <rPh sb="11" eb="12">
      <t>ダイ</t>
    </rPh>
    <rPh sb="13" eb="14">
      <t>コウ</t>
    </rPh>
    <rPh sb="15" eb="16">
      <t>ダイ</t>
    </rPh>
    <rPh sb="17" eb="18">
      <t>コウ</t>
    </rPh>
    <rPh sb="19" eb="20">
      <t>ダイ</t>
    </rPh>
    <rPh sb="21" eb="22">
      <t>コウ</t>
    </rPh>
    <phoneticPr fontId="2"/>
  </si>
  <si>
    <t>【記入要領】</t>
    <phoneticPr fontId="2"/>
  </si>
  <si>
    <t>(1)</t>
    <phoneticPr fontId="2"/>
  </si>
  <si>
    <t>(2)</t>
    <phoneticPr fontId="2"/>
  </si>
  <si>
    <t>(3)</t>
    <phoneticPr fontId="2"/>
  </si>
  <si>
    <t>(4)</t>
    <phoneticPr fontId="2"/>
  </si>
  <si>
    <t>(5)</t>
    <phoneticPr fontId="2"/>
  </si>
  <si>
    <t>(6)</t>
    <phoneticPr fontId="2"/>
  </si>
  <si>
    <t>(7)</t>
    <phoneticPr fontId="2"/>
  </si>
  <si>
    <t>(8)</t>
    <phoneticPr fontId="2"/>
  </si>
  <si>
    <t>(9)</t>
    <phoneticPr fontId="2"/>
  </si>
  <si>
    <t>(10)</t>
    <phoneticPr fontId="2"/>
  </si>
  <si>
    <t>(11)</t>
    <phoneticPr fontId="2"/>
  </si>
  <si>
    <t>(12)</t>
    <phoneticPr fontId="2"/>
  </si>
  <si>
    <t>(13)</t>
    <phoneticPr fontId="2"/>
  </si>
  <si>
    <t>(14)</t>
    <phoneticPr fontId="2"/>
  </si>
  <si>
    <t>(15)</t>
    <phoneticPr fontId="2"/>
  </si>
  <si>
    <t>(16)</t>
    <phoneticPr fontId="2"/>
  </si>
  <si>
    <t>(17)</t>
    <phoneticPr fontId="2"/>
  </si>
  <si>
    <t>(18)</t>
    <phoneticPr fontId="2"/>
  </si>
  <si>
    <t>「確認欄」については、記入しないこと。</t>
    <rPh sb="1" eb="3">
      <t>カクニン</t>
    </rPh>
    <rPh sb="3" eb="4">
      <t>ラン</t>
    </rPh>
    <rPh sb="11" eb="13">
      <t>キニュウ</t>
    </rPh>
    <phoneticPr fontId="3"/>
  </si>
  <si>
    <t>基準条例：熊本市保護施設等の設備及び運営に関する基準を定める条例（H24.12.26条例第81号）</t>
    <phoneticPr fontId="2"/>
  </si>
  <si>
    <r>
      <t>基準</t>
    </r>
    <r>
      <rPr>
        <sz val="10.5"/>
        <rFont val="HG丸ｺﾞｼｯｸM-PRO"/>
        <family val="3"/>
        <charset val="128"/>
      </rPr>
      <t>省令：救護施設、更生施設、授産施設及び宿泊提供施設の設備及び運営に関する基準（昭和41年７月1日厚生省令第18号）</t>
    </r>
    <rPh sb="0" eb="2">
      <t>キジュン</t>
    </rPh>
    <rPh sb="2" eb="4">
      <t>ショウレイ</t>
    </rPh>
    <rPh sb="5" eb="7">
      <t>キュウゴ</t>
    </rPh>
    <rPh sb="7" eb="9">
      <t>シセツ</t>
    </rPh>
    <rPh sb="10" eb="12">
      <t>コウセイ</t>
    </rPh>
    <rPh sb="12" eb="14">
      <t>シセツ</t>
    </rPh>
    <rPh sb="15" eb="17">
      <t>ジュサン</t>
    </rPh>
    <rPh sb="17" eb="19">
      <t>シセツ</t>
    </rPh>
    <rPh sb="19" eb="20">
      <t>オヨ</t>
    </rPh>
    <rPh sb="21" eb="23">
      <t>シュクハク</t>
    </rPh>
    <rPh sb="23" eb="25">
      <t>テイキョウ</t>
    </rPh>
    <rPh sb="25" eb="27">
      <t>シセツ</t>
    </rPh>
    <rPh sb="28" eb="30">
      <t>セツビ</t>
    </rPh>
    <rPh sb="30" eb="31">
      <t>オヨ</t>
    </rPh>
    <rPh sb="32" eb="34">
      <t>ウンエイ</t>
    </rPh>
    <rPh sb="35" eb="36">
      <t>カン</t>
    </rPh>
    <rPh sb="38" eb="40">
      <t>キジュン</t>
    </rPh>
    <rPh sb="41" eb="43">
      <t>ショウワ</t>
    </rPh>
    <rPh sb="45" eb="46">
      <t>ネン</t>
    </rPh>
    <rPh sb="47" eb="48">
      <t>ガツ</t>
    </rPh>
    <rPh sb="48" eb="50">
      <t>ツイタチ</t>
    </rPh>
    <rPh sb="50" eb="53">
      <t>コウセイショウ</t>
    </rPh>
    <rPh sb="53" eb="54">
      <t>レイ</t>
    </rPh>
    <rPh sb="54" eb="55">
      <t>ダイ</t>
    </rPh>
    <rPh sb="57" eb="58">
      <t>ゴウ</t>
    </rPh>
    <phoneticPr fontId="1"/>
  </si>
  <si>
    <r>
      <t>基準</t>
    </r>
    <r>
      <rPr>
        <sz val="10.5"/>
        <rFont val="HG丸ｺﾞｼｯｸM-PRO"/>
        <family val="3"/>
        <charset val="128"/>
      </rPr>
      <t>省令解釈通知：救護施設、更生施設、授産施設及び宿泊提供施設の 整備及び運営に関する最低基準の施行について（S41.12.15 社施第335号）</t>
    </r>
    <rPh sb="0" eb="2">
      <t>キジュン</t>
    </rPh>
    <rPh sb="2" eb="4">
      <t>ショウレイ</t>
    </rPh>
    <rPh sb="4" eb="6">
      <t>カイシャク</t>
    </rPh>
    <rPh sb="6" eb="8">
      <t>ツウチ</t>
    </rPh>
    <rPh sb="9" eb="13">
      <t>キュウゴシセツ</t>
    </rPh>
    <rPh sb="14" eb="16">
      <t>コウセイ</t>
    </rPh>
    <rPh sb="16" eb="18">
      <t>シセツ</t>
    </rPh>
    <rPh sb="19" eb="23">
      <t>ジュサンシセツ</t>
    </rPh>
    <rPh sb="23" eb="24">
      <t>オヨ</t>
    </rPh>
    <rPh sb="25" eb="29">
      <t>シュクハクテイキョウ</t>
    </rPh>
    <rPh sb="29" eb="31">
      <t>シセツ</t>
    </rPh>
    <rPh sb="33" eb="35">
      <t>セイビ</t>
    </rPh>
    <rPh sb="35" eb="36">
      <t>オヨ</t>
    </rPh>
    <rPh sb="37" eb="39">
      <t>ウンエイ</t>
    </rPh>
    <rPh sb="40" eb="41">
      <t>カン</t>
    </rPh>
    <rPh sb="43" eb="47">
      <t>サイテイキジュン</t>
    </rPh>
    <rPh sb="48" eb="50">
      <t>セコウ</t>
    </rPh>
    <rPh sb="65" eb="66">
      <t>シャ</t>
    </rPh>
    <rPh sb="66" eb="67">
      <t>シ</t>
    </rPh>
    <rPh sb="67" eb="68">
      <t>ダイ</t>
    </rPh>
    <phoneticPr fontId="1"/>
  </si>
  <si>
    <t>生活保護法による保護施設の管理規程について（S32.3.30 社発第254号）</t>
    <rPh sb="0" eb="2">
      <t>セイカツ</t>
    </rPh>
    <rPh sb="2" eb="5">
      <t>ホゴホウ</t>
    </rPh>
    <rPh sb="8" eb="10">
      <t>ホゴ</t>
    </rPh>
    <rPh sb="10" eb="12">
      <t>シセツ</t>
    </rPh>
    <rPh sb="13" eb="15">
      <t>カンリ</t>
    </rPh>
    <rPh sb="15" eb="17">
      <t>キテイ</t>
    </rPh>
    <rPh sb="31" eb="32">
      <t>シャ</t>
    </rPh>
    <rPh sb="32" eb="33">
      <t>ハツ</t>
    </rPh>
    <rPh sb="33" eb="34">
      <t>ダイ</t>
    </rPh>
    <rPh sb="37" eb="38">
      <t>ゴウ</t>
    </rPh>
    <phoneticPr fontId="2"/>
  </si>
  <si>
    <t xml:space="preserve">授産施設、小規模作業所等において作業に従事する障害者に対する労働基準法第9条の適用について(H19.5.23 基発第 0517002 号 ）                     </t>
    <phoneticPr fontId="2"/>
  </si>
  <si>
    <t xml:space="preserve">指定基準条例：熊本市指定障害福祉サービスの事業等の人員、設備及び運営に関する基準を定める条例(平成24年12月26日 条例第96号）                      </t>
    <rPh sb="4" eb="6">
      <t>ジョウレイ</t>
    </rPh>
    <rPh sb="61" eb="62">
      <t>ダイ</t>
    </rPh>
    <phoneticPr fontId="2"/>
  </si>
  <si>
    <t xml:space="preserve">感染症等発生時の報告：社会福祉施設等における感染症発生時に係る報告について（H17.2.22 社援発0222002号ほか）                                </t>
    <rPh sb="0" eb="3">
      <t>カンセンショウ</t>
    </rPh>
    <rPh sb="3" eb="4">
      <t>トウ</t>
    </rPh>
    <rPh sb="4" eb="6">
      <t>ハッセイ</t>
    </rPh>
    <rPh sb="6" eb="7">
      <t>ジ</t>
    </rPh>
    <rPh sb="8" eb="10">
      <t>ホウコク</t>
    </rPh>
    <rPh sb="11" eb="13">
      <t>シャカイ</t>
    </rPh>
    <rPh sb="13" eb="15">
      <t>フクシ</t>
    </rPh>
    <rPh sb="15" eb="17">
      <t>シセツ</t>
    </rPh>
    <rPh sb="17" eb="18">
      <t>トウ</t>
    </rPh>
    <rPh sb="22" eb="25">
      <t>カンセンショウ</t>
    </rPh>
    <rPh sb="25" eb="27">
      <t>ハッセイ</t>
    </rPh>
    <rPh sb="27" eb="28">
      <t>ジ</t>
    </rPh>
    <rPh sb="29" eb="30">
      <t>カカ</t>
    </rPh>
    <rPh sb="31" eb="33">
      <t>ホウコク</t>
    </rPh>
    <rPh sb="47" eb="48">
      <t>シャ</t>
    </rPh>
    <rPh sb="48" eb="49">
      <t>エン</t>
    </rPh>
    <rPh sb="49" eb="50">
      <t>ハツ</t>
    </rPh>
    <rPh sb="57" eb="58">
      <t>ゴウ</t>
    </rPh>
    <phoneticPr fontId="2"/>
  </si>
  <si>
    <t>苦情解決指針：社会福祉事業の経営者による福祉サービスに関する苦情解決の仕組みの指針について（H12.6.7 社援第1352号ほか）</t>
    <rPh sb="0" eb="2">
      <t>クジョウ</t>
    </rPh>
    <rPh sb="2" eb="4">
      <t>カイケツ</t>
    </rPh>
    <rPh sb="4" eb="6">
      <t>シシン</t>
    </rPh>
    <rPh sb="7" eb="9">
      <t>シャカイ</t>
    </rPh>
    <phoneticPr fontId="2"/>
  </si>
  <si>
    <t>生活保護法（昭和25年法律第144号）</t>
    <rPh sb="0" eb="2">
      <t>セイカツ</t>
    </rPh>
    <rPh sb="2" eb="5">
      <t>ホゴホウ</t>
    </rPh>
    <rPh sb="6" eb="8">
      <t>ショウワ</t>
    </rPh>
    <rPh sb="10" eb="11">
      <t>ネン</t>
    </rPh>
    <rPh sb="11" eb="13">
      <t>ホウリツ</t>
    </rPh>
    <rPh sb="13" eb="14">
      <t>ダイ</t>
    </rPh>
    <rPh sb="17" eb="18">
      <t>ゴウ</t>
    </rPh>
    <phoneticPr fontId="2"/>
  </si>
  <si>
    <t>生活保護法による保護施設に対する指導監査について（H12.10.25 社援第2395号）／（H24.3.26　社施発0326第4号）</t>
    <phoneticPr fontId="2"/>
  </si>
  <si>
    <t>社会福祉法（昭和26年法律第45号）</t>
    <rPh sb="0" eb="2">
      <t>シャカイ</t>
    </rPh>
    <rPh sb="2" eb="4">
      <t>フクシ</t>
    </rPh>
    <rPh sb="4" eb="5">
      <t>ホウ</t>
    </rPh>
    <rPh sb="6" eb="8">
      <t>ショウワ</t>
    </rPh>
    <rPh sb="10" eb="11">
      <t>ネン</t>
    </rPh>
    <rPh sb="11" eb="13">
      <t>ホウリツ</t>
    </rPh>
    <rPh sb="13" eb="14">
      <t>ダイ</t>
    </rPh>
    <rPh sb="16" eb="17">
      <t>ゴウ</t>
    </rPh>
    <phoneticPr fontId="2"/>
  </si>
  <si>
    <t>社会福祉法施行規則（昭和26年6月21日厚生省令第28号）</t>
    <rPh sb="0" eb="2">
      <t>シャカイ</t>
    </rPh>
    <rPh sb="2" eb="4">
      <t>フクシ</t>
    </rPh>
    <rPh sb="4" eb="5">
      <t>ホウ</t>
    </rPh>
    <rPh sb="5" eb="7">
      <t>セコウ</t>
    </rPh>
    <rPh sb="7" eb="9">
      <t>キソク</t>
    </rPh>
    <rPh sb="10" eb="12">
      <t>ショウワ</t>
    </rPh>
    <rPh sb="14" eb="15">
      <t>ネン</t>
    </rPh>
    <rPh sb="16" eb="17">
      <t>ガツ</t>
    </rPh>
    <rPh sb="19" eb="20">
      <t>ニチ</t>
    </rPh>
    <rPh sb="20" eb="23">
      <t>コウセイショウ</t>
    </rPh>
    <rPh sb="23" eb="24">
      <t>レイ</t>
    </rPh>
    <rPh sb="24" eb="25">
      <t>ダイ</t>
    </rPh>
    <rPh sb="27" eb="28">
      <t>ゴウ</t>
    </rPh>
    <phoneticPr fontId="2"/>
  </si>
  <si>
    <t>個人情報の保護に関する法律（平成15年法律第57号）</t>
    <rPh sb="0" eb="2">
      <t>コジン</t>
    </rPh>
    <rPh sb="2" eb="4">
      <t>ジョウホウ</t>
    </rPh>
    <rPh sb="5" eb="7">
      <t>ホゴ</t>
    </rPh>
    <rPh sb="8" eb="9">
      <t>カン</t>
    </rPh>
    <rPh sb="11" eb="13">
      <t>ホウリツ</t>
    </rPh>
    <rPh sb="14" eb="16">
      <t>ヘイセイ</t>
    </rPh>
    <rPh sb="18" eb="19">
      <t>ネン</t>
    </rPh>
    <rPh sb="19" eb="21">
      <t>ホウリツ</t>
    </rPh>
    <rPh sb="21" eb="22">
      <t>ダイ</t>
    </rPh>
    <rPh sb="24" eb="25">
      <t>ゴウ</t>
    </rPh>
    <phoneticPr fontId="2"/>
  </si>
  <si>
    <t>障害者の日常生活及び社会生活を総合的に判断する法律（平成17年11月7日法律第123号）</t>
    <rPh sb="0" eb="3">
      <t>ショウガイシャ</t>
    </rPh>
    <rPh sb="4" eb="6">
      <t>ニチジョウ</t>
    </rPh>
    <rPh sb="6" eb="8">
      <t>セイカツ</t>
    </rPh>
    <rPh sb="8" eb="9">
      <t>オヨ</t>
    </rPh>
    <rPh sb="10" eb="12">
      <t>シャカイ</t>
    </rPh>
    <rPh sb="12" eb="14">
      <t>セイカツ</t>
    </rPh>
    <rPh sb="15" eb="18">
      <t>ソウゴウテキ</t>
    </rPh>
    <rPh sb="19" eb="21">
      <t>ハンダン</t>
    </rPh>
    <rPh sb="23" eb="25">
      <t>ホウリツ</t>
    </rPh>
    <rPh sb="26" eb="28">
      <t>ヘイセイ</t>
    </rPh>
    <rPh sb="30" eb="31">
      <t>ネン</t>
    </rPh>
    <rPh sb="33" eb="34">
      <t>ガツ</t>
    </rPh>
    <rPh sb="35" eb="36">
      <t>ニチ</t>
    </rPh>
    <rPh sb="36" eb="38">
      <t>ホウリツ</t>
    </rPh>
    <rPh sb="38" eb="39">
      <t>ダイ</t>
    </rPh>
    <rPh sb="42" eb="43">
      <t>ゴウ</t>
    </rPh>
    <phoneticPr fontId="2"/>
  </si>
  <si>
    <t>省令解釈通知：障害者の日常生活及び社会生活を総合的に支援するための法律に基づく指定障害福祉サービスの事業等の人員、設備及び　</t>
    <rPh sb="0" eb="2">
      <t>ショウレイ</t>
    </rPh>
    <rPh sb="2" eb="4">
      <t>カイシャク</t>
    </rPh>
    <rPh sb="4" eb="6">
      <t>ツウチ</t>
    </rPh>
    <phoneticPr fontId="2"/>
  </si>
  <si>
    <t>「点検内容等」の欄が不足するときは、別葉に記載して添付すること。</t>
    <phoneticPr fontId="2"/>
  </si>
  <si>
    <r>
      <t xml:space="preserve">該当しない事項、又は前年度事例がない場合は、「自己点検結果」欄を </t>
    </r>
    <r>
      <rPr>
        <strike/>
        <sz val="11"/>
        <rFont val="HG丸ｺﾞｼｯｸM-PRO"/>
        <family val="3"/>
        <charset val="128"/>
      </rPr>
      <t xml:space="preserve">　　　　 </t>
    </r>
    <r>
      <rPr>
        <sz val="11"/>
        <rFont val="HG丸ｺﾞｼｯｸM-PRO"/>
        <family val="3"/>
        <charset val="128"/>
      </rPr>
      <t>で消すこと。</t>
    </r>
    <rPh sb="23" eb="25">
      <t>ジコ</t>
    </rPh>
    <rPh sb="25" eb="27">
      <t>テンケン</t>
    </rPh>
    <rPh sb="27" eb="29">
      <t>ケッカ</t>
    </rPh>
    <phoneticPr fontId="3"/>
  </si>
  <si>
    <t>各事項について自己点検を行い、その結果を「自己点検結果」欄の該当項目を○で囲むこと。</t>
    <rPh sb="21" eb="23">
      <t>ジコ</t>
    </rPh>
    <rPh sb="23" eb="25">
      <t>テンケン</t>
    </rPh>
    <rPh sb="25" eb="27">
      <t>ケッカ</t>
    </rPh>
    <phoneticPr fontId="3"/>
  </si>
  <si>
    <t>日常生活費取扱通知：障害福祉サービス等における日常生活に要する費用の取扱いについて（H18.12.6　障発第1206002号）</t>
    <rPh sb="0" eb="5">
      <t>ニチジョウセイカツヒ</t>
    </rPh>
    <rPh sb="5" eb="7">
      <t>トリアツカ</t>
    </rPh>
    <rPh sb="7" eb="9">
      <t>ツウチ</t>
    </rPh>
    <phoneticPr fontId="2"/>
  </si>
  <si>
    <t>日常生活費取扱通知</t>
    <rPh sb="0" eb="2">
      <t>ニチジョウ</t>
    </rPh>
    <rPh sb="2" eb="4">
      <t>セイカツ</t>
    </rPh>
    <rPh sb="4" eb="5">
      <t>ヒ</t>
    </rPh>
    <rPh sb="5" eb="7">
      <t>トリアツカ</t>
    </rPh>
    <rPh sb="7" eb="9">
      <t>ツウチ</t>
    </rPh>
    <phoneticPr fontId="2"/>
  </si>
  <si>
    <t xml:space="preserve">省令：障害者の日常生活及び社会生活を総合的に支援するための法律に基づく指定障害福祉サービスの事業等の人員、設備 及び       </t>
    <rPh sb="0" eb="2">
      <t>ショウレイ</t>
    </rPh>
    <phoneticPr fontId="2"/>
  </si>
  <si>
    <t>運営に関する基準について（H18.12.6　障発第1206001号）</t>
    <phoneticPr fontId="2"/>
  </si>
  <si>
    <t>運営に関する基準（平成18年厚生労働省令第171号）　※（準用）：省令第206条による準用を示す。</t>
    <rPh sb="29" eb="30">
      <t>ジュン</t>
    </rPh>
    <rPh sb="30" eb="31">
      <t>ヨウ</t>
    </rPh>
    <rPh sb="33" eb="35">
      <t>ショウレイ</t>
    </rPh>
    <rPh sb="35" eb="36">
      <t>ダイ</t>
    </rPh>
    <rPh sb="39" eb="40">
      <t>ジョウ</t>
    </rPh>
    <rPh sb="43" eb="45">
      <t>ジュンヨウ</t>
    </rPh>
    <rPh sb="46" eb="47">
      <t>シメ</t>
    </rPh>
    <phoneticPr fontId="2"/>
  </si>
  <si>
    <t xml:space="preserve">設備は当該施設の専用になっているか。
</t>
    <rPh sb="0" eb="2">
      <t>セツビ</t>
    </rPh>
    <rPh sb="3" eb="5">
      <t>トウガイ</t>
    </rPh>
    <rPh sb="5" eb="7">
      <t>シセツ</t>
    </rPh>
    <rPh sb="8" eb="10">
      <t>センヨウ</t>
    </rPh>
    <phoneticPr fontId="2"/>
  </si>
  <si>
    <t>（処遇に支障がなければこの限りでない。）</t>
    <phoneticPr fontId="2"/>
  </si>
  <si>
    <t xml:space="preserve">基準省令第3条
</t>
    <rPh sb="0" eb="2">
      <t>キジュン</t>
    </rPh>
    <rPh sb="2" eb="4">
      <t>ショウレイ</t>
    </rPh>
    <rPh sb="4" eb="5">
      <t>ダイ</t>
    </rPh>
    <rPh sb="6" eb="7">
      <t>ジョウ</t>
    </rPh>
    <phoneticPr fontId="2"/>
  </si>
  <si>
    <t xml:space="preserve">基準省令解釈通知
</t>
    <phoneticPr fontId="2"/>
  </si>
  <si>
    <t>第1-2</t>
    <phoneticPr fontId="2"/>
  </si>
  <si>
    <t>居室等の清掃、衛生管理、保温、換気、採光及び照明は適切にな</t>
    <phoneticPr fontId="2"/>
  </si>
  <si>
    <t>されているか。　</t>
    <phoneticPr fontId="2"/>
  </si>
  <si>
    <t>常に施設内外の清潔を保つとともに、毎年一回以上大掃除を行っ</t>
    <rPh sb="0" eb="1">
      <t>ツネ</t>
    </rPh>
    <rPh sb="2" eb="4">
      <t>シセツ</t>
    </rPh>
    <rPh sb="4" eb="5">
      <t>ナイ</t>
    </rPh>
    <rPh sb="5" eb="6">
      <t>ガイ</t>
    </rPh>
    <rPh sb="7" eb="9">
      <t>セイケツ</t>
    </rPh>
    <rPh sb="10" eb="11">
      <t>タモ</t>
    </rPh>
    <rPh sb="17" eb="19">
      <t>マイトシ</t>
    </rPh>
    <rPh sb="19" eb="21">
      <t>イッカイ</t>
    </rPh>
    <rPh sb="21" eb="23">
      <t>イジョウ</t>
    </rPh>
    <rPh sb="23" eb="26">
      <t>オオソウジ</t>
    </rPh>
    <rPh sb="27" eb="28">
      <t>オコナ</t>
    </rPh>
    <phoneticPr fontId="2"/>
  </si>
  <si>
    <t>ているか。</t>
    <phoneticPr fontId="2"/>
  </si>
  <si>
    <t>入所者の使用する設備、食器等又は飲用に供する水については、</t>
    <rPh sb="0" eb="3">
      <t>ニュウショシャ</t>
    </rPh>
    <rPh sb="4" eb="6">
      <t>シヨウ</t>
    </rPh>
    <rPh sb="8" eb="10">
      <t>セツビ</t>
    </rPh>
    <rPh sb="11" eb="13">
      <t>ショッキ</t>
    </rPh>
    <rPh sb="13" eb="14">
      <t>トウ</t>
    </rPh>
    <rPh sb="14" eb="15">
      <t>マタ</t>
    </rPh>
    <rPh sb="16" eb="18">
      <t>インヨウ</t>
    </rPh>
    <rPh sb="19" eb="20">
      <t>キョウ</t>
    </rPh>
    <rPh sb="22" eb="23">
      <t>ミズ</t>
    </rPh>
    <phoneticPr fontId="2"/>
  </si>
  <si>
    <t>衛生的な管理に努め、又は衛生上必要な措置を講じているか。</t>
    <phoneticPr fontId="2"/>
  </si>
  <si>
    <t>便所等の必要な場所にカーテン等が設置され、入所者のプライ</t>
    <phoneticPr fontId="2"/>
  </si>
  <si>
    <t>バシーが守られるよう配慮がなされているか。</t>
    <phoneticPr fontId="2"/>
  </si>
  <si>
    <t>作業室、便所等必要な場所にナースコールが設置され、円滑に</t>
    <rPh sb="0" eb="2">
      <t>サギョウ</t>
    </rPh>
    <phoneticPr fontId="2"/>
  </si>
  <si>
    <t>作動するか。</t>
    <phoneticPr fontId="2"/>
  </si>
  <si>
    <t>第1-2-エ</t>
    <phoneticPr fontId="2"/>
  </si>
  <si>
    <t>指導監査事項</t>
    <rPh sb="0" eb="2">
      <t>シドウ</t>
    </rPh>
    <rPh sb="2" eb="4">
      <t>カンサ</t>
    </rPh>
    <rPh sb="4" eb="6">
      <t>ジコウ</t>
    </rPh>
    <phoneticPr fontId="2"/>
  </si>
  <si>
    <t>第1-２-オ</t>
    <phoneticPr fontId="2"/>
  </si>
  <si>
    <t>第１本文</t>
    <phoneticPr fontId="2"/>
  </si>
  <si>
    <t>指導監査事項</t>
    <phoneticPr fontId="2"/>
  </si>
  <si>
    <t>第１-1-(1)-ア</t>
    <phoneticPr fontId="2"/>
  </si>
  <si>
    <t>第１-1-(1)-イ</t>
    <phoneticPr fontId="2"/>
  </si>
  <si>
    <t>施設の処遇について、個人の尊厳の保持を旨とし、利用者の意向、</t>
    <rPh sb="0" eb="2">
      <t>シセツ</t>
    </rPh>
    <rPh sb="3" eb="5">
      <t>ショグウ</t>
    </rPh>
    <rPh sb="10" eb="12">
      <t>コジン</t>
    </rPh>
    <rPh sb="13" eb="15">
      <t>ソンゲン</t>
    </rPh>
    <rPh sb="16" eb="18">
      <t>ホジ</t>
    </rPh>
    <rPh sb="19" eb="20">
      <t>ムネ</t>
    </rPh>
    <rPh sb="23" eb="26">
      <t>リヨウシャ</t>
    </rPh>
    <rPh sb="27" eb="29">
      <t>イコウ</t>
    </rPh>
    <phoneticPr fontId="2"/>
  </si>
  <si>
    <t>希望等を尊重するよう配慮がなされているか。</t>
    <phoneticPr fontId="2"/>
  </si>
  <si>
    <t>施設の管理の都合により、利用者の生活を不当に制限していない</t>
    <phoneticPr fontId="2"/>
  </si>
  <si>
    <t>か。</t>
    <phoneticPr fontId="2"/>
  </si>
  <si>
    <t>日常生活動作能力、心理状態、家族関係及び所内生活態度等につ</t>
    <phoneticPr fontId="2"/>
  </si>
  <si>
    <t>いての定期的調査結果及び利用者本人等の希望に基づいて策定さ</t>
    <phoneticPr fontId="2"/>
  </si>
  <si>
    <t>れているか。</t>
    <phoneticPr fontId="2"/>
  </si>
  <si>
    <t>入所後、適切な時期に、ケース会議の検討結果等を踏まえた上で</t>
    <phoneticPr fontId="2"/>
  </si>
  <si>
    <t>策定され、必要に応じて見直しが行われているか。</t>
    <phoneticPr fontId="2"/>
  </si>
  <si>
    <t>第5-3-(3)</t>
    <phoneticPr fontId="2"/>
  </si>
  <si>
    <t>基準省令解釈通知</t>
    <rPh sb="2" eb="4">
      <t>ショウレイ</t>
    </rPh>
    <phoneticPr fontId="2"/>
  </si>
  <si>
    <t>「授産施設、小規模作業所等において作業に従事する障害者に対する労働基準法第9条の適用について」</t>
    <phoneticPr fontId="2"/>
  </si>
  <si>
    <t xml:space="preserve">基準省令解釈通知
</t>
    <rPh sb="2" eb="4">
      <t>ショウレイ</t>
    </rPh>
    <phoneticPr fontId="2"/>
  </si>
  <si>
    <t>第5-３-(7)、(8)</t>
    <phoneticPr fontId="2"/>
  </si>
  <si>
    <t xml:space="preserve">基準省令第26条
</t>
    <rPh sb="0" eb="2">
      <t>キジュン</t>
    </rPh>
    <rPh sb="2" eb="4">
      <t>ショウレイ</t>
    </rPh>
    <rPh sb="4" eb="5">
      <t>ダイ</t>
    </rPh>
    <rPh sb="7" eb="8">
      <t>ジョウ</t>
    </rPh>
    <phoneticPr fontId="2"/>
  </si>
  <si>
    <t xml:space="preserve">基準省令解釈通知
</t>
    <phoneticPr fontId="2"/>
  </si>
  <si>
    <t>第5-３-(4)</t>
    <phoneticPr fontId="2"/>
  </si>
  <si>
    <t>第5-３-(6)</t>
    <phoneticPr fontId="2"/>
  </si>
  <si>
    <t>また、その完結の日から5年間保存しているか。</t>
    <phoneticPr fontId="2"/>
  </si>
  <si>
    <t>【基準該当就労継続支援Ｂ型】</t>
    <rPh sb="1" eb="3">
      <t>キジュン</t>
    </rPh>
    <rPh sb="3" eb="5">
      <t>ガイトウ</t>
    </rPh>
    <rPh sb="5" eb="7">
      <t>シュウロウ</t>
    </rPh>
    <rPh sb="7" eb="9">
      <t>ケイゾク</t>
    </rPh>
    <rPh sb="9" eb="11">
      <t>シエン</t>
    </rPh>
    <rPh sb="12" eb="13">
      <t>ガタ</t>
    </rPh>
    <phoneticPr fontId="2"/>
  </si>
  <si>
    <t xml:space="preserve">基準省令第15条
</t>
    <rPh sb="0" eb="2">
      <t>キジュン</t>
    </rPh>
    <rPh sb="2" eb="4">
      <t>ショウレイ</t>
    </rPh>
    <rPh sb="4" eb="5">
      <t>ダイ</t>
    </rPh>
    <rPh sb="7" eb="8">
      <t>ジョウ</t>
    </rPh>
    <phoneticPr fontId="2"/>
  </si>
  <si>
    <t>基準省令解釈通知第4-3-(4)</t>
    <rPh sb="0" eb="4">
      <t>キジュンショウレイ</t>
    </rPh>
    <rPh sb="4" eb="8">
      <t>カイシャクツウチ</t>
    </rPh>
    <rPh sb="8" eb="9">
      <t>ダイ</t>
    </rPh>
    <phoneticPr fontId="2"/>
  </si>
  <si>
    <t>　　　＜基準該当就労継続支援B型＞</t>
    <phoneticPr fontId="2"/>
  </si>
  <si>
    <t>※　身体的拘束等を行う緊急の必要が生じる蓋然性が高い場合であって、あらかじめ当該利用者、その家族等に対してその旨及びその際に行う身体的拘束等の内容を説明し、承諾を得ていた場合を除く。</t>
    <rPh sb="2" eb="5">
      <t>シンタイテキ</t>
    </rPh>
    <rPh sb="5" eb="7">
      <t>コウソク</t>
    </rPh>
    <rPh sb="7" eb="8">
      <t>トウ</t>
    </rPh>
    <rPh sb="9" eb="10">
      <t>オコナ</t>
    </rPh>
    <rPh sb="11" eb="13">
      <t>キンキュウ</t>
    </rPh>
    <rPh sb="14" eb="16">
      <t>ヒツヨウ</t>
    </rPh>
    <phoneticPr fontId="2"/>
  </si>
  <si>
    <t>あらかじめ、協力歯科医療機関を定めておくよう努めているか。</t>
    <rPh sb="6" eb="8">
      <t>キョウリョク</t>
    </rPh>
    <rPh sb="8" eb="10">
      <t>シカ</t>
    </rPh>
    <rPh sb="10" eb="12">
      <t>イリョウ</t>
    </rPh>
    <rPh sb="12" eb="14">
      <t>キカン</t>
    </rPh>
    <rPh sb="15" eb="16">
      <t>サダ</t>
    </rPh>
    <rPh sb="22" eb="23">
      <t>ツト</t>
    </rPh>
    <phoneticPr fontId="2"/>
  </si>
  <si>
    <t>施設だより
事業報告書
ホームページ</t>
    <rPh sb="0" eb="2">
      <t>シセツ</t>
    </rPh>
    <rPh sb="6" eb="8">
      <t>ジギョウ</t>
    </rPh>
    <rPh sb="8" eb="10">
      <t>ホウコク</t>
    </rPh>
    <rPh sb="10" eb="11">
      <t>ショ</t>
    </rPh>
    <phoneticPr fontId="2"/>
  </si>
  <si>
    <t>指定基準条例第５条</t>
    <rPh sb="0" eb="2">
      <t>シテイ</t>
    </rPh>
    <rPh sb="2" eb="4">
      <t>キジュン</t>
    </rPh>
    <rPh sb="4" eb="6">
      <t>ジョウレイ</t>
    </rPh>
    <rPh sb="6" eb="7">
      <t>ダイ</t>
    </rPh>
    <rPh sb="8" eb="9">
      <t>ジョウ</t>
    </rPh>
    <phoneticPr fontId="2"/>
  </si>
  <si>
    <r>
      <t xml:space="preserve"> ※ □に</t>
    </r>
    <r>
      <rPr>
        <sz val="10.5"/>
        <rFont val="Segoe UI Symbol"/>
        <family val="3"/>
      </rPr>
      <t>✔</t>
    </r>
    <r>
      <rPr>
        <sz val="10.5"/>
        <rFont val="HG丸ｺﾞｼｯｸM-PRO"/>
        <family val="3"/>
        <charset val="128"/>
      </rPr>
      <t>を記入</t>
    </r>
    <phoneticPr fontId="2"/>
  </si>
  <si>
    <t>指導監査事項：熊本市社会福祉法人等指導監査要綱　別紙　熊本市保護施設指導監査事項</t>
    <rPh sb="0" eb="1">
      <t>シドウ</t>
    </rPh>
    <rPh sb="1" eb="3">
      <t>カンサ</t>
    </rPh>
    <rPh sb="3" eb="5">
      <t>ジコウ</t>
    </rPh>
    <rPh sb="7" eb="9">
      <t>クマモト</t>
    </rPh>
    <rPh sb="9" eb="10">
      <t>シ</t>
    </rPh>
    <rPh sb="10" eb="12">
      <t>シャカイ</t>
    </rPh>
    <rPh sb="12" eb="14">
      <t>フクシ</t>
    </rPh>
    <rPh sb="14" eb="16">
      <t>ホウジン</t>
    </rPh>
    <rPh sb="16" eb="17">
      <t>トウ</t>
    </rPh>
    <rPh sb="17" eb="19">
      <t>シドウ</t>
    </rPh>
    <rPh sb="18" eb="20">
      <t>カンサ</t>
    </rPh>
    <rPh sb="20" eb="22">
      <t>ヨウコウ</t>
    </rPh>
    <rPh sb="23" eb="25">
      <t>ベッシ</t>
    </rPh>
    <rPh sb="26" eb="29">
      <t>クマモトシ</t>
    </rPh>
    <rPh sb="29" eb="31">
      <t>ホゴ</t>
    </rPh>
    <rPh sb="31" eb="33">
      <t>シセツ</t>
    </rPh>
    <rPh sb="33" eb="35">
      <t>シドウ</t>
    </rPh>
    <rPh sb="35" eb="37">
      <t>カンサ</t>
    </rPh>
    <rPh sb="37" eb="39">
      <t>ジコウ</t>
    </rPh>
    <phoneticPr fontId="2"/>
  </si>
  <si>
    <t>省令解釈通知第3-3-(26)</t>
    <rPh sb="0" eb="2">
      <t>ショウレイ</t>
    </rPh>
    <rPh sb="2" eb="4">
      <t>カイシャク</t>
    </rPh>
    <rPh sb="4" eb="6">
      <t>ツウチ</t>
    </rPh>
    <rPh sb="6" eb="7">
      <t>ダイ</t>
    </rPh>
    <phoneticPr fontId="2"/>
  </si>
  <si>
    <t>根拠法令等</t>
    <rPh sb="0" eb="1">
      <t>ホン</t>
    </rPh>
    <rPh sb="1" eb="2">
      <t>ヒョウ</t>
    </rPh>
    <rPh sb="4" eb="5">
      <t>レイワネンドネンドジョウキョウキニュウ</t>
    </rPh>
    <phoneticPr fontId="3"/>
  </si>
  <si>
    <r>
      <t>入所者又は他の入所者の生命又は身体を保護するため緊急やむを得ない場合</t>
    </r>
    <r>
      <rPr>
        <sz val="8"/>
        <rFont val="HG丸ｺﾞｼｯｸM-PRO"/>
        <family val="3"/>
        <charset val="128"/>
      </rPr>
      <t>※1</t>
    </r>
    <r>
      <rPr>
        <sz val="10.5"/>
        <rFont val="HG丸ｺﾞｼｯｸM-PRO"/>
        <family val="3"/>
        <charset val="128"/>
      </rPr>
      <t>を除き、身体的拘束等</t>
    </r>
    <r>
      <rPr>
        <sz val="8"/>
        <rFont val="HG丸ｺﾞｼｯｸM-PRO"/>
        <family val="3"/>
        <charset val="128"/>
      </rPr>
      <t>※2</t>
    </r>
    <r>
      <rPr>
        <sz val="10.5"/>
        <rFont val="HG丸ｺﾞｼｯｸM-PRO"/>
        <family val="3"/>
        <charset val="128"/>
      </rPr>
      <t>が行われていないか。</t>
    </r>
    <rPh sb="0" eb="3">
      <t>ニュウショシャ</t>
    </rPh>
    <rPh sb="3" eb="4">
      <t>マタ</t>
    </rPh>
    <rPh sb="5" eb="6">
      <t>タ</t>
    </rPh>
    <rPh sb="7" eb="10">
      <t>ニュウショシャ</t>
    </rPh>
    <rPh sb="11" eb="13">
      <t>セイメイ</t>
    </rPh>
    <rPh sb="13" eb="14">
      <t>マタ</t>
    </rPh>
    <rPh sb="15" eb="17">
      <t>シンタイ</t>
    </rPh>
    <rPh sb="18" eb="20">
      <t>ホゴ</t>
    </rPh>
    <rPh sb="24" eb="26">
      <t>キンキュウ</t>
    </rPh>
    <rPh sb="29" eb="30">
      <t>エ</t>
    </rPh>
    <rPh sb="32" eb="34">
      <t>バアイ</t>
    </rPh>
    <rPh sb="37" eb="38">
      <t>ノゾ</t>
    </rPh>
    <rPh sb="40" eb="45">
      <t>シンタイテキコウソク</t>
    </rPh>
    <rPh sb="45" eb="46">
      <t>トウ</t>
    </rPh>
    <phoneticPr fontId="2"/>
  </si>
  <si>
    <t>身体的拘束等を行う場合には、その態様及び時間、その際の入所者の心身の状況並びに緊急やむを得ない理由を記録しているか。</t>
    <rPh sb="0" eb="3">
      <t>シンタイテキ</t>
    </rPh>
    <rPh sb="3" eb="5">
      <t>コウソク</t>
    </rPh>
    <rPh sb="5" eb="6">
      <t>トウ</t>
    </rPh>
    <rPh sb="7" eb="8">
      <t>オコナ</t>
    </rPh>
    <rPh sb="9" eb="11">
      <t>バアイ</t>
    </rPh>
    <rPh sb="16" eb="18">
      <t>タイヨウ</t>
    </rPh>
    <rPh sb="18" eb="19">
      <t>オヨ</t>
    </rPh>
    <rPh sb="20" eb="22">
      <t>ジカン</t>
    </rPh>
    <rPh sb="25" eb="26">
      <t>サイ</t>
    </rPh>
    <rPh sb="27" eb="30">
      <t>ニュウショシャ</t>
    </rPh>
    <rPh sb="31" eb="33">
      <t>シンシン</t>
    </rPh>
    <rPh sb="34" eb="36">
      <t>ジョウキョウ</t>
    </rPh>
    <rPh sb="36" eb="37">
      <t>ナラ</t>
    </rPh>
    <rPh sb="39" eb="41">
      <t>キンキュウ</t>
    </rPh>
    <rPh sb="44" eb="45">
      <t>エ</t>
    </rPh>
    <rPh sb="47" eb="49">
      <t>リユウ</t>
    </rPh>
    <rPh sb="50" eb="52">
      <t>キロク</t>
    </rPh>
    <phoneticPr fontId="2"/>
  </si>
  <si>
    <t>感染症もしくは食中毒の発生又はそれが疑われる状況が生じた場合は、その状況を必要に応じて速やかに関係機関（嘱託医、市所管課、保護の実施機関、保健所等）・利用者家族等へ連絡しているか。</t>
    <rPh sb="61" eb="63">
      <t>ホゴ</t>
    </rPh>
    <rPh sb="64" eb="68">
      <t>ジッシキカン</t>
    </rPh>
    <rPh sb="75" eb="78">
      <t>リヨウシャ</t>
    </rPh>
    <rPh sb="78" eb="80">
      <t>カゾク</t>
    </rPh>
    <phoneticPr fontId="2"/>
  </si>
  <si>
    <t xml:space="preserve">委員会は、幅広い職種（例えば施設長、医師、生活指導員、介護職員、看護職員、栄養士等）により構成され、構成メンバーの責務及び役割分担を明確にしているか。
</t>
    <rPh sb="21" eb="26">
      <t>セイカツシドウイン</t>
    </rPh>
    <rPh sb="27" eb="30">
      <t>カイゴショク</t>
    </rPh>
    <rPh sb="32" eb="36">
      <t>カンゴショクイン</t>
    </rPh>
    <rPh sb="37" eb="40">
      <t>エイヨウシ</t>
    </rPh>
    <rPh sb="40" eb="41">
      <t>トウ</t>
    </rPh>
    <phoneticPr fontId="2"/>
  </si>
  <si>
    <t>賠償保険に加入しているか。　</t>
    <phoneticPr fontId="2"/>
  </si>
  <si>
    <t>本表は、令和8年度（2026年度）の状況について記入すること。</t>
    <rPh sb="0" eb="1">
      <t>ホン</t>
    </rPh>
    <rPh sb="1" eb="2">
      <t>ヒョウ</t>
    </rPh>
    <rPh sb="4" eb="5">
      <t>レイ</t>
    </rPh>
    <rPh sb="5" eb="6">
      <t>ワ</t>
    </rPh>
    <rPh sb="7" eb="9">
      <t>ネンド</t>
    </rPh>
    <rPh sb="14" eb="16">
      <t>ネンド</t>
    </rPh>
    <rPh sb="18" eb="20">
      <t>ジョウキョウ</t>
    </rPh>
    <rPh sb="24" eb="26">
      <t>キニュウ</t>
    </rPh>
    <phoneticPr fontId="3"/>
  </si>
  <si>
    <t>　令和8年度(2026年度）</t>
    <rPh sb="1" eb="2">
      <t>レイ</t>
    </rPh>
    <rPh sb="2" eb="3">
      <t>ワ</t>
    </rPh>
    <rPh sb="4" eb="5">
      <t>ネン</t>
    </rPh>
    <rPh sb="5" eb="6">
      <t>ド</t>
    </rPh>
    <rPh sb="11" eb="12">
      <t>ネン</t>
    </rPh>
    <rPh sb="12" eb="13">
      <t>ド</t>
    </rPh>
    <phoneticPr fontId="2"/>
  </si>
  <si>
    <t>あ　る | な　い</t>
  </si>
  <si>
    <t>い　る | いない</t>
  </si>
  <si>
    <t>いない | い　る</t>
  </si>
  <si>
    <t>な　い | あ　る</t>
  </si>
  <si>
    <t>作業室</t>
    <rPh sb="0" eb="3">
      <t>サギョウシツ</t>
    </rPh>
    <phoneticPr fontId="2"/>
  </si>
  <si>
    <t>必要に応じて危害防止設備の設置、又は保護具を備えている。</t>
    <rPh sb="0" eb="2">
      <t>ヒツヨウ</t>
    </rPh>
    <rPh sb="3" eb="4">
      <t>オウ</t>
    </rPh>
    <rPh sb="6" eb="8">
      <t>キガイ</t>
    </rPh>
    <rPh sb="8" eb="10">
      <t>ボウシ</t>
    </rPh>
    <rPh sb="10" eb="12">
      <t>セツビ</t>
    </rPh>
    <rPh sb="13" eb="15">
      <t>セッチ</t>
    </rPh>
    <rPh sb="16" eb="17">
      <t>マタ</t>
    </rPh>
    <rPh sb="18" eb="20">
      <t>ホゴ</t>
    </rPh>
    <rPh sb="20" eb="21">
      <t>グ</t>
    </rPh>
    <rPh sb="22" eb="23">
      <t>ソナ</t>
    </rPh>
    <phoneticPr fontId="2"/>
  </si>
  <si>
    <t>一以上の出入口は、避難上有効な空地、廊下又は広間に
直接面して設けている。</t>
    <rPh sb="0" eb="1">
      <t>イチ</t>
    </rPh>
    <rPh sb="1" eb="3">
      <t>イジョウ</t>
    </rPh>
    <rPh sb="4" eb="6">
      <t>デイ</t>
    </rPh>
    <rPh sb="6" eb="7">
      <t>クチ</t>
    </rPh>
    <rPh sb="9" eb="11">
      <t>ヒナン</t>
    </rPh>
    <rPh sb="11" eb="12">
      <t>ジョウ</t>
    </rPh>
    <rPh sb="12" eb="14">
      <t>ユウコウ</t>
    </rPh>
    <rPh sb="15" eb="16">
      <t>ア</t>
    </rPh>
    <rPh sb="16" eb="17">
      <t>チ</t>
    </rPh>
    <rPh sb="18" eb="20">
      <t>ロウカ</t>
    </rPh>
    <rPh sb="20" eb="21">
      <t>マタ</t>
    </rPh>
    <rPh sb="22" eb="24">
      <t>ヒロマ</t>
    </rPh>
    <rPh sb="26" eb="28">
      <t>チョクセツ</t>
    </rPh>
    <rPh sb="28" eb="29">
      <t>メン</t>
    </rPh>
    <phoneticPr fontId="2"/>
  </si>
  <si>
    <t>作業設備</t>
    <rPh sb="0" eb="2">
      <t>サギョウ</t>
    </rPh>
    <rPh sb="2" eb="4">
      <t>セツビ</t>
    </rPh>
    <phoneticPr fontId="2"/>
  </si>
  <si>
    <t>食堂</t>
    <rPh sb="0" eb="2">
      <t>ショクドウ</t>
    </rPh>
    <phoneticPr fontId="2"/>
  </si>
  <si>
    <t>洗面所</t>
    <rPh sb="0" eb="2">
      <t>センメン</t>
    </rPh>
    <rPh sb="2" eb="3">
      <t>ジョ</t>
    </rPh>
    <phoneticPr fontId="2"/>
  </si>
  <si>
    <t>便所（男女別）</t>
    <rPh sb="0" eb="2">
      <t>ベンジョ</t>
    </rPh>
    <rPh sb="3" eb="5">
      <t>ダンジョ</t>
    </rPh>
    <rPh sb="5" eb="6">
      <t>ベツ</t>
    </rPh>
    <phoneticPr fontId="2"/>
  </si>
  <si>
    <t>事務室</t>
    <rPh sb="0" eb="3">
      <t>ジムシツ</t>
    </rPh>
    <phoneticPr fontId="2"/>
  </si>
  <si>
    <t>事業の目的及び方針</t>
    <rPh sb="0" eb="2">
      <t>ジギョウ</t>
    </rPh>
    <rPh sb="3" eb="5">
      <t>モクテキ</t>
    </rPh>
    <rPh sb="5" eb="6">
      <t>オヨ</t>
    </rPh>
    <rPh sb="7" eb="9">
      <t>ホウシン</t>
    </rPh>
    <phoneticPr fontId="2"/>
  </si>
  <si>
    <t>職員の定数、区分及び職務内容</t>
    <rPh sb="0" eb="2">
      <t>ショクイン</t>
    </rPh>
    <rPh sb="3" eb="5">
      <t>テイスウ</t>
    </rPh>
    <rPh sb="6" eb="8">
      <t>クブン</t>
    </rPh>
    <rPh sb="8" eb="9">
      <t>オヨ</t>
    </rPh>
    <rPh sb="10" eb="12">
      <t>ショクム</t>
    </rPh>
    <rPh sb="12" eb="14">
      <t>ナイヨウ</t>
    </rPh>
    <phoneticPr fontId="2"/>
  </si>
  <si>
    <t>その施設を利用する者に対する処遇方法</t>
    <rPh sb="2" eb="4">
      <t>シセツ</t>
    </rPh>
    <rPh sb="5" eb="7">
      <t>リヨウ</t>
    </rPh>
    <rPh sb="9" eb="10">
      <t>モノ</t>
    </rPh>
    <rPh sb="11" eb="12">
      <t>タイ</t>
    </rPh>
    <rPh sb="14" eb="16">
      <t>ショグウ</t>
    </rPh>
    <rPh sb="16" eb="18">
      <t>ホウホウ</t>
    </rPh>
    <phoneticPr fontId="2"/>
  </si>
  <si>
    <t>その施設を利用する者が守るべき規律</t>
    <rPh sb="2" eb="4">
      <t>シセツ</t>
    </rPh>
    <rPh sb="5" eb="7">
      <t>リヨウ</t>
    </rPh>
    <rPh sb="9" eb="10">
      <t>モノ</t>
    </rPh>
    <rPh sb="11" eb="12">
      <t>マモ</t>
    </rPh>
    <rPh sb="15" eb="17">
      <t>キリツ</t>
    </rPh>
    <phoneticPr fontId="2"/>
  </si>
  <si>
    <t>入所者に作業を課する場合には、その作業の種類、方法、時間及び収益の処分方法</t>
    <rPh sb="0" eb="3">
      <t>ニュウショシャ</t>
    </rPh>
    <rPh sb="4" eb="6">
      <t>サギョウ</t>
    </rPh>
    <rPh sb="7" eb="8">
      <t>カ</t>
    </rPh>
    <rPh sb="10" eb="12">
      <t>バアイ</t>
    </rPh>
    <rPh sb="17" eb="19">
      <t>サギョウ</t>
    </rPh>
    <rPh sb="20" eb="22">
      <t>シュルイ</t>
    </rPh>
    <rPh sb="23" eb="25">
      <t>ホウホウ</t>
    </rPh>
    <phoneticPr fontId="2"/>
  </si>
  <si>
    <t>その他施設の管理についての重要事項</t>
    <rPh sb="2" eb="3">
      <t>タ</t>
    </rPh>
    <rPh sb="3" eb="5">
      <t>シセツ</t>
    </rPh>
    <rPh sb="6" eb="8">
      <t>カンリ</t>
    </rPh>
    <rPh sb="13" eb="15">
      <t>ジュウヨウ</t>
    </rPh>
    <rPh sb="15" eb="17">
      <t>ジコウ</t>
    </rPh>
    <phoneticPr fontId="2"/>
  </si>
  <si>
    <t>苦情の内容等の記録　　</t>
    <phoneticPr fontId="2"/>
  </si>
  <si>
    <t>身体拘束等の記録</t>
    <phoneticPr fontId="2"/>
  </si>
  <si>
    <t>利用者処遇の計画</t>
    <phoneticPr fontId="2"/>
  </si>
  <si>
    <t>行った具体的な処遇の内容</t>
    <phoneticPr fontId="2"/>
  </si>
  <si>
    <t>事故の状況及びその際の処置の記録</t>
    <phoneticPr fontId="2"/>
  </si>
  <si>
    <t>苦情解決責任者が選任されている。</t>
    <rPh sb="0" eb="2">
      <t>クジョウ</t>
    </rPh>
    <rPh sb="2" eb="4">
      <t>カイケツ</t>
    </rPh>
    <rPh sb="4" eb="7">
      <t>セキニンシャ</t>
    </rPh>
    <rPh sb="8" eb="10">
      <t>センニン</t>
    </rPh>
    <phoneticPr fontId="2"/>
  </si>
  <si>
    <t>苦情受付担当者は選任されている。</t>
    <rPh sb="0" eb="2">
      <t>クジョウ</t>
    </rPh>
    <rPh sb="2" eb="4">
      <t>ウケツケ</t>
    </rPh>
    <rPh sb="4" eb="7">
      <t>タントウシャ</t>
    </rPh>
    <rPh sb="8" eb="10">
      <t>センニン</t>
    </rPh>
    <phoneticPr fontId="2"/>
  </si>
  <si>
    <t xml:space="preserve">第三者委員が適切に選任がされている。
</t>
    <rPh sb="0" eb="1">
      <t>ダイ</t>
    </rPh>
    <rPh sb="1" eb="3">
      <t>３シャ</t>
    </rPh>
    <rPh sb="3" eb="5">
      <t>イイン</t>
    </rPh>
    <rPh sb="6" eb="8">
      <t>テキセツ</t>
    </rPh>
    <rPh sb="9" eb="11">
      <t>センニン</t>
    </rPh>
    <phoneticPr fontId="2"/>
  </si>
  <si>
    <t>苦情の受付から解決までの経過を明確に記録している。</t>
    <rPh sb="0" eb="2">
      <t>クジョウ</t>
    </rPh>
    <rPh sb="3" eb="5">
      <t>ウケツケ</t>
    </rPh>
    <rPh sb="7" eb="9">
      <t>カイケツ</t>
    </rPh>
    <rPh sb="12" eb="14">
      <t>ケイカ</t>
    </rPh>
    <rPh sb="15" eb="17">
      <t>メイカク</t>
    </rPh>
    <rPh sb="18" eb="20">
      <t>キロク</t>
    </rPh>
    <phoneticPr fontId="2"/>
  </si>
  <si>
    <t>賠償保険に加入しているか。　　（　いる　・　いない　）</t>
  </si>
  <si>
    <t>身体拘束等適正化のための指針を整備しているか。</t>
    <phoneticPr fontId="2"/>
  </si>
  <si>
    <t>身体拘束等適正化のための職員研修を定期的（年1回以上及び職員採用時）に実施しているか。</t>
    <rPh sb="21" eb="22">
      <t>ネン</t>
    </rPh>
    <rPh sb="23" eb="24">
      <t>カイ</t>
    </rPh>
    <rPh sb="24" eb="26">
      <t>イジョウ</t>
    </rPh>
    <rPh sb="26" eb="27">
      <t>オヨ</t>
    </rPh>
    <rPh sb="28" eb="32">
      <t>ショクインサイヨウ</t>
    </rPh>
    <rPh sb="32" eb="33">
      <t>ジ</t>
    </rPh>
    <phoneticPr fontId="2"/>
  </si>
  <si>
    <t>身体拘束等適正化の委員会(テレビ電話装置等の活用可能)を定期的（少なくとも年に1回は必要）に開催しているか。その結果を職員に周知しているか。</t>
    <rPh sb="32" eb="33">
      <t>スク</t>
    </rPh>
    <rPh sb="37" eb="38">
      <t>ネン</t>
    </rPh>
    <rPh sb="40" eb="41">
      <t>カイ</t>
    </rPh>
    <rPh sb="42" eb="44">
      <t>ヒツヨウ</t>
    </rPh>
    <phoneticPr fontId="2"/>
  </si>
  <si>
    <t>事業の目的及び運営の方針</t>
    <rPh sb="0" eb="2">
      <t>ジギョウ</t>
    </rPh>
    <rPh sb="3" eb="5">
      <t>モクテキ</t>
    </rPh>
    <rPh sb="5" eb="6">
      <t>オヨ</t>
    </rPh>
    <rPh sb="7" eb="9">
      <t>ウンエイ</t>
    </rPh>
    <rPh sb="10" eb="12">
      <t>ホウシン</t>
    </rPh>
    <phoneticPr fontId="2"/>
  </si>
  <si>
    <t>従業者の職種、員数及び職務の内容</t>
    <rPh sb="0" eb="3">
      <t>ジュウギョウシャ</t>
    </rPh>
    <rPh sb="4" eb="6">
      <t>ショクシュ</t>
    </rPh>
    <rPh sb="7" eb="9">
      <t>インスウ</t>
    </rPh>
    <rPh sb="9" eb="10">
      <t>オヨ</t>
    </rPh>
    <rPh sb="11" eb="13">
      <t>ショクム</t>
    </rPh>
    <rPh sb="14" eb="16">
      <t>ナイヨウ</t>
    </rPh>
    <phoneticPr fontId="2"/>
  </si>
  <si>
    <t>営業日及び営業時間</t>
    <rPh sb="0" eb="3">
      <t>エイギョウビ</t>
    </rPh>
    <rPh sb="3" eb="4">
      <t>オヨ</t>
    </rPh>
    <rPh sb="5" eb="7">
      <t>エイギョウ</t>
    </rPh>
    <rPh sb="7" eb="9">
      <t>ジカン</t>
    </rPh>
    <phoneticPr fontId="2"/>
  </si>
  <si>
    <t>支援の内容並びに受領する費用の種類及びその額</t>
    <rPh sb="0" eb="2">
      <t>シエン</t>
    </rPh>
    <rPh sb="3" eb="5">
      <t>ナイヨウ</t>
    </rPh>
    <rPh sb="5" eb="6">
      <t>ナラ</t>
    </rPh>
    <phoneticPr fontId="2"/>
  </si>
  <si>
    <t>サービス利用に当たっての留意事項</t>
    <rPh sb="4" eb="6">
      <t>リヨウ</t>
    </rPh>
    <rPh sb="7" eb="8">
      <t>ア</t>
    </rPh>
    <rPh sb="12" eb="14">
      <t>リュウイ</t>
    </rPh>
    <rPh sb="14" eb="16">
      <t>ジコウ</t>
    </rPh>
    <phoneticPr fontId="2"/>
  </si>
  <si>
    <t>緊急時における対応方法</t>
    <rPh sb="0" eb="3">
      <t>キンキュウジ</t>
    </rPh>
    <rPh sb="7" eb="9">
      <t>タイオウ</t>
    </rPh>
    <rPh sb="9" eb="11">
      <t>ホウホウ</t>
    </rPh>
    <phoneticPr fontId="2"/>
  </si>
  <si>
    <t>非常災害対策</t>
    <rPh sb="0" eb="2">
      <t>ヒジョウ</t>
    </rPh>
    <rPh sb="2" eb="4">
      <t>サイガイ</t>
    </rPh>
    <rPh sb="4" eb="6">
      <t>タイサク</t>
    </rPh>
    <phoneticPr fontId="2"/>
  </si>
  <si>
    <t>事業の主たる対象とする障害の種類を定めた場合にはその種類</t>
    <rPh sb="0" eb="1">
      <t>ジ</t>
    </rPh>
    <rPh sb="1" eb="2">
      <t>ギョウ</t>
    </rPh>
    <rPh sb="3" eb="4">
      <t>シュ</t>
    </rPh>
    <rPh sb="6" eb="8">
      <t>タイショウ</t>
    </rPh>
    <rPh sb="11" eb="13">
      <t>ショウガイ</t>
    </rPh>
    <rPh sb="14" eb="16">
      <t>シュルイ</t>
    </rPh>
    <rPh sb="17" eb="18">
      <t>サダ</t>
    </rPh>
    <rPh sb="20" eb="22">
      <t>バアイ</t>
    </rPh>
    <phoneticPr fontId="2"/>
  </si>
  <si>
    <t>虐待の防止のための措置に関する事項</t>
    <rPh sb="0" eb="2">
      <t>ギャクタイ</t>
    </rPh>
    <rPh sb="3" eb="5">
      <t>ボウシ</t>
    </rPh>
    <rPh sb="9" eb="11">
      <t>ソチ</t>
    </rPh>
    <rPh sb="12" eb="13">
      <t>カン</t>
    </rPh>
    <rPh sb="15" eb="17">
      <t>ジコウ</t>
    </rPh>
    <phoneticPr fontId="2"/>
  </si>
  <si>
    <t>その他運営に関する重要事項</t>
    <rPh sb="2" eb="3">
      <t>タ</t>
    </rPh>
    <rPh sb="3" eb="5">
      <t>ウンエイ</t>
    </rPh>
    <rPh sb="6" eb="7">
      <t>カン</t>
    </rPh>
    <rPh sb="9" eb="11">
      <t>ジュウヨウ</t>
    </rPh>
    <rPh sb="11" eb="13">
      <t>ジコウ</t>
    </rPh>
    <phoneticPr fontId="2"/>
  </si>
  <si>
    <t>法人の名称及び主たる事務所の所在地</t>
    <rPh sb="0" eb="2">
      <t>ホウジン</t>
    </rPh>
    <phoneticPr fontId="2"/>
  </si>
  <si>
    <t>提供する福祉サービスの内容</t>
    <phoneticPr fontId="2"/>
  </si>
  <si>
    <t>サービスの提供につき利用者が支払うべき額に関する事項</t>
    <phoneticPr fontId="2"/>
  </si>
  <si>
    <t>福祉サービスの提供開始年月日</t>
    <phoneticPr fontId="2"/>
  </si>
  <si>
    <t>福祉サービスに係る苦情を受け付けるための窓口</t>
    <phoneticPr fontId="2"/>
  </si>
  <si>
    <t>事故が発生した場合の対応、報告の方法等が記載された、事故発生の防止のための指針が整備されているか。　　</t>
    <phoneticPr fontId="2"/>
  </si>
  <si>
    <t>事故が発生した場合又はそれに至る危険性がある事態が生じた場合に、当該事実が報告され、その分析を通した改善策について、職員に周知徹底を図る体制が整備されているか。</t>
    <phoneticPr fontId="2"/>
  </si>
  <si>
    <t>事故発生の防止のための委員会を設置しているか。</t>
    <phoneticPr fontId="2"/>
  </si>
  <si>
    <t>職員に対する研修を定期的に行っているか。　　</t>
    <phoneticPr fontId="2"/>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0" x14ac:knownFonts="1">
    <font>
      <sz val="11"/>
      <name val="ＭＳ Ｐゴシック"/>
      <family val="3"/>
      <charset val="128"/>
    </font>
    <font>
      <sz val="11"/>
      <name val="ＭＳ Ｐゴシック"/>
      <family val="3"/>
      <charset val="128"/>
    </font>
    <font>
      <sz val="6"/>
      <name val="ＭＳ Ｐゴシック"/>
      <family val="3"/>
      <charset val="128"/>
    </font>
    <font>
      <sz val="11"/>
      <name val="HG丸ｺﾞｼｯｸM-PRO"/>
      <family val="3"/>
      <charset val="128"/>
    </font>
    <font>
      <sz val="14"/>
      <name val="HG丸ｺﾞｼｯｸM-PRO"/>
      <family val="3"/>
      <charset val="128"/>
    </font>
    <font>
      <sz val="12"/>
      <name val="HG丸ｺﾞｼｯｸM-PRO"/>
      <family val="3"/>
      <charset val="128"/>
    </font>
    <font>
      <sz val="10"/>
      <name val="HG丸ｺﾞｼｯｸM-PRO"/>
      <family val="3"/>
      <charset val="128"/>
    </font>
    <font>
      <sz val="24"/>
      <name val="HG丸ｺﾞｼｯｸM-PRO"/>
      <family val="3"/>
      <charset val="128"/>
    </font>
    <font>
      <sz val="18"/>
      <name val="HG丸ｺﾞｼｯｸM-PRO"/>
      <family val="3"/>
      <charset val="128"/>
    </font>
    <font>
      <sz val="18"/>
      <name val="ＭＳ Ｐゴシック"/>
      <family val="3"/>
      <charset val="128"/>
    </font>
    <font>
      <sz val="10.5"/>
      <name val="HG丸ｺﾞｼｯｸM-PRO"/>
      <family val="3"/>
      <charset val="128"/>
    </font>
    <font>
      <sz val="10.5"/>
      <name val="ＭＳ Ｐゴシック"/>
      <family val="3"/>
      <charset val="128"/>
    </font>
    <font>
      <sz val="22"/>
      <name val="HG丸ｺﾞｼｯｸM-PRO"/>
      <family val="3"/>
      <charset val="128"/>
    </font>
    <font>
      <strike/>
      <sz val="10.5"/>
      <name val="HG丸ｺﾞｼｯｸM-PRO"/>
      <family val="3"/>
      <charset val="128"/>
    </font>
    <font>
      <strike/>
      <sz val="11"/>
      <name val="HG丸ｺﾞｼｯｸM-PRO"/>
      <family val="3"/>
      <charset val="128"/>
    </font>
    <font>
      <sz val="9"/>
      <name val="HG丸ｺﾞｼｯｸM-PRO"/>
      <family val="3"/>
      <charset val="128"/>
    </font>
    <font>
      <strike/>
      <sz val="10"/>
      <name val="HG丸ｺﾞｼｯｸM-PRO"/>
      <family val="3"/>
      <charset val="128"/>
    </font>
    <font>
      <sz val="20"/>
      <name val="HG丸ｺﾞｼｯｸM-PRO"/>
      <family val="3"/>
      <charset val="128"/>
    </font>
    <font>
      <sz val="8"/>
      <name val="HG丸ｺﾞｼｯｸM-PRO"/>
      <family val="3"/>
      <charset val="128"/>
    </font>
    <font>
      <sz val="10"/>
      <name val="ＭＳ Ｐゴシック"/>
      <family val="3"/>
      <charset val="128"/>
    </font>
    <font>
      <sz val="9.5"/>
      <name val="ＭＳ Ｐゴシック"/>
      <family val="3"/>
      <charset val="128"/>
    </font>
    <font>
      <sz val="9.5"/>
      <name val="HG丸ｺﾞｼｯｸM-PRO"/>
      <family val="3"/>
      <charset val="128"/>
    </font>
    <font>
      <sz val="8.5"/>
      <name val="ＭＳ Ｐゴシック"/>
      <family val="3"/>
      <charset val="128"/>
    </font>
    <font>
      <sz val="8.5"/>
      <name val="HG丸ｺﾞｼｯｸM-PRO"/>
      <family val="3"/>
      <charset val="128"/>
    </font>
    <font>
      <u/>
      <sz val="10.5"/>
      <name val="HG丸ｺﾞｼｯｸM-PRO"/>
      <family val="3"/>
      <charset val="128"/>
    </font>
    <font>
      <sz val="10.5"/>
      <name val="ＭＳ ゴシック"/>
      <family val="3"/>
      <charset val="128"/>
    </font>
    <font>
      <b/>
      <sz val="10.5"/>
      <name val="HG丸ｺﾞｼｯｸM-PRO"/>
      <family val="3"/>
      <charset val="128"/>
    </font>
    <font>
      <sz val="10.5"/>
      <name val="Segoe UI Symbol"/>
      <family val="3"/>
    </font>
    <font>
      <sz val="10.5"/>
      <color rgb="FFFF0000"/>
      <name val="HG丸ｺﾞｼｯｸM-PRO"/>
      <family val="3"/>
      <charset val="128"/>
    </font>
    <font>
      <sz val="10.5"/>
      <name val="ＭＳ Ｐ明朝"/>
      <family val="1"/>
      <charset val="128"/>
    </font>
  </fonts>
  <fills count="2">
    <fill>
      <patternFill patternType="none"/>
    </fill>
    <fill>
      <patternFill patternType="gray125"/>
    </fill>
  </fills>
  <borders count="18">
    <border>
      <left/>
      <right/>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diagonal/>
    </border>
    <border>
      <left style="thin">
        <color indexed="64"/>
      </left>
      <right style="thin">
        <color indexed="64"/>
      </right>
      <top/>
      <bottom/>
      <diagonal/>
    </border>
    <border>
      <left/>
      <right style="thin">
        <color indexed="64"/>
      </right>
      <top/>
      <bottom/>
      <diagonal/>
    </border>
    <border>
      <left style="thin">
        <color indexed="64"/>
      </left>
      <right style="thin">
        <color indexed="64"/>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8"/>
      </top>
      <bottom style="thin">
        <color indexed="64"/>
      </bottom>
      <diagonal/>
    </border>
    <border>
      <left/>
      <right/>
      <top style="thin">
        <color indexed="64"/>
      </top>
      <bottom/>
      <diagonal/>
    </border>
    <border>
      <left style="thin">
        <color indexed="64"/>
      </left>
      <right/>
      <top style="thin">
        <color indexed="64"/>
      </top>
      <bottom/>
      <diagonal/>
    </border>
    <border>
      <left style="thin">
        <color indexed="64"/>
      </left>
      <right/>
      <top/>
      <bottom style="thin">
        <color indexed="64"/>
      </bottom>
      <diagonal/>
    </border>
    <border>
      <left style="thin">
        <color indexed="64"/>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8"/>
      </bottom>
      <diagonal/>
    </border>
  </borders>
  <cellStyleXfs count="6">
    <xf numFmtId="0" fontId="0" fillId="0" borderId="0"/>
    <xf numFmtId="0" fontId="1" fillId="0" borderId="0"/>
    <xf numFmtId="0" fontId="1" fillId="0" borderId="0"/>
    <xf numFmtId="0" fontId="1" fillId="0" borderId="0"/>
    <xf numFmtId="38" fontId="1" fillId="0" borderId="0" applyFont="0" applyFill="0" applyBorder="0" applyAlignment="0" applyProtection="0">
      <alignment vertical="center"/>
    </xf>
    <xf numFmtId="0" fontId="1" fillId="0" borderId="0"/>
  </cellStyleXfs>
  <cellXfs count="277">
    <xf numFmtId="0" fontId="0" fillId="0" borderId="0" xfId="0"/>
    <xf numFmtId="0" fontId="10" fillId="0" borderId="6" xfId="0" applyFont="1" applyFill="1" applyBorder="1" applyAlignment="1">
      <alignment vertical="center"/>
    </xf>
    <xf numFmtId="0" fontId="10" fillId="0" borderId="7" xfId="0" applyFont="1" applyFill="1" applyBorder="1" applyAlignment="1">
      <alignment vertical="center"/>
    </xf>
    <xf numFmtId="0" fontId="10" fillId="0" borderId="6" xfId="0" applyFont="1" applyFill="1" applyBorder="1" applyAlignment="1">
      <alignment horizontal="center" vertical="center"/>
    </xf>
    <xf numFmtId="0" fontId="6" fillId="0" borderId="8" xfId="0" applyFont="1" applyFill="1" applyBorder="1" applyAlignment="1">
      <alignment vertical="top" wrapText="1"/>
    </xf>
    <xf numFmtId="0" fontId="10" fillId="0" borderId="8" xfId="0" applyFont="1" applyFill="1" applyBorder="1" applyAlignment="1">
      <alignment vertical="center"/>
    </xf>
    <xf numFmtId="0" fontId="10" fillId="0" borderId="8" xfId="0" applyFont="1" applyFill="1" applyBorder="1" applyAlignment="1">
      <alignment horizontal="center" vertical="center"/>
    </xf>
    <xf numFmtId="0" fontId="3" fillId="0" borderId="0" xfId="0" applyFont="1" applyAlignment="1">
      <alignment horizontal="center"/>
    </xf>
    <xf numFmtId="0" fontId="3" fillId="0" borderId="0" xfId="0" quotePrefix="1" applyFont="1" applyAlignment="1">
      <alignment horizontal="center" vertical="center"/>
    </xf>
    <xf numFmtId="0" fontId="3" fillId="0" borderId="0" xfId="0" quotePrefix="1" applyFont="1" applyAlignment="1">
      <alignment horizontal="left" vertical="center"/>
    </xf>
    <xf numFmtId="49" fontId="3" fillId="0" borderId="0" xfId="0" applyNumberFormat="1" applyFont="1" applyAlignment="1">
      <alignment horizontal="left" vertical="center"/>
    </xf>
    <xf numFmtId="49" fontId="14" fillId="0" borderId="0" xfId="0" applyNumberFormat="1" applyFont="1" applyAlignment="1">
      <alignment horizontal="left" vertical="center"/>
    </xf>
    <xf numFmtId="0" fontId="6" fillId="0" borderId="4" xfId="0" applyFont="1" applyFill="1" applyBorder="1" applyAlignment="1">
      <alignment vertical="top" wrapText="1"/>
    </xf>
    <xf numFmtId="0" fontId="10" fillId="0" borderId="4" xfId="0" applyFont="1" applyFill="1" applyBorder="1" applyAlignment="1">
      <alignment vertical="center"/>
    </xf>
    <xf numFmtId="0" fontId="10" fillId="0" borderId="7" xfId="0" applyFont="1" applyFill="1" applyBorder="1" applyAlignment="1">
      <alignment horizontal="left" vertical="center"/>
    </xf>
    <xf numFmtId="0" fontId="10" fillId="0" borderId="10" xfId="0" applyFont="1" applyFill="1" applyBorder="1" applyAlignment="1">
      <alignment horizontal="left" vertical="center"/>
    </xf>
    <xf numFmtId="0" fontId="10" fillId="0" borderId="15" xfId="0" applyFont="1" applyFill="1" applyBorder="1" applyAlignment="1">
      <alignment horizontal="left" vertical="center"/>
    </xf>
    <xf numFmtId="0" fontId="10" fillId="0" borderId="14" xfId="0" applyFont="1" applyFill="1" applyBorder="1" applyAlignment="1">
      <alignment horizontal="left" vertical="center"/>
    </xf>
    <xf numFmtId="0" fontId="10" fillId="0" borderId="15" xfId="0" applyFont="1" applyFill="1" applyBorder="1" applyAlignment="1">
      <alignment vertical="center"/>
    </xf>
    <xf numFmtId="0" fontId="10" fillId="0" borderId="14" xfId="0" applyFont="1" applyFill="1" applyBorder="1" applyAlignment="1">
      <alignment vertical="center"/>
    </xf>
    <xf numFmtId="0" fontId="10" fillId="0" borderId="13" xfId="0" applyFont="1" applyFill="1" applyBorder="1" applyAlignment="1">
      <alignment vertical="center"/>
    </xf>
    <xf numFmtId="0" fontId="6" fillId="0" borderId="6" xfId="0" applyFont="1" applyFill="1" applyBorder="1" applyAlignment="1">
      <alignment horizontal="left" vertical="top"/>
    </xf>
    <xf numFmtId="0" fontId="10" fillId="0" borderId="7" xfId="0" applyFont="1" applyFill="1" applyBorder="1" applyAlignment="1">
      <alignment horizontal="left" vertical="top" wrapText="1"/>
    </xf>
    <xf numFmtId="0" fontId="10" fillId="0" borderId="7" xfId="0" applyFont="1" applyFill="1" applyBorder="1" applyAlignment="1">
      <alignment horizontal="left" vertical="top" wrapText="1" shrinkToFit="1"/>
    </xf>
    <xf numFmtId="38" fontId="10" fillId="0" borderId="7" xfId="4" applyFont="1" applyFill="1" applyBorder="1" applyAlignment="1">
      <alignment horizontal="left" vertical="top" wrapText="1"/>
    </xf>
    <xf numFmtId="0" fontId="3" fillId="0" borderId="0" xfId="0" applyFont="1" applyAlignment="1">
      <alignment horizontal="left" vertical="center"/>
    </xf>
    <xf numFmtId="0" fontId="3" fillId="0" borderId="0" xfId="0" applyFont="1" applyAlignment="1">
      <alignment horizontal="left" vertical="center" wrapText="1"/>
    </xf>
    <xf numFmtId="0" fontId="3" fillId="0" borderId="0" xfId="0" applyFont="1" applyAlignment="1">
      <alignment vertical="center"/>
    </xf>
    <xf numFmtId="0" fontId="14" fillId="0" borderId="0" xfId="0" applyFont="1" applyAlignment="1">
      <alignment horizontal="left" vertical="center"/>
    </xf>
    <xf numFmtId="0" fontId="3" fillId="0" borderId="0" xfId="0" applyFont="1"/>
    <xf numFmtId="0" fontId="3" fillId="0" borderId="0" xfId="0" applyFont="1" applyFill="1"/>
    <xf numFmtId="0" fontId="5" fillId="0" borderId="0" xfId="0" applyFont="1" applyFill="1" applyAlignment="1">
      <alignment horizontal="right"/>
    </xf>
    <xf numFmtId="0" fontId="3" fillId="0" borderId="2" xfId="0" applyFont="1" applyFill="1" applyBorder="1"/>
    <xf numFmtId="0" fontId="4" fillId="0" borderId="1" xfId="0" applyFont="1" applyFill="1" applyBorder="1"/>
    <xf numFmtId="0" fontId="4" fillId="0" borderId="2" xfId="0" applyFont="1" applyFill="1" applyBorder="1"/>
    <xf numFmtId="0" fontId="4" fillId="0" borderId="2" xfId="0" applyFont="1" applyFill="1" applyBorder="1" applyAlignment="1">
      <alignment horizontal="right" vertical="center"/>
    </xf>
    <xf numFmtId="0" fontId="5" fillId="0" borderId="0" xfId="0" applyFont="1" applyFill="1"/>
    <xf numFmtId="0" fontId="10" fillId="0" borderId="0" xfId="0" applyFont="1" applyFill="1" applyAlignment="1">
      <alignment vertical="center"/>
    </xf>
    <xf numFmtId="0" fontId="3" fillId="0" borderId="11" xfId="0" applyFont="1" applyFill="1" applyBorder="1" applyAlignment="1">
      <alignment horizontal="center" vertical="center" shrinkToFit="1"/>
    </xf>
    <xf numFmtId="0" fontId="10" fillId="0" borderId="0" xfId="0" applyFont="1" applyFill="1" applyAlignment="1">
      <alignment horizontal="justify" vertical="center" wrapText="1"/>
    </xf>
    <xf numFmtId="0" fontId="10" fillId="0" borderId="13" xfId="0" quotePrefix="1" applyFont="1" applyFill="1" applyBorder="1" applyAlignment="1">
      <alignment horizontal="left" vertical="center"/>
    </xf>
    <xf numFmtId="0" fontId="6" fillId="0" borderId="6" xfId="0" applyFont="1" applyFill="1" applyBorder="1" applyAlignment="1">
      <alignment horizontal="left" vertical="top" wrapText="1"/>
    </xf>
    <xf numFmtId="0" fontId="10" fillId="0" borderId="15" xfId="0" quotePrefix="1" applyFont="1" applyFill="1" applyBorder="1" applyAlignment="1">
      <alignment horizontal="left" vertical="center"/>
    </xf>
    <xf numFmtId="0" fontId="6" fillId="0" borderId="6" xfId="0" applyFont="1" applyFill="1" applyBorder="1" applyAlignment="1">
      <alignment vertical="center"/>
    </xf>
    <xf numFmtId="0" fontId="10" fillId="0" borderId="15" xfId="0" applyFont="1" applyFill="1" applyBorder="1" applyAlignment="1">
      <alignment horizontal="center" vertical="center"/>
    </xf>
    <xf numFmtId="0" fontId="10" fillId="0" borderId="7" xfId="0" applyFont="1" applyFill="1" applyBorder="1" applyAlignment="1">
      <alignment horizontal="left" vertical="top"/>
    </xf>
    <xf numFmtId="0" fontId="10" fillId="0" borderId="15" xfId="0" applyFont="1" applyFill="1" applyBorder="1" applyAlignment="1">
      <alignment horizontal="right" vertical="center"/>
    </xf>
    <xf numFmtId="0" fontId="10" fillId="0" borderId="7" xfId="0" applyFont="1" applyFill="1" applyBorder="1" applyAlignment="1">
      <alignment vertical="center" shrinkToFit="1"/>
    </xf>
    <xf numFmtId="0" fontId="10" fillId="0" borderId="10" xfId="0" applyFont="1" applyFill="1" applyBorder="1" applyAlignment="1">
      <alignment vertical="center"/>
    </xf>
    <xf numFmtId="0" fontId="6" fillId="0" borderId="8" xfId="0" applyFont="1" applyFill="1" applyBorder="1" applyAlignment="1">
      <alignment vertical="center"/>
    </xf>
    <xf numFmtId="0" fontId="6" fillId="0" borderId="6" xfId="0" applyFont="1" applyFill="1" applyBorder="1" applyAlignment="1">
      <alignment horizontal="left" vertical="top" shrinkToFit="1"/>
    </xf>
    <xf numFmtId="0" fontId="15" fillId="0" borderId="6" xfId="0" applyFont="1" applyFill="1" applyBorder="1" applyAlignment="1">
      <alignment vertical="top" wrapText="1" shrinkToFit="1"/>
    </xf>
    <xf numFmtId="0" fontId="10" fillId="0" borderId="6" xfId="0" applyFont="1" applyFill="1" applyBorder="1" applyAlignment="1">
      <alignment vertical="center" wrapText="1"/>
    </xf>
    <xf numFmtId="0" fontId="13" fillId="0" borderId="15" xfId="0" quotePrefix="1" applyFont="1" applyFill="1" applyBorder="1" applyAlignment="1">
      <alignment horizontal="left" vertical="center"/>
    </xf>
    <xf numFmtId="0" fontId="0" fillId="0" borderId="6" xfId="0" applyFont="1" applyFill="1" applyBorder="1" applyAlignment="1">
      <alignment vertical="center"/>
    </xf>
    <xf numFmtId="0" fontId="10" fillId="0" borderId="6" xfId="0" applyFont="1" applyFill="1" applyBorder="1" applyAlignment="1">
      <alignment vertical="top" wrapText="1"/>
    </xf>
    <xf numFmtId="0" fontId="10" fillId="0" borderId="6" xfId="0" applyFont="1" applyFill="1" applyBorder="1" applyAlignment="1">
      <alignment vertical="top"/>
    </xf>
    <xf numFmtId="0" fontId="10" fillId="0" borderId="15" xfId="0" applyFont="1" applyFill="1" applyBorder="1" applyAlignment="1">
      <alignment horizontal="right" vertical="center" wrapText="1"/>
    </xf>
    <xf numFmtId="0" fontId="10" fillId="0" borderId="6" xfId="0" applyFont="1" applyFill="1" applyBorder="1" applyAlignment="1">
      <alignment vertical="center" shrinkToFit="1"/>
    </xf>
    <xf numFmtId="0" fontId="10" fillId="0" borderId="7" xfId="0" applyFont="1" applyFill="1" applyBorder="1" applyAlignment="1">
      <alignment vertical="top"/>
    </xf>
    <xf numFmtId="0" fontId="10" fillId="0" borderId="14" xfId="0" applyFont="1" applyFill="1" applyBorder="1" applyAlignment="1">
      <alignment horizontal="right" vertical="center" wrapText="1"/>
    </xf>
    <xf numFmtId="0" fontId="10" fillId="0" borderId="10" xfId="0" applyFont="1" applyFill="1" applyBorder="1" applyAlignment="1">
      <alignment vertical="top"/>
    </xf>
    <xf numFmtId="0" fontId="10" fillId="0" borderId="8" xfId="0" applyFont="1" applyFill="1" applyBorder="1" applyAlignment="1">
      <alignment vertical="top" wrapText="1"/>
    </xf>
    <xf numFmtId="0" fontId="10" fillId="0" borderId="13" xfId="0" applyFont="1" applyFill="1" applyBorder="1" applyAlignment="1">
      <alignment horizontal="right" vertical="center" wrapText="1"/>
    </xf>
    <xf numFmtId="0" fontId="10" fillId="0" borderId="4" xfId="0" applyFont="1" applyFill="1" applyBorder="1" applyAlignment="1">
      <alignment vertical="top" wrapText="1"/>
    </xf>
    <xf numFmtId="0" fontId="10" fillId="0" borderId="4" xfId="0" applyFont="1" applyFill="1" applyBorder="1" applyAlignment="1">
      <alignment horizontal="center" vertical="top" wrapText="1"/>
    </xf>
    <xf numFmtId="0" fontId="10" fillId="0" borderId="7" xfId="0" applyFont="1" applyFill="1" applyBorder="1" applyAlignment="1">
      <alignment vertical="top" wrapText="1" shrinkToFit="1"/>
    </xf>
    <xf numFmtId="0" fontId="10" fillId="0" borderId="7" xfId="0" applyFont="1" applyFill="1" applyBorder="1" applyAlignment="1">
      <alignment horizontal="left" vertical="center" shrinkToFit="1"/>
    </xf>
    <xf numFmtId="0" fontId="6" fillId="0" borderId="6" xfId="0" applyFont="1" applyFill="1" applyBorder="1" applyAlignment="1">
      <alignment horizontal="center" vertical="center"/>
    </xf>
    <xf numFmtId="0" fontId="6" fillId="0" borderId="6" xfId="0" applyFont="1" applyFill="1" applyBorder="1" applyAlignment="1">
      <alignment vertical="center" shrinkToFit="1"/>
    </xf>
    <xf numFmtId="0" fontId="23" fillId="0" borderId="7" xfId="0" applyFont="1" applyFill="1" applyBorder="1" applyAlignment="1">
      <alignment horizontal="left" vertical="top" wrapText="1"/>
    </xf>
    <xf numFmtId="0" fontId="22" fillId="0" borderId="7" xfId="0" applyFont="1" applyFill="1" applyBorder="1" applyAlignment="1">
      <alignment horizontal="left" vertical="top" wrapText="1"/>
    </xf>
    <xf numFmtId="0" fontId="24" fillId="0" borderId="7" xfId="0" applyFont="1" applyFill="1" applyBorder="1" applyAlignment="1">
      <alignment horizontal="left" vertical="center"/>
    </xf>
    <xf numFmtId="0" fontId="16" fillId="0" borderId="6" xfId="0" applyFont="1" applyFill="1" applyBorder="1" applyAlignment="1">
      <alignment vertical="top" wrapText="1"/>
    </xf>
    <xf numFmtId="0" fontId="6" fillId="0" borderId="6" xfId="0" applyFont="1" applyFill="1" applyBorder="1" applyAlignment="1">
      <alignment horizontal="left" vertical="center" shrinkToFit="1"/>
    </xf>
    <xf numFmtId="0" fontId="10" fillId="0" borderId="4" xfId="0" applyFont="1" applyFill="1" applyBorder="1" applyAlignment="1">
      <alignment horizontal="center" vertical="center"/>
    </xf>
    <xf numFmtId="0" fontId="6" fillId="0" borderId="4" xfId="0" applyFont="1" applyFill="1" applyBorder="1" applyAlignment="1">
      <alignment horizontal="left" vertical="top" wrapText="1"/>
    </xf>
    <xf numFmtId="0" fontId="21" fillId="0" borderId="6" xfId="0" applyFont="1" applyFill="1" applyBorder="1" applyAlignment="1">
      <alignment horizontal="left" vertical="top" wrapText="1"/>
    </xf>
    <xf numFmtId="0" fontId="10" fillId="0" borderId="15" xfId="0" quotePrefix="1" applyFont="1" applyFill="1" applyBorder="1" applyAlignment="1">
      <alignment horizontal="right" vertical="center"/>
    </xf>
    <xf numFmtId="0" fontId="13" fillId="0" borderId="6" xfId="0" applyFont="1" applyFill="1" applyBorder="1" applyAlignment="1">
      <alignment vertical="center"/>
    </xf>
    <xf numFmtId="0" fontId="15" fillId="0" borderId="6" xfId="0" applyFont="1" applyFill="1" applyBorder="1" applyAlignment="1">
      <alignment horizontal="left" vertical="top" shrinkToFit="1"/>
    </xf>
    <xf numFmtId="0" fontId="13" fillId="0" borderId="6" xfId="0" applyFont="1" applyFill="1" applyBorder="1" applyAlignment="1">
      <alignment horizontal="center" vertical="center"/>
    </xf>
    <xf numFmtId="0" fontId="13" fillId="0" borderId="7" xfId="0" applyFont="1" applyFill="1" applyBorder="1" applyAlignment="1">
      <alignment horizontal="left" vertical="top" wrapText="1" shrinkToFit="1"/>
    </xf>
    <xf numFmtId="0" fontId="6" fillId="0" borderId="6" xfId="0" applyFont="1" applyFill="1" applyBorder="1" applyAlignment="1">
      <alignment horizontal="left" vertical="center"/>
    </xf>
    <xf numFmtId="0" fontId="11" fillId="0" borderId="6" xfId="1" applyFont="1" applyFill="1" applyBorder="1" applyAlignment="1">
      <alignment horizontal="center" vertical="center" shrinkToFit="1"/>
    </xf>
    <xf numFmtId="0" fontId="25" fillId="0" borderId="6" xfId="1" applyFont="1" applyFill="1" applyBorder="1" applyAlignment="1">
      <alignment horizontal="center" vertical="center"/>
    </xf>
    <xf numFmtId="0" fontId="19" fillId="0" borderId="6" xfId="1" applyFont="1" applyFill="1" applyBorder="1" applyAlignment="1">
      <alignment horizontal="left" vertical="top" wrapText="1" shrinkToFit="1"/>
    </xf>
    <xf numFmtId="0" fontId="19" fillId="0" borderId="6" xfId="2" applyFont="1" applyFill="1" applyBorder="1" applyAlignment="1">
      <alignment horizontal="left" vertical="center" shrinkToFit="1"/>
    </xf>
    <xf numFmtId="0" fontId="0" fillId="0" borderId="6" xfId="0" applyFont="1" applyFill="1" applyBorder="1" applyAlignment="1">
      <alignment horizontal="left" vertical="center" wrapText="1"/>
    </xf>
    <xf numFmtId="0" fontId="25" fillId="0" borderId="6" xfId="2" applyFont="1" applyFill="1" applyBorder="1" applyAlignment="1">
      <alignment horizontal="center" vertical="center"/>
    </xf>
    <xf numFmtId="0" fontId="19" fillId="0" borderId="6" xfId="0" applyFont="1" applyFill="1" applyBorder="1" applyAlignment="1">
      <alignment vertical="center"/>
    </xf>
    <xf numFmtId="0" fontId="19" fillId="0" borderId="6" xfId="2" applyFont="1" applyFill="1" applyBorder="1" applyAlignment="1">
      <alignment horizontal="left" vertical="center" wrapText="1"/>
    </xf>
    <xf numFmtId="0" fontId="11" fillId="0" borderId="6" xfId="3" applyFont="1" applyFill="1" applyBorder="1" applyAlignment="1">
      <alignment horizontal="center" vertical="center" shrinkToFit="1"/>
    </xf>
    <xf numFmtId="0" fontId="25" fillId="0" borderId="6" xfId="3" applyFont="1" applyFill="1" applyBorder="1" applyAlignment="1">
      <alignment horizontal="center" vertical="center"/>
    </xf>
    <xf numFmtId="0" fontId="19" fillId="0" borderId="6" xfId="3" applyFont="1" applyFill="1" applyBorder="1" applyAlignment="1">
      <alignment horizontal="left" vertical="top" wrapText="1"/>
    </xf>
    <xf numFmtId="0" fontId="0" fillId="0" borderId="6" xfId="0" applyFont="1" applyFill="1" applyBorder="1" applyAlignment="1">
      <alignment horizontal="left" vertical="center" wrapText="1" shrinkToFit="1"/>
    </xf>
    <xf numFmtId="0" fontId="19" fillId="0" borderId="6" xfId="3" applyFont="1" applyFill="1" applyBorder="1" applyAlignment="1">
      <alignment horizontal="left" vertical="center" wrapText="1"/>
    </xf>
    <xf numFmtId="0" fontId="10" fillId="0" borderId="14" xfId="0" quotePrefix="1" applyFont="1" applyFill="1" applyBorder="1" applyAlignment="1">
      <alignment horizontal="left" vertical="center"/>
    </xf>
    <xf numFmtId="0" fontId="0" fillId="0" borderId="10" xfId="0" applyFont="1" applyFill="1" applyBorder="1" applyAlignment="1">
      <alignment horizontal="left" vertical="top" wrapText="1" shrinkToFit="1"/>
    </xf>
    <xf numFmtId="0" fontId="11" fillId="0" borderId="8" xfId="3" applyFont="1" applyFill="1" applyBorder="1" applyAlignment="1">
      <alignment horizontal="center" vertical="center" shrinkToFit="1"/>
    </xf>
    <xf numFmtId="0" fontId="25" fillId="0" borderId="8" xfId="3" applyFont="1" applyFill="1" applyBorder="1" applyAlignment="1">
      <alignment horizontal="center" vertical="center"/>
    </xf>
    <xf numFmtId="0" fontId="19" fillId="0" borderId="8" xfId="3" applyFont="1" applyFill="1" applyBorder="1" applyAlignment="1">
      <alignment horizontal="left" vertical="center" wrapText="1"/>
    </xf>
    <xf numFmtId="0" fontId="6" fillId="0" borderId="8" xfId="0" applyFont="1" applyFill="1" applyBorder="1" applyAlignment="1">
      <alignment vertical="center" shrinkToFit="1"/>
    </xf>
    <xf numFmtId="0" fontId="6" fillId="0" borderId="6" xfId="0" applyFont="1" applyFill="1" applyBorder="1" applyAlignment="1">
      <alignment horizontal="left" vertical="center" wrapText="1" shrinkToFit="1"/>
    </xf>
    <xf numFmtId="0" fontId="6" fillId="0" borderId="6" xfId="0" applyFont="1" applyFill="1" applyBorder="1" applyAlignment="1">
      <alignment vertical="top" shrinkToFit="1"/>
    </xf>
    <xf numFmtId="0" fontId="6" fillId="0" borderId="6" xfId="0" applyFont="1" applyFill="1" applyBorder="1" applyAlignment="1">
      <alignment vertical="top" wrapText="1"/>
    </xf>
    <xf numFmtId="0" fontId="10" fillId="0" borderId="15" xfId="0" applyFont="1" applyFill="1" applyBorder="1" applyAlignment="1">
      <alignment horizontal="left" vertical="top" wrapText="1"/>
    </xf>
    <xf numFmtId="0" fontId="10" fillId="0" borderId="0" xfId="0" applyFont="1" applyFill="1" applyBorder="1" applyAlignment="1">
      <alignment vertical="center"/>
    </xf>
    <xf numFmtId="0" fontId="6" fillId="0" borderId="8" xfId="0" applyFont="1" applyFill="1" applyBorder="1" applyAlignment="1">
      <alignment horizontal="left" vertical="center" wrapText="1"/>
    </xf>
    <xf numFmtId="0" fontId="6" fillId="0" borderId="4" xfId="0" applyFont="1" applyFill="1" applyBorder="1" applyAlignment="1">
      <alignment horizontal="left" vertical="center" shrinkToFit="1"/>
    </xf>
    <xf numFmtId="0" fontId="15" fillId="0" borderId="6" xfId="0" applyFont="1" applyFill="1" applyBorder="1" applyAlignment="1">
      <alignment vertical="center" shrinkToFit="1"/>
    </xf>
    <xf numFmtId="0" fontId="10" fillId="0" borderId="15" xfId="0" quotePrefix="1" applyFont="1" applyFill="1" applyBorder="1" applyAlignment="1">
      <alignment horizontal="center" vertical="center"/>
    </xf>
    <xf numFmtId="0" fontId="10" fillId="0" borderId="14" xfId="0" quotePrefix="1" applyFont="1" applyFill="1" applyBorder="1" applyAlignment="1">
      <alignment horizontal="right" vertical="center"/>
    </xf>
    <xf numFmtId="0" fontId="10" fillId="0" borderId="10" xfId="0" applyFont="1" applyFill="1" applyBorder="1" applyAlignment="1">
      <alignment horizontal="left" vertical="center" shrinkToFit="1"/>
    </xf>
    <xf numFmtId="0" fontId="10" fillId="0" borderId="15" xfId="0" applyFont="1" applyFill="1" applyBorder="1" applyAlignment="1">
      <alignment horizontal="center" vertical="center" shrinkToFit="1"/>
    </xf>
    <xf numFmtId="0" fontId="18" fillId="0" borderId="6" xfId="0" applyFont="1" applyFill="1" applyBorder="1" applyAlignment="1">
      <alignment vertical="center"/>
    </xf>
    <xf numFmtId="0" fontId="10" fillId="0" borderId="15" xfId="0" applyFont="1" applyFill="1" applyBorder="1" applyAlignment="1">
      <alignment horizontal="left" vertical="center" shrinkToFit="1"/>
    </xf>
    <xf numFmtId="0" fontId="10" fillId="0" borderId="7" xfId="0" applyFont="1" applyFill="1" applyBorder="1" applyAlignment="1">
      <alignment vertical="top" shrinkToFit="1"/>
    </xf>
    <xf numFmtId="0" fontId="6" fillId="0" borderId="6" xfId="0" applyFont="1" applyFill="1" applyBorder="1" applyAlignment="1">
      <alignment vertical="top" wrapText="1" shrinkToFit="1"/>
    </xf>
    <xf numFmtId="0" fontId="10" fillId="0" borderId="14" xfId="0" applyFont="1" applyFill="1" applyBorder="1" applyAlignment="1">
      <alignment horizontal="right" vertical="center"/>
    </xf>
    <xf numFmtId="0" fontId="6" fillId="0" borderId="6" xfId="0" applyFont="1" applyFill="1" applyBorder="1" applyAlignment="1">
      <alignment horizontal="left" vertical="top" wrapText="1" shrinkToFit="1"/>
    </xf>
    <xf numFmtId="0" fontId="10" fillId="0" borderId="15" xfId="0" applyFont="1" applyFill="1" applyBorder="1" applyAlignment="1">
      <alignment vertical="top" wrapText="1"/>
    </xf>
    <xf numFmtId="0" fontId="10" fillId="0" borderId="7" xfId="0" applyFont="1" applyFill="1" applyBorder="1" applyAlignment="1">
      <alignment vertical="top" wrapText="1"/>
    </xf>
    <xf numFmtId="0" fontId="19" fillId="0" borderId="0" xfId="0" applyFont="1" applyFill="1" applyBorder="1" applyAlignment="1">
      <alignment vertical="center" shrinkToFit="1"/>
    </xf>
    <xf numFmtId="0" fontId="19" fillId="0" borderId="0" xfId="0" applyFont="1" applyFill="1" applyBorder="1" applyAlignment="1">
      <alignment horizontal="left" vertical="center" shrinkToFit="1"/>
    </xf>
    <xf numFmtId="0" fontId="0" fillId="0" borderId="7" xfId="0" applyFont="1" applyFill="1" applyBorder="1" applyAlignment="1">
      <alignment vertical="top" wrapText="1"/>
    </xf>
    <xf numFmtId="0" fontId="13" fillId="0" borderId="15" xfId="0" applyFont="1" applyFill="1" applyBorder="1" applyAlignment="1">
      <alignment horizontal="right" vertical="center"/>
    </xf>
    <xf numFmtId="0" fontId="0" fillId="0" borderId="6" xfId="0" applyFont="1" applyFill="1" applyBorder="1" applyAlignment="1">
      <alignment horizontal="left" vertical="top" wrapText="1"/>
    </xf>
    <xf numFmtId="0" fontId="0" fillId="0" borderId="7" xfId="0" applyFont="1" applyFill="1" applyBorder="1" applyAlignment="1">
      <alignment horizontal="left" vertical="top" wrapText="1"/>
    </xf>
    <xf numFmtId="0" fontId="0" fillId="0" borderId="6" xfId="0" applyFont="1" applyFill="1" applyBorder="1" applyAlignment="1">
      <alignment horizontal="left" wrapText="1"/>
    </xf>
    <xf numFmtId="0" fontId="15" fillId="0" borderId="7" xfId="0" applyFont="1" applyFill="1" applyBorder="1" applyAlignment="1">
      <alignment horizontal="left" vertical="top" wrapText="1"/>
    </xf>
    <xf numFmtId="0" fontId="16" fillId="0" borderId="6" xfId="0" applyFont="1" applyFill="1" applyBorder="1" applyAlignment="1">
      <alignment horizontal="left" vertical="center" shrinkToFit="1"/>
    </xf>
    <xf numFmtId="0" fontId="10" fillId="0" borderId="10" xfId="0" applyFont="1" applyFill="1" applyBorder="1" applyAlignment="1">
      <alignment horizontal="left" vertical="top" wrapText="1"/>
    </xf>
    <xf numFmtId="0" fontId="0" fillId="0" borderId="7" xfId="0" applyFont="1" applyFill="1" applyBorder="1" applyAlignment="1">
      <alignment horizontal="left" vertical="top" wrapText="1" shrinkToFit="1"/>
    </xf>
    <xf numFmtId="0" fontId="6" fillId="0" borderId="7" xfId="0" applyFont="1" applyFill="1" applyBorder="1" applyAlignment="1">
      <alignment horizontal="left" vertical="top" wrapText="1"/>
    </xf>
    <xf numFmtId="0" fontId="20" fillId="0" borderId="6" xfId="0" applyFont="1" applyFill="1" applyBorder="1" applyAlignment="1">
      <alignment horizontal="left" vertical="top" wrapText="1" shrinkToFit="1"/>
    </xf>
    <xf numFmtId="0" fontId="19" fillId="0" borderId="6" xfId="0" applyFont="1" applyFill="1" applyBorder="1" applyAlignment="1">
      <alignment horizontal="left" vertical="top" wrapText="1" shrinkToFit="1"/>
    </xf>
    <xf numFmtId="0" fontId="20" fillId="0" borderId="8" xfId="0" applyFont="1" applyFill="1" applyBorder="1" applyAlignment="1">
      <alignment horizontal="left" vertical="top" wrapText="1" shrinkToFit="1"/>
    </xf>
    <xf numFmtId="0" fontId="10" fillId="0" borderId="13" xfId="0" applyFont="1" applyFill="1" applyBorder="1" applyAlignment="1">
      <alignment horizontal="left" vertical="center"/>
    </xf>
    <xf numFmtId="0" fontId="10" fillId="0" borderId="5" xfId="0" applyFont="1" applyFill="1" applyBorder="1" applyAlignment="1">
      <alignment vertical="top" wrapText="1"/>
    </xf>
    <xf numFmtId="0" fontId="10" fillId="0" borderId="7" xfId="0" applyFont="1" applyFill="1" applyBorder="1" applyAlignment="1">
      <alignment horizontal="right" vertical="top" wrapText="1"/>
    </xf>
    <xf numFmtId="0" fontId="11" fillId="0" borderId="7" xfId="0" applyFont="1" applyFill="1" applyBorder="1" applyAlignment="1">
      <alignment horizontal="left" vertical="top" wrapText="1"/>
    </xf>
    <xf numFmtId="0" fontId="6" fillId="0" borderId="6" xfId="0" applyFont="1" applyFill="1" applyBorder="1" applyAlignment="1">
      <alignment horizontal="left" vertical="center" wrapText="1"/>
    </xf>
    <xf numFmtId="0" fontId="16" fillId="0" borderId="6" xfId="0" applyFont="1" applyFill="1" applyBorder="1" applyAlignment="1">
      <alignment horizontal="left" vertical="center" wrapText="1"/>
    </xf>
    <xf numFmtId="0" fontId="13" fillId="0" borderId="15" xfId="0" applyFont="1" applyFill="1" applyBorder="1" applyAlignment="1">
      <alignment vertical="center"/>
    </xf>
    <xf numFmtId="0" fontId="10" fillId="0" borderId="15" xfId="0" quotePrefix="1" applyFont="1" applyFill="1" applyBorder="1" applyAlignment="1">
      <alignment vertical="center"/>
    </xf>
    <xf numFmtId="0" fontId="0" fillId="0" borderId="15" xfId="0" applyFont="1" applyFill="1" applyBorder="1" applyAlignment="1"/>
    <xf numFmtId="0" fontId="10" fillId="0" borderId="7" xfId="0" applyFont="1" applyFill="1" applyBorder="1" applyAlignment="1">
      <alignment horizontal="justify" vertical="center"/>
    </xf>
    <xf numFmtId="0" fontId="6" fillId="0" borderId="0" xfId="0" applyFont="1" applyFill="1" applyBorder="1" applyAlignment="1">
      <alignment vertical="center"/>
    </xf>
    <xf numFmtId="0" fontId="10" fillId="0" borderId="7" xfId="0" applyFont="1" applyFill="1" applyBorder="1" applyAlignment="1">
      <alignment horizontal="left" vertical="top" wrapText="1"/>
    </xf>
    <xf numFmtId="0" fontId="6" fillId="0" borderId="6" xfId="0" applyFont="1" applyFill="1" applyBorder="1" applyAlignment="1">
      <alignment horizontal="left" vertical="center" wrapText="1"/>
    </xf>
    <xf numFmtId="0" fontId="13" fillId="0" borderId="15" xfId="0" applyFont="1" applyFill="1" applyBorder="1" applyAlignment="1">
      <alignment horizontal="left" vertical="center"/>
    </xf>
    <xf numFmtId="0" fontId="10" fillId="0" borderId="5" xfId="0" applyFont="1" applyFill="1" applyBorder="1" applyAlignment="1">
      <alignment vertical="center"/>
    </xf>
    <xf numFmtId="0" fontId="6" fillId="0" borderId="4" xfId="0" applyFont="1" applyFill="1" applyBorder="1" applyAlignment="1">
      <alignment horizontal="left" vertical="center" wrapText="1"/>
    </xf>
    <xf numFmtId="0" fontId="10" fillId="0" borderId="13" xfId="0" applyFont="1" applyFill="1" applyBorder="1" applyAlignment="1">
      <alignment vertical="center" shrinkToFit="1"/>
    </xf>
    <xf numFmtId="0" fontId="10" fillId="0" borderId="5" xfId="0" applyFont="1" applyFill="1" applyBorder="1" applyAlignment="1">
      <alignment horizontal="left" vertical="top"/>
    </xf>
    <xf numFmtId="0" fontId="6" fillId="0" borderId="4" xfId="0" applyFont="1" applyFill="1" applyBorder="1" applyAlignment="1">
      <alignment horizontal="left" vertical="top" wrapText="1" shrinkToFit="1"/>
    </xf>
    <xf numFmtId="0" fontId="10" fillId="0" borderId="13" xfId="0" quotePrefix="1" applyFont="1" applyFill="1" applyBorder="1" applyAlignment="1">
      <alignment horizontal="right" vertical="center"/>
    </xf>
    <xf numFmtId="0" fontId="26" fillId="0" borderId="13" xfId="0" applyFont="1" applyFill="1" applyBorder="1" applyAlignment="1">
      <alignment horizontal="left" vertical="center"/>
    </xf>
    <xf numFmtId="0" fontId="10" fillId="0" borderId="5" xfId="0" applyFont="1" applyFill="1" applyBorder="1" applyAlignment="1">
      <alignment horizontal="left" vertical="center"/>
    </xf>
    <xf numFmtId="0" fontId="10" fillId="0" borderId="13" xfId="0" applyFont="1" applyFill="1" applyBorder="1" applyAlignment="1">
      <alignment horizontal="right" vertical="center"/>
    </xf>
    <xf numFmtId="0" fontId="6" fillId="0" borderId="8" xfId="0" applyFont="1" applyFill="1" applyBorder="1" applyAlignment="1">
      <alignment horizontal="left" vertical="center" shrinkToFit="1"/>
    </xf>
    <xf numFmtId="0" fontId="6" fillId="0" borderId="4" xfId="0" applyFont="1" applyFill="1" applyBorder="1" applyAlignment="1">
      <alignment vertical="center" shrinkToFit="1"/>
    </xf>
    <xf numFmtId="0" fontId="6" fillId="0" borderId="10" xfId="0" applyFont="1" applyFill="1" applyBorder="1" applyAlignment="1">
      <alignment horizontal="left" vertical="top" wrapText="1"/>
    </xf>
    <xf numFmtId="0" fontId="6" fillId="0" borderId="4" xfId="0" applyFont="1" applyFill="1" applyBorder="1" applyAlignment="1">
      <alignment horizontal="left" vertical="top" shrinkToFit="1"/>
    </xf>
    <xf numFmtId="0" fontId="10" fillId="0" borderId="14" xfId="0" quotePrefix="1" applyFont="1" applyFill="1" applyBorder="1" applyAlignment="1">
      <alignment vertical="center"/>
    </xf>
    <xf numFmtId="0" fontId="3" fillId="0" borderId="16" xfId="0" applyFont="1" applyFill="1" applyBorder="1" applyAlignment="1">
      <alignment horizontal="center" vertical="center" shrinkToFit="1"/>
    </xf>
    <xf numFmtId="0" fontId="13" fillId="0" borderId="7" xfId="0" applyFont="1" applyFill="1" applyBorder="1" applyAlignment="1">
      <alignment horizontal="right" vertical="center" shrinkToFit="1"/>
    </xf>
    <xf numFmtId="0" fontId="10" fillId="0" borderId="5" xfId="0" applyFont="1" applyFill="1" applyBorder="1" applyAlignment="1">
      <alignment horizontal="left" vertical="center" shrinkToFit="1"/>
    </xf>
    <xf numFmtId="0" fontId="10" fillId="0" borderId="10" xfId="0" applyFont="1" applyFill="1" applyBorder="1" applyAlignment="1">
      <alignment vertical="top" wrapText="1"/>
    </xf>
    <xf numFmtId="0" fontId="28" fillId="0" borderId="6" xfId="0" applyFont="1" applyFill="1" applyBorder="1" applyAlignment="1">
      <alignment horizontal="center" vertical="center"/>
    </xf>
    <xf numFmtId="0" fontId="6" fillId="0" borderId="6" xfId="0" applyFont="1" applyFill="1" applyBorder="1" applyAlignment="1">
      <alignment vertical="top" wrapText="1"/>
    </xf>
    <xf numFmtId="0" fontId="8" fillId="0" borderId="13" xfId="0" applyFont="1" applyFill="1" applyBorder="1" applyAlignment="1">
      <alignment horizontal="center" vertical="center" shrinkToFit="1"/>
    </xf>
    <xf numFmtId="0" fontId="8" fillId="0" borderId="12" xfId="0" applyFont="1" applyFill="1" applyBorder="1" applyAlignment="1">
      <alignment horizontal="center" vertical="center" shrinkToFit="1"/>
    </xf>
    <xf numFmtId="0" fontId="8" fillId="0" borderId="5" xfId="0" applyFont="1" applyFill="1" applyBorder="1" applyAlignment="1">
      <alignment horizontal="center" vertical="center" shrinkToFit="1"/>
    </xf>
    <xf numFmtId="0" fontId="9" fillId="0" borderId="14" xfId="0" applyFont="1" applyFill="1" applyBorder="1" applyAlignment="1">
      <alignment horizontal="center" vertical="center" shrinkToFit="1"/>
    </xf>
    <xf numFmtId="0" fontId="9" fillId="0" borderId="9" xfId="0" applyFont="1" applyFill="1" applyBorder="1" applyAlignment="1">
      <alignment horizontal="center" vertical="center" shrinkToFit="1"/>
    </xf>
    <xf numFmtId="0" fontId="9" fillId="0" borderId="10" xfId="0" applyFont="1" applyFill="1" applyBorder="1" applyAlignment="1">
      <alignment horizontal="center" vertical="center" shrinkToFit="1"/>
    </xf>
    <xf numFmtId="0" fontId="8" fillId="0" borderId="1" xfId="0" applyFont="1" applyFill="1" applyBorder="1" applyAlignment="1">
      <alignment horizontal="center" vertical="center" shrinkToFit="1"/>
    </xf>
    <xf numFmtId="0" fontId="8" fillId="0" borderId="2" xfId="0" applyFont="1" applyFill="1" applyBorder="1" applyAlignment="1">
      <alignment horizontal="center" vertical="center" shrinkToFit="1"/>
    </xf>
    <xf numFmtId="0" fontId="8" fillId="0" borderId="3" xfId="0" applyFont="1" applyFill="1" applyBorder="1" applyAlignment="1">
      <alignment horizontal="center" vertical="center" shrinkToFit="1"/>
    </xf>
    <xf numFmtId="0" fontId="8" fillId="0" borderId="13" xfId="0" applyFont="1" applyFill="1" applyBorder="1" applyAlignment="1">
      <alignment horizontal="center" vertical="center" wrapText="1"/>
    </xf>
    <xf numFmtId="0" fontId="8" fillId="0" borderId="12" xfId="0" applyFont="1" applyFill="1" applyBorder="1" applyAlignment="1">
      <alignment horizontal="center" vertical="center" wrapText="1"/>
    </xf>
    <xf numFmtId="0" fontId="8" fillId="0" borderId="5" xfId="0" applyFont="1" applyFill="1" applyBorder="1" applyAlignment="1">
      <alignment horizontal="center" vertical="center" wrapText="1"/>
    </xf>
    <xf numFmtId="0" fontId="8" fillId="0" borderId="15" xfId="0" applyFont="1" applyFill="1" applyBorder="1" applyAlignment="1">
      <alignment horizontal="center" vertical="center" wrapText="1"/>
    </xf>
    <xf numFmtId="0" fontId="8" fillId="0" borderId="0" xfId="0" applyFont="1" applyFill="1" applyBorder="1" applyAlignment="1">
      <alignment horizontal="center" vertical="center" wrapText="1"/>
    </xf>
    <xf numFmtId="0" fontId="8" fillId="0" borderId="7" xfId="0" applyFont="1" applyFill="1" applyBorder="1" applyAlignment="1">
      <alignment horizontal="center" vertical="center" wrapText="1"/>
    </xf>
    <xf numFmtId="0" fontId="8" fillId="0" borderId="14" xfId="0" applyFont="1" applyFill="1" applyBorder="1" applyAlignment="1">
      <alignment horizontal="center" vertical="center" wrapText="1"/>
    </xf>
    <xf numFmtId="0" fontId="8" fillId="0" borderId="9" xfId="0" applyFont="1" applyFill="1" applyBorder="1" applyAlignment="1">
      <alignment horizontal="center" vertical="center" wrapText="1"/>
    </xf>
    <xf numFmtId="0" fontId="8" fillId="0" borderId="10" xfId="0" applyFont="1" applyFill="1" applyBorder="1" applyAlignment="1">
      <alignment horizontal="center" vertical="center" wrapText="1"/>
    </xf>
    <xf numFmtId="0" fontId="12" fillId="0" borderId="0" xfId="0" applyFont="1" applyFill="1" applyAlignment="1">
      <alignment horizontal="center" vertical="center"/>
    </xf>
    <xf numFmtId="0" fontId="7" fillId="0" borderId="0" xfId="0" applyFont="1" applyFill="1" applyAlignment="1">
      <alignment horizontal="center" vertical="center"/>
    </xf>
    <xf numFmtId="0" fontId="8" fillId="0" borderId="16" xfId="0" applyFont="1" applyFill="1" applyBorder="1" applyAlignment="1">
      <alignment horizontal="center" vertical="center"/>
    </xf>
    <xf numFmtId="0" fontId="7" fillId="0" borderId="0" xfId="0" applyFont="1" applyFill="1" applyAlignment="1">
      <alignment horizontal="left" vertical="center"/>
    </xf>
    <xf numFmtId="0" fontId="10" fillId="0" borderId="15" xfId="5" applyFont="1" applyFill="1" applyBorder="1" applyAlignment="1">
      <alignment horizontal="center" vertical="center" shrinkToFit="1"/>
    </xf>
    <xf numFmtId="0" fontId="10" fillId="0" borderId="7" xfId="5" applyFont="1" applyFill="1" applyBorder="1" applyAlignment="1">
      <alignment horizontal="center" vertical="center" shrinkToFit="1"/>
    </xf>
    <xf numFmtId="0" fontId="10" fillId="0" borderId="7" xfId="0" applyFont="1" applyFill="1" applyBorder="1" applyAlignment="1">
      <alignment horizontal="left" vertical="top" wrapText="1"/>
    </xf>
    <xf numFmtId="0" fontId="15" fillId="0" borderId="7" xfId="0" applyFont="1" applyFill="1" applyBorder="1" applyAlignment="1">
      <alignment horizontal="left" vertical="top" wrapText="1" shrinkToFit="1"/>
    </xf>
    <xf numFmtId="0" fontId="10" fillId="0" borderId="7" xfId="0" applyFont="1" applyFill="1" applyBorder="1" applyAlignment="1">
      <alignment horizontal="left" vertical="top" wrapText="1" shrinkToFit="1"/>
    </xf>
    <xf numFmtId="0" fontId="21" fillId="0" borderId="6" xfId="0" applyFont="1" applyFill="1" applyBorder="1" applyAlignment="1">
      <alignment horizontal="left" vertical="top" wrapText="1" shrinkToFit="1"/>
    </xf>
    <xf numFmtId="0" fontId="20" fillId="0" borderId="6" xfId="0" applyFont="1" applyFill="1" applyBorder="1" applyAlignment="1">
      <alignment horizontal="left" vertical="top" wrapText="1" shrinkToFit="1"/>
    </xf>
    <xf numFmtId="0" fontId="6" fillId="0" borderId="6" xfId="0" applyFont="1" applyFill="1" applyBorder="1" applyAlignment="1">
      <alignment horizontal="left" vertical="top" wrapText="1" shrinkToFit="1"/>
    </xf>
    <xf numFmtId="0" fontId="10" fillId="0" borderId="15" xfId="0" applyFont="1" applyFill="1" applyBorder="1" applyAlignment="1">
      <alignment horizontal="left" vertical="top" wrapText="1"/>
    </xf>
    <xf numFmtId="0" fontId="10" fillId="0" borderId="5" xfId="0" applyFont="1" applyFill="1" applyBorder="1" applyAlignment="1">
      <alignment horizontal="left" vertical="top" wrapText="1"/>
    </xf>
    <xf numFmtId="0" fontId="6" fillId="0" borderId="4" xfId="0" applyFont="1" applyFill="1" applyBorder="1" applyAlignment="1">
      <alignment horizontal="left" vertical="center" wrapText="1"/>
    </xf>
    <xf numFmtId="0" fontId="6" fillId="0" borderId="6" xfId="0" applyFont="1" applyFill="1" applyBorder="1" applyAlignment="1">
      <alignment horizontal="left" vertical="center" wrapText="1"/>
    </xf>
    <xf numFmtId="0" fontId="0" fillId="0" borderId="7" xfId="0" applyFont="1" applyFill="1" applyBorder="1" applyAlignment="1">
      <alignment horizontal="left" vertical="top" wrapText="1"/>
    </xf>
    <xf numFmtId="0" fontId="11" fillId="0" borderId="7" xfId="0" applyFont="1" applyFill="1" applyBorder="1" applyAlignment="1">
      <alignment horizontal="left" vertical="top" wrapText="1"/>
    </xf>
    <xf numFmtId="0" fontId="10" fillId="0" borderId="7" xfId="0" applyFont="1" applyFill="1" applyBorder="1" applyAlignment="1">
      <alignment vertical="top" wrapText="1"/>
    </xf>
    <xf numFmtId="0" fontId="0" fillId="0" borderId="7" xfId="0" applyFont="1" applyFill="1" applyBorder="1" applyAlignment="1">
      <alignment vertical="top" wrapText="1"/>
    </xf>
    <xf numFmtId="0" fontId="0" fillId="0" borderId="6" xfId="0" applyFont="1" applyFill="1" applyBorder="1" applyAlignment="1">
      <alignment horizontal="left" vertical="top" wrapText="1" shrinkToFit="1"/>
    </xf>
    <xf numFmtId="0" fontId="6" fillId="0" borderId="6" xfId="0" applyFont="1" applyFill="1" applyBorder="1" applyAlignment="1">
      <alignment horizontal="left" vertical="top" wrapText="1"/>
    </xf>
    <xf numFmtId="0" fontId="6" fillId="0" borderId="8" xfId="0" applyFont="1" applyFill="1" applyBorder="1" applyAlignment="1">
      <alignment horizontal="left" vertical="top" wrapText="1" shrinkToFit="1"/>
    </xf>
    <xf numFmtId="0" fontId="10" fillId="0" borderId="6" xfId="0" applyFont="1" applyFill="1" applyBorder="1" applyAlignment="1">
      <alignment horizontal="left" vertical="top" wrapText="1" shrinkToFit="1"/>
    </xf>
    <xf numFmtId="0" fontId="6" fillId="0" borderId="6" xfId="0" applyFont="1" applyFill="1" applyBorder="1" applyAlignment="1">
      <alignment vertical="top" wrapText="1"/>
    </xf>
    <xf numFmtId="0" fontId="10" fillId="0" borderId="13" xfId="0" applyFont="1" applyFill="1" applyBorder="1" applyAlignment="1">
      <alignment horizontal="left" vertical="top" wrapText="1"/>
    </xf>
    <xf numFmtId="0" fontId="0" fillId="0" borderId="15" xfId="0" applyFont="1" applyFill="1" applyBorder="1" applyAlignment="1"/>
    <xf numFmtId="0" fontId="10" fillId="0" borderId="5" xfId="0" applyFont="1" applyFill="1" applyBorder="1" applyAlignment="1">
      <alignment horizontal="left" vertical="top" wrapText="1" shrinkToFit="1"/>
    </xf>
    <xf numFmtId="0" fontId="6" fillId="0" borderId="4" xfId="0" applyFont="1" applyFill="1" applyBorder="1" applyAlignment="1">
      <alignment horizontal="left" vertical="top" wrapText="1" shrinkToFit="1"/>
    </xf>
    <xf numFmtId="0" fontId="0" fillId="0" borderId="7" xfId="0" applyFont="1" applyFill="1" applyBorder="1" applyAlignment="1">
      <alignment horizontal="left" vertical="top" wrapText="1" shrinkToFit="1"/>
    </xf>
    <xf numFmtId="0" fontId="23" fillId="0" borderId="7" xfId="0" applyFont="1" applyFill="1" applyBorder="1" applyAlignment="1">
      <alignment horizontal="left" vertical="top" wrapText="1"/>
    </xf>
    <xf numFmtId="0" fontId="22" fillId="0" borderId="7" xfId="0" applyFont="1" applyFill="1" applyBorder="1" applyAlignment="1">
      <alignment horizontal="left" vertical="top" wrapText="1"/>
    </xf>
    <xf numFmtId="0" fontId="10" fillId="0" borderId="7" xfId="0" applyFont="1" applyFill="1" applyBorder="1" applyAlignment="1">
      <alignment horizontal="justify" vertical="center" wrapText="1"/>
    </xf>
    <xf numFmtId="0" fontId="0" fillId="0" borderId="7" xfId="0" applyFont="1" applyFill="1" applyBorder="1" applyAlignment="1">
      <alignment wrapText="1"/>
    </xf>
    <xf numFmtId="0" fontId="10" fillId="0" borderId="7" xfId="0" applyFont="1" applyFill="1" applyBorder="1" applyAlignment="1">
      <alignment vertical="center" wrapText="1"/>
    </xf>
    <xf numFmtId="0" fontId="0" fillId="0" borderId="7" xfId="0" applyFont="1" applyFill="1" applyBorder="1" applyAlignment="1">
      <alignment vertical="center" wrapText="1"/>
    </xf>
    <xf numFmtId="0" fontId="0" fillId="0" borderId="6" xfId="0" applyFont="1" applyFill="1" applyBorder="1" applyAlignment="1">
      <alignment horizontal="left" vertical="top" wrapText="1"/>
    </xf>
    <xf numFmtId="0" fontId="21" fillId="0" borderId="7" xfId="0" applyFont="1" applyFill="1" applyBorder="1" applyAlignment="1">
      <alignment horizontal="left" vertical="top" wrapText="1"/>
    </xf>
    <xf numFmtId="0" fontId="10" fillId="0" borderId="7" xfId="0" applyFont="1" applyFill="1" applyBorder="1" applyAlignment="1">
      <alignment horizontal="left" vertical="center" wrapText="1"/>
    </xf>
    <xf numFmtId="0" fontId="0" fillId="0" borderId="7" xfId="0" applyFont="1" applyFill="1" applyBorder="1" applyAlignment="1">
      <alignment horizontal="left" vertical="center" wrapText="1"/>
    </xf>
    <xf numFmtId="0" fontId="0" fillId="0" borderId="7" xfId="0" applyFont="1" applyFill="1" applyBorder="1" applyAlignment="1">
      <alignment horizontal="left" vertical="center"/>
    </xf>
    <xf numFmtId="38" fontId="10" fillId="0" borderId="7" xfId="4" applyFont="1" applyFill="1" applyBorder="1" applyAlignment="1">
      <alignment horizontal="left" vertical="top" wrapText="1"/>
    </xf>
    <xf numFmtId="0" fontId="10" fillId="0" borderId="15" xfId="0" applyFont="1" applyFill="1" applyBorder="1" applyAlignment="1">
      <alignment vertical="top" wrapText="1"/>
    </xf>
    <xf numFmtId="0" fontId="10" fillId="0" borderId="6" xfId="0" applyFont="1" applyFill="1" applyBorder="1" applyAlignment="1">
      <alignment horizontal="left" vertical="top" wrapText="1"/>
    </xf>
    <xf numFmtId="0" fontId="0" fillId="0" borderId="6" xfId="0" applyFont="1" applyFill="1" applyBorder="1" applyAlignment="1">
      <alignment vertical="top" wrapText="1"/>
    </xf>
    <xf numFmtId="0" fontId="6" fillId="0" borderId="6" xfId="0" applyFont="1" applyFill="1" applyBorder="1" applyAlignment="1">
      <alignment vertical="top" wrapText="1" shrinkToFit="1"/>
    </xf>
    <xf numFmtId="0" fontId="0" fillId="0" borderId="6" xfId="0" applyFont="1" applyFill="1" applyBorder="1" applyAlignment="1">
      <alignment vertical="top" wrapText="1" shrinkToFit="1"/>
    </xf>
    <xf numFmtId="0" fontId="3" fillId="0" borderId="4" xfId="0" applyFont="1" applyFill="1" applyBorder="1" applyAlignment="1">
      <alignment horizontal="center" vertical="center" wrapText="1"/>
    </xf>
    <xf numFmtId="0" fontId="3" fillId="0" borderId="8" xfId="0" applyFont="1" applyFill="1" applyBorder="1" applyAlignment="1">
      <alignment horizontal="center" vertical="center" wrapText="1"/>
    </xf>
    <xf numFmtId="0" fontId="3" fillId="0" borderId="13" xfId="0" applyFont="1" applyFill="1" applyBorder="1" applyAlignment="1">
      <alignment horizontal="center" vertical="center" wrapText="1"/>
    </xf>
    <xf numFmtId="0" fontId="3" fillId="0" borderId="14" xfId="0" applyFont="1" applyFill="1" applyBorder="1" applyAlignment="1">
      <alignment horizontal="center" vertical="center" wrapText="1"/>
    </xf>
    <xf numFmtId="0" fontId="3" fillId="0" borderId="17" xfId="0" applyFont="1" applyFill="1" applyBorder="1" applyAlignment="1">
      <alignment horizontal="center" vertical="center" shrinkToFit="1"/>
    </xf>
    <xf numFmtId="0" fontId="3" fillId="0" borderId="4" xfId="0" applyFont="1" applyFill="1" applyBorder="1" applyAlignment="1">
      <alignment horizontal="center" vertical="center" shrinkToFit="1"/>
    </xf>
    <xf numFmtId="0" fontId="6" fillId="0" borderId="7" xfId="0" applyFont="1" applyFill="1" applyBorder="1" applyAlignment="1">
      <alignment horizontal="left" vertical="top" wrapText="1" shrinkToFit="1"/>
    </xf>
    <xf numFmtId="0" fontId="10" fillId="0" borderId="7" xfId="0" applyFont="1" applyFill="1" applyBorder="1" applyAlignment="1">
      <alignment horizontal="justify" vertical="top" wrapText="1"/>
    </xf>
    <xf numFmtId="0" fontId="6" fillId="0" borderId="6" xfId="0" applyFont="1" applyFill="1" applyBorder="1" applyAlignment="1">
      <alignment vertical="center" wrapText="1"/>
    </xf>
    <xf numFmtId="0" fontId="19" fillId="0" borderId="6" xfId="0" applyFont="1" applyFill="1" applyBorder="1" applyAlignment="1">
      <alignment vertical="center"/>
    </xf>
    <xf numFmtId="0" fontId="6" fillId="0" borderId="6" xfId="0" applyFont="1" applyFill="1" applyBorder="1" applyAlignment="1">
      <alignment horizontal="left" vertical="center" wrapText="1" shrinkToFit="1"/>
    </xf>
    <xf numFmtId="0" fontId="0" fillId="0" borderId="6" xfId="0" applyFont="1" applyFill="1" applyBorder="1" applyAlignment="1">
      <alignment horizontal="left" vertical="center" wrapText="1" shrinkToFit="1"/>
    </xf>
    <xf numFmtId="0" fontId="21" fillId="0" borderId="6" xfId="0" applyFont="1" applyFill="1" applyBorder="1" applyAlignment="1">
      <alignment horizontal="left" vertical="top" wrapText="1"/>
    </xf>
    <xf numFmtId="0" fontId="20" fillId="0" borderId="6" xfId="0" applyFont="1" applyFill="1" applyBorder="1" applyAlignment="1">
      <alignment horizontal="left" vertical="top" wrapText="1"/>
    </xf>
    <xf numFmtId="0" fontId="10" fillId="0" borderId="6" xfId="0" applyFont="1" applyFill="1" applyBorder="1" applyAlignment="1">
      <alignment horizontal="left" vertical="top"/>
    </xf>
    <xf numFmtId="0" fontId="3" fillId="0" borderId="0" xfId="0" applyFont="1" applyAlignment="1">
      <alignment vertical="center"/>
    </xf>
    <xf numFmtId="0" fontId="0" fillId="0" borderId="0" xfId="0" applyFont="1" applyAlignment="1">
      <alignment vertical="center"/>
    </xf>
    <xf numFmtId="0" fontId="3" fillId="0" borderId="0" xfId="0" applyFont="1"/>
    <xf numFmtId="0" fontId="0" fillId="0" borderId="0" xfId="0" applyFont="1"/>
    <xf numFmtId="0" fontId="3" fillId="0" borderId="0" xfId="0" applyFont="1" applyAlignment="1">
      <alignment horizontal="right" vertical="center"/>
    </xf>
    <xf numFmtId="0" fontId="0" fillId="0" borderId="0" xfId="0" applyFont="1" applyAlignment="1">
      <alignment horizontal="right" vertical="center"/>
    </xf>
    <xf numFmtId="0" fontId="3" fillId="0" borderId="0" xfId="0" applyFont="1" applyAlignment="1">
      <alignment horizontal="left" vertical="center"/>
    </xf>
    <xf numFmtId="0" fontId="14" fillId="0" borderId="0" xfId="0" applyFont="1" applyAlignment="1">
      <alignment horizontal="left" vertical="center"/>
    </xf>
    <xf numFmtId="0" fontId="3" fillId="0" borderId="0" xfId="0" applyFont="1" applyAlignment="1">
      <alignment horizontal="left"/>
    </xf>
    <xf numFmtId="0" fontId="0" fillId="0" borderId="0" xfId="0" applyFont="1" applyAlignment="1">
      <alignment horizontal="left"/>
    </xf>
    <xf numFmtId="0" fontId="6" fillId="0" borderId="0" xfId="0" applyFont="1" applyAlignment="1">
      <alignment horizontal="right"/>
    </xf>
    <xf numFmtId="0" fontId="0" fillId="0" borderId="0" xfId="0" applyFont="1" applyAlignment="1">
      <alignment horizontal="left" vertical="center"/>
    </xf>
    <xf numFmtId="0" fontId="3" fillId="0" borderId="0" xfId="0" applyFont="1" applyAlignment="1">
      <alignment horizontal="left" vertical="center" wrapText="1"/>
    </xf>
    <xf numFmtId="0" fontId="0" fillId="0" borderId="0" xfId="0" applyFont="1" applyAlignment="1">
      <alignment horizontal="left" vertical="center" wrapText="1"/>
    </xf>
    <xf numFmtId="0" fontId="29" fillId="0" borderId="15" xfId="0" applyFont="1" applyBorder="1" applyAlignment="1">
      <alignment horizontal="center" vertical="center" wrapText="1"/>
    </xf>
    <xf numFmtId="0" fontId="3" fillId="0" borderId="1" xfId="0" applyFont="1" applyFill="1" applyBorder="1" applyAlignment="1">
      <alignment horizontal="center"/>
    </xf>
    <xf numFmtId="0" fontId="3" fillId="0" borderId="2" xfId="0" applyFont="1" applyFill="1" applyBorder="1" applyAlignment="1">
      <alignment horizontal="center"/>
    </xf>
    <xf numFmtId="0" fontId="3" fillId="0" borderId="3" xfId="0" applyFont="1" applyFill="1" applyBorder="1" applyAlignment="1">
      <alignment horizontal="center"/>
    </xf>
    <xf numFmtId="0" fontId="17" fillId="0" borderId="1" xfId="0" applyFont="1" applyFill="1" applyBorder="1" applyAlignment="1">
      <alignment horizontal="center"/>
    </xf>
    <xf numFmtId="0" fontId="17" fillId="0" borderId="2" xfId="0" applyFont="1" applyFill="1" applyBorder="1" applyAlignment="1">
      <alignment horizontal="center"/>
    </xf>
    <xf numFmtId="0" fontId="17" fillId="0" borderId="3" xfId="0" applyFont="1" applyFill="1" applyBorder="1" applyAlignment="1">
      <alignment horizontal="center"/>
    </xf>
    <xf numFmtId="0" fontId="4" fillId="0" borderId="2" xfId="0" applyFont="1" applyFill="1" applyBorder="1" applyAlignment="1">
      <alignment horizontal="center"/>
    </xf>
    <xf numFmtId="0" fontId="4" fillId="0" borderId="2" xfId="0" applyFont="1" applyFill="1" applyBorder="1" applyAlignment="1">
      <alignment horizontal="center" vertical="center"/>
    </xf>
    <xf numFmtId="0" fontId="3" fillId="0" borderId="15" xfId="0" applyFont="1" applyFill="1" applyBorder="1"/>
    <xf numFmtId="0" fontId="3" fillId="0" borderId="0" xfId="0" applyFont="1" applyFill="1" applyAlignment="1">
      <alignment horizontal="center"/>
    </xf>
  </cellXfs>
  <cellStyles count="6">
    <cellStyle name="桁区切り" xfId="4" builtinId="6"/>
    <cellStyle name="標準" xfId="0" builtinId="0"/>
    <cellStyle name="標準 2" xfId="1" xr:uid="{0C4999AF-0A30-465F-B410-6CB701EC158D}"/>
    <cellStyle name="標準 3" xfId="2" xr:uid="{CE30E58A-21C7-417E-AF82-52BE73A83A00}"/>
    <cellStyle name="標準 4" xfId="3" xr:uid="{4C99796D-5914-4D54-8522-2B430F566E42}"/>
    <cellStyle name="標準_②-(1) H23 保育所運営（公立）　自己点検表" xfId="5" xr:uid="{208C7694-7E3D-44A0-A734-D463EFDB4836}"/>
  </cellStyles>
  <dxfs count="0"/>
  <tableStyles count="0" defaultTableStyle="TableStyleMedium2" defaultPivotStyle="PivotStyleLight16"/>
  <colors>
    <mruColors>
      <color rgb="FF00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4" Type="http://schemas.openxmlformats.org/officeDocument/2006/relationships/theme" Target="theme/theme1.xml"/><Relationship Id="rId9" Type="http://schemas.openxmlformats.org/officeDocument/2006/relationships/customXml" Target="../customXml/item3.xml"/></Relationships>
</file>

<file path=xl/ctrlProps/ctrlProp1.xml><?xml version="1.0" encoding="utf-8"?>
<formControlPr xmlns="http://schemas.microsoft.com/office/spreadsheetml/2009/9/main" objectType="CheckBox" lockText="1" noThreeD="1"/>
</file>

<file path=xl/ctrlProps/ctrlProp2.xml><?xml version="1.0" encoding="utf-8"?>
<formControlPr xmlns="http://schemas.microsoft.com/office/spreadsheetml/2009/9/main" objectType="CheckBox"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ctrlProps/ctrlProp10.xml><?xml version="1.0" encoding="utf-8"?>
<formControlPr xmlns="http://schemas.microsoft.com/office/spreadsheetml/2009/9/main" objectType="CheckBox" lockText="1" noThreeD="1"/>
</file>

<file path=xl/ctrlProps/ctrlProp11.xml><?xml version="1.0" encoding="utf-8"?>
<formControlPr xmlns="http://schemas.microsoft.com/office/spreadsheetml/2009/9/main" objectType="CheckBox" lockText="1" noThreeD="1"/>
</file>

<file path=xl/ctrlProps/ctrlProp12.xml><?xml version="1.0" encoding="utf-8"?>
<formControlPr xmlns="http://schemas.microsoft.com/office/spreadsheetml/2009/9/main" objectType="CheckBox" lockText="1" noThreeD="1"/>
</file>

<file path=xl/ctrlProps/ctrlProp13.xml><?xml version="1.0" encoding="utf-8"?>
<formControlPr xmlns="http://schemas.microsoft.com/office/spreadsheetml/2009/9/main" objectType="CheckBox" lockText="1" noThreeD="1"/>
</file>

<file path=xl/ctrlProps/ctrlProp14.xml><?xml version="1.0" encoding="utf-8"?>
<formControlPr xmlns="http://schemas.microsoft.com/office/spreadsheetml/2009/9/main" objectType="CheckBox" lockText="1" noThreeD="1"/>
</file>

<file path=xl/ctrlProps/ctrlProp15.xml><?xml version="1.0" encoding="utf-8"?>
<formControlPr xmlns="http://schemas.microsoft.com/office/spreadsheetml/2009/9/main" objectType="CheckBox" lockText="1" noThreeD="1"/>
</file>

<file path=xl/ctrlProps/ctrlProp16.xml><?xml version="1.0" encoding="utf-8"?>
<formControlPr xmlns="http://schemas.microsoft.com/office/spreadsheetml/2009/9/main" objectType="CheckBox" lockText="1" noThreeD="1"/>
</file>

<file path=xl/ctrlProps/ctrlProp17.xml><?xml version="1.0" encoding="utf-8"?>
<formControlPr xmlns="http://schemas.microsoft.com/office/spreadsheetml/2009/9/main" objectType="CheckBox" lockText="1" noThreeD="1"/>
</file>

<file path=xl/ctrlProps/ctrlProp18.xml><?xml version="1.0" encoding="utf-8"?>
<formControlPr xmlns="http://schemas.microsoft.com/office/spreadsheetml/2009/9/main" objectType="CheckBox" lockText="1" noThreeD="1"/>
</file>

<file path=xl/ctrlProps/ctrlProp19.xml><?xml version="1.0" encoding="utf-8"?>
<formControlPr xmlns="http://schemas.microsoft.com/office/spreadsheetml/2009/9/main" objectType="CheckBox" lockText="1" noThreeD="1"/>
</file>

<file path=xl/ctrlProps/ctrlProp20.xml><?xml version="1.0" encoding="utf-8"?>
<formControlPr xmlns="http://schemas.microsoft.com/office/spreadsheetml/2009/9/main" objectType="CheckBox" lockText="1" noThreeD="1"/>
</file>

<file path=xl/ctrlProps/ctrlProp21.xml><?xml version="1.0" encoding="utf-8"?>
<formControlPr xmlns="http://schemas.microsoft.com/office/spreadsheetml/2009/9/main" objectType="CheckBox" lockText="1" noThreeD="1"/>
</file>

<file path=xl/ctrlProps/ctrlProp22.xml><?xml version="1.0" encoding="utf-8"?>
<formControlPr xmlns="http://schemas.microsoft.com/office/spreadsheetml/2009/9/main" objectType="CheckBox" lockText="1" noThreeD="1"/>
</file>

<file path=xl/ctrlProps/ctrlProp23.xml><?xml version="1.0" encoding="utf-8"?>
<formControlPr xmlns="http://schemas.microsoft.com/office/spreadsheetml/2009/9/main" objectType="CheckBox" lockText="1" noThreeD="1"/>
</file>

<file path=xl/ctrlProps/ctrlProp24.xml><?xml version="1.0" encoding="utf-8"?>
<formControlPr xmlns="http://schemas.microsoft.com/office/spreadsheetml/2009/9/main" objectType="CheckBox" lockText="1" noThreeD="1"/>
</file>

<file path=xl/ctrlProps/ctrlProp25.xml><?xml version="1.0" encoding="utf-8"?>
<formControlPr xmlns="http://schemas.microsoft.com/office/spreadsheetml/2009/9/main" objectType="CheckBox" lockText="1" noThreeD="1"/>
</file>

<file path=xl/ctrlProps/ctrlProp26.xml><?xml version="1.0" encoding="utf-8"?>
<formControlPr xmlns="http://schemas.microsoft.com/office/spreadsheetml/2009/9/main" objectType="CheckBox" lockText="1" noThreeD="1"/>
</file>

<file path=xl/ctrlProps/ctrlProp27.xml><?xml version="1.0" encoding="utf-8"?>
<formControlPr xmlns="http://schemas.microsoft.com/office/spreadsheetml/2009/9/main" objectType="CheckBox" lockText="1" noThreeD="1"/>
</file>

<file path=xl/ctrlProps/ctrlProp28.xml><?xml version="1.0" encoding="utf-8"?>
<formControlPr xmlns="http://schemas.microsoft.com/office/spreadsheetml/2009/9/main" objectType="CheckBox" lockText="1" noThreeD="1"/>
</file>

<file path=xl/ctrlProps/ctrlProp29.xml><?xml version="1.0" encoding="utf-8"?>
<formControlPr xmlns="http://schemas.microsoft.com/office/spreadsheetml/2009/9/main" objectType="CheckBox" lockText="1" noThreeD="1"/>
</file>

<file path=xl/ctrlProps/ctrlProp30.xml><?xml version="1.0" encoding="utf-8"?>
<formControlPr xmlns="http://schemas.microsoft.com/office/spreadsheetml/2009/9/main" objectType="CheckBox" lockText="1" noThreeD="1"/>
</file>

<file path=xl/ctrlProps/ctrlProp31.xml><?xml version="1.0" encoding="utf-8"?>
<formControlPr xmlns="http://schemas.microsoft.com/office/spreadsheetml/2009/9/main" objectType="CheckBox" lockText="1" noThreeD="1"/>
</file>

<file path=xl/ctrlProps/ctrlProp32.xml><?xml version="1.0" encoding="utf-8"?>
<formControlPr xmlns="http://schemas.microsoft.com/office/spreadsheetml/2009/9/main" objectType="CheckBox" lockText="1" noThreeD="1"/>
</file>

<file path=xl/ctrlProps/ctrlProp33.xml><?xml version="1.0" encoding="utf-8"?>
<formControlPr xmlns="http://schemas.microsoft.com/office/spreadsheetml/2009/9/main" objectType="CheckBox" lockText="1" noThreeD="1"/>
</file>

<file path=xl/ctrlProps/ctrlProp34.xml><?xml version="1.0" encoding="utf-8"?>
<formControlPr xmlns="http://schemas.microsoft.com/office/spreadsheetml/2009/9/main" objectType="CheckBox" lockText="1" noThreeD="1"/>
</file>

<file path=xl/ctrlProps/ctrlProp35.xml><?xml version="1.0" encoding="utf-8"?>
<formControlPr xmlns="http://schemas.microsoft.com/office/spreadsheetml/2009/9/main" objectType="CheckBox" lockText="1" noThreeD="1"/>
</file>

<file path=xl/ctrlProps/ctrlProp36.xml><?xml version="1.0" encoding="utf-8"?>
<formControlPr xmlns="http://schemas.microsoft.com/office/spreadsheetml/2009/9/main" objectType="CheckBox" lockText="1" noThreeD="1"/>
</file>

<file path=xl/ctrlProps/ctrlProp37.xml><?xml version="1.0" encoding="utf-8"?>
<formControlPr xmlns="http://schemas.microsoft.com/office/spreadsheetml/2009/9/main" objectType="CheckBox" lockText="1" noThreeD="1"/>
</file>

<file path=xl/ctrlProps/ctrlProp38.xml><?xml version="1.0" encoding="utf-8"?>
<formControlPr xmlns="http://schemas.microsoft.com/office/spreadsheetml/2009/9/main" objectType="CheckBox" lockText="1" noThreeD="1"/>
</file>

<file path=xl/ctrlProps/ctrlProp39.xml><?xml version="1.0" encoding="utf-8"?>
<formControlPr xmlns="http://schemas.microsoft.com/office/spreadsheetml/2009/9/main" objectType="CheckBox" lockText="1" noThreeD="1"/>
</file>

<file path=xl/ctrlProps/ctrlProp40.xml><?xml version="1.0" encoding="utf-8"?>
<formControlPr xmlns="http://schemas.microsoft.com/office/spreadsheetml/2009/9/main" objectType="CheckBox" lockText="1" noThreeD="1"/>
</file>

<file path=xl/ctrlProps/ctrlProp41.xml><?xml version="1.0" encoding="utf-8"?>
<formControlPr xmlns="http://schemas.microsoft.com/office/spreadsheetml/2009/9/main" objectType="CheckBox" lockText="1" noThreeD="1"/>
</file>

<file path=xl/ctrlProps/ctrlProp42.xml><?xml version="1.0" encoding="utf-8"?>
<formControlPr xmlns="http://schemas.microsoft.com/office/spreadsheetml/2009/9/main" objectType="CheckBox" lockText="1" noThreeD="1"/>
</file>

<file path=xl/ctrlProps/ctrlProp43.xml><?xml version="1.0" encoding="utf-8"?>
<formControlPr xmlns="http://schemas.microsoft.com/office/spreadsheetml/2009/9/main" objectType="CheckBox" lockText="1" noThreeD="1"/>
</file>

<file path=xl/ctrlProps/ctrlProp44.xml><?xml version="1.0" encoding="utf-8"?>
<formControlPr xmlns="http://schemas.microsoft.com/office/spreadsheetml/2009/9/main" objectType="CheckBox" lockText="1" noThreeD="1"/>
</file>

<file path=xl/ctrlProps/ctrlProp45.xml><?xml version="1.0" encoding="utf-8"?>
<formControlPr xmlns="http://schemas.microsoft.com/office/spreadsheetml/2009/9/main" objectType="CheckBox" lockText="1" noThreeD="1"/>
</file>

<file path=xl/ctrlProps/ctrlProp46.xml><?xml version="1.0" encoding="utf-8"?>
<formControlPr xmlns="http://schemas.microsoft.com/office/spreadsheetml/2009/9/main" objectType="CheckBox" lockText="1" noThreeD="1"/>
</file>

<file path=xl/ctrlProps/ctrlProp47.xml><?xml version="1.0" encoding="utf-8"?>
<formControlPr xmlns="http://schemas.microsoft.com/office/spreadsheetml/2009/9/main" objectType="CheckBox" lockText="1" noThreeD="1"/>
</file>

<file path=xl/ctrlProps/ctrlProp48.xml><?xml version="1.0" encoding="utf-8"?>
<formControlPr xmlns="http://schemas.microsoft.com/office/spreadsheetml/2009/9/main" objectType="CheckBox" lockText="1" noThreeD="1"/>
</file>

<file path=xl/ctrlProps/ctrlProp49.xml><?xml version="1.0" encoding="utf-8"?>
<formControlPr xmlns="http://schemas.microsoft.com/office/spreadsheetml/2009/9/main" objectType="CheckBox" lockText="1" noThreeD="1"/>
</file>

<file path=xl/ctrlProps/ctrlProp50.xml><?xml version="1.0" encoding="utf-8"?>
<formControlPr xmlns="http://schemas.microsoft.com/office/spreadsheetml/2009/9/main" objectType="CheckBox" lockText="1" noThreeD="1"/>
</file>

<file path=xl/ctrlProps/ctrlProp51.xml><?xml version="1.0" encoding="utf-8"?>
<formControlPr xmlns="http://schemas.microsoft.com/office/spreadsheetml/2009/9/main" objectType="CheckBox" lockText="1" noThreeD="1"/>
</file>

<file path=xl/ctrlProps/ctrlProp52.xml><?xml version="1.0" encoding="utf-8"?>
<formControlPr xmlns="http://schemas.microsoft.com/office/spreadsheetml/2009/9/main" objectType="CheckBox" lockText="1" noThreeD="1"/>
</file>

<file path=xl/ctrlProps/ctrlProp53.xml><?xml version="1.0" encoding="utf-8"?>
<formControlPr xmlns="http://schemas.microsoft.com/office/spreadsheetml/2009/9/main" objectType="CheckBox" lockText="1" noThreeD="1"/>
</file>

<file path=xl/ctrlProps/ctrlProp54.xml><?xml version="1.0" encoding="utf-8"?>
<formControlPr xmlns="http://schemas.microsoft.com/office/spreadsheetml/2009/9/main" objectType="CheckBox" lockText="1" noThreeD="1"/>
</file>

<file path=xl/ctrlProps/ctrlProp55.xml><?xml version="1.0" encoding="utf-8"?>
<formControlPr xmlns="http://schemas.microsoft.com/office/spreadsheetml/2009/9/main" objectType="CheckBox" lockText="1" noThreeD="1"/>
</file>

<file path=xl/ctrlProps/ctrlProp56.xml><?xml version="1.0" encoding="utf-8"?>
<formControlPr xmlns="http://schemas.microsoft.com/office/spreadsheetml/2009/9/main" objectType="CheckBox" lockText="1" noThreeD="1"/>
</file>

<file path=xl/ctrlProps/ctrlProp57.xml><?xml version="1.0" encoding="utf-8"?>
<formControlPr xmlns="http://schemas.microsoft.com/office/spreadsheetml/2009/9/main" objectType="CheckBox" lockText="1" noThreeD="1"/>
</file>

<file path=xl/drawings/drawing1.xml><?xml version="1.0" encoding="utf-8"?>
<xdr:wsDr xmlns:xdr="http://schemas.openxmlformats.org/drawingml/2006/spreadsheetDrawing" xmlns:a="http://schemas.openxmlformats.org/drawingml/2006/main">
  <xdr:twoCellAnchor>
    <xdr:from>
      <xdr:col>2</xdr:col>
      <xdr:colOff>1505891</xdr:colOff>
      <xdr:row>28</xdr:row>
      <xdr:rowOff>0</xdr:rowOff>
    </xdr:from>
    <xdr:to>
      <xdr:col>2</xdr:col>
      <xdr:colOff>3823452</xdr:colOff>
      <xdr:row>32</xdr:row>
      <xdr:rowOff>104775</xdr:rowOff>
    </xdr:to>
    <xdr:sp macro="" textlink="">
      <xdr:nvSpPr>
        <xdr:cNvPr id="2054" name="Text Box 6">
          <a:extLst>
            <a:ext uri="{FF2B5EF4-FFF2-40B4-BE49-F238E27FC236}">
              <a16:creationId xmlns:a16="http://schemas.microsoft.com/office/drawing/2014/main" id="{00000000-0008-0000-0200-000006080000}"/>
            </a:ext>
          </a:extLst>
        </xdr:cNvPr>
        <xdr:cNvSpPr txBox="1">
          <a:spLocks noChangeArrowheads="1"/>
        </xdr:cNvSpPr>
      </xdr:nvSpPr>
      <xdr:spPr bwMode="auto">
        <a:xfrm>
          <a:off x="3211861" y="5018177"/>
          <a:ext cx="2317561" cy="818658"/>
        </a:xfrm>
        <a:prstGeom prst="rect">
          <a:avLst/>
        </a:prstGeom>
        <a:solidFill>
          <a:srgbClr val="FFFFFF"/>
        </a:solidFill>
        <a:ln w="9525">
          <a:noFill/>
          <a:miter lim="800000"/>
          <a:headEnd/>
          <a:tailEnd/>
        </a:ln>
      </xdr:spPr>
      <xdr:txBody>
        <a:bodyPr vertOverflow="clip" wrap="square" lIns="27432" tIns="18288" rIns="0" bIns="0" anchor="t" upright="1"/>
        <a:lstStyle/>
        <a:p>
          <a:pPr algn="l" rtl="0">
            <a:defRPr sz="1000"/>
          </a:pPr>
          <a:r>
            <a:rPr lang="en-US" altLang="ja-JP" sz="1000" b="0" i="0" u="none" strike="noStrike" baseline="0">
              <a:solidFill>
                <a:srgbClr val="000000"/>
              </a:solidFill>
              <a:latin typeface="ＭＳ Ｐゴシック"/>
              <a:ea typeface="ＭＳ Ｐゴシック"/>
            </a:rPr>
            <a:t>※</a:t>
          </a:r>
          <a:r>
            <a:rPr lang="ja-JP" altLang="en-US" sz="1000" b="0" i="0" u="none" strike="noStrike" baseline="0">
              <a:solidFill>
                <a:srgbClr val="000000"/>
              </a:solidFill>
              <a:latin typeface="ＭＳ Ｐゴシック"/>
              <a:ea typeface="ＭＳ Ｐゴシック"/>
            </a:rPr>
            <a:t>他の社会福祉施設等の設備を利用することにより施設の効果的な運営が期待でき入所者の処遇に支障がないときは、一部を設けないことができる。</a:t>
          </a:r>
        </a:p>
      </xdr:txBody>
    </xdr:sp>
    <xdr:clientData/>
  </xdr:twoCellAnchor>
  <mc:AlternateContent xmlns:mc="http://schemas.openxmlformats.org/markup-compatibility/2006">
    <mc:Choice xmlns:a14="http://schemas.microsoft.com/office/drawing/2010/main" Requires="a14">
      <xdr:twoCellAnchor editAs="oneCell">
        <xdr:from>
          <xdr:col>1</xdr:col>
          <xdr:colOff>152400</xdr:colOff>
          <xdr:row>23</xdr:row>
          <xdr:rowOff>161925</xdr:rowOff>
        </xdr:from>
        <xdr:to>
          <xdr:col>2</xdr:col>
          <xdr:colOff>47625</xdr:colOff>
          <xdr:row>25</xdr:row>
          <xdr:rowOff>19050</xdr:rowOff>
        </xdr:to>
        <xdr:sp macro="" textlink="">
          <xdr:nvSpPr>
            <xdr:cNvPr id="1025" name="Check Box 1" hidden="1">
              <a:extLst>
                <a:ext uri="{63B3BB69-23CF-44E3-9099-C40C66FF867C}">
                  <a14:compatExt spid="_x0000_s1025"/>
                </a:ext>
                <a:ext uri="{FF2B5EF4-FFF2-40B4-BE49-F238E27FC236}">
                  <a16:creationId xmlns:a16="http://schemas.microsoft.com/office/drawing/2014/main" id="{F44639E6-F9E9-48E3-AD8F-93CFF2DF17A8}"/>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190500</xdr:colOff>
          <xdr:row>24</xdr:row>
          <xdr:rowOff>161925</xdr:rowOff>
        </xdr:from>
        <xdr:to>
          <xdr:col>2</xdr:col>
          <xdr:colOff>85725</xdr:colOff>
          <xdr:row>26</xdr:row>
          <xdr:rowOff>19050</xdr:rowOff>
        </xdr:to>
        <xdr:sp macro="" textlink="">
          <xdr:nvSpPr>
            <xdr:cNvPr id="1027" name="Check Box 3" hidden="1">
              <a:extLst>
                <a:ext uri="{63B3BB69-23CF-44E3-9099-C40C66FF867C}">
                  <a14:compatExt spid="_x0000_s1027"/>
                </a:ext>
                <a:ext uri="{FF2B5EF4-FFF2-40B4-BE49-F238E27FC236}">
                  <a16:creationId xmlns:a16="http://schemas.microsoft.com/office/drawing/2014/main" id="{B4FD58B2-0286-D9E3-1245-B977A13F6D9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oneCellAnchor>
        <xdr:from>
          <xdr:col>1</xdr:col>
          <xdr:colOff>190500</xdr:colOff>
          <xdr:row>25</xdr:row>
          <xdr:rowOff>161925</xdr:rowOff>
        </xdr:from>
        <xdr:ext cx="266700" cy="219075"/>
        <xdr:sp macro="" textlink="">
          <xdr:nvSpPr>
            <xdr:cNvPr id="1028" name="Check Box 4" hidden="1">
              <a:extLst>
                <a:ext uri="{63B3BB69-23CF-44E3-9099-C40C66FF867C}">
                  <a14:compatExt spid="_x0000_s1028"/>
                </a:ext>
                <a:ext uri="{FF2B5EF4-FFF2-40B4-BE49-F238E27FC236}">
                  <a16:creationId xmlns:a16="http://schemas.microsoft.com/office/drawing/2014/main" id="{01798917-1351-4939-9620-E628FAFAB41C}"/>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27</xdr:row>
          <xdr:rowOff>161925</xdr:rowOff>
        </xdr:from>
        <xdr:ext cx="266700" cy="219075"/>
        <xdr:sp macro="" textlink="">
          <xdr:nvSpPr>
            <xdr:cNvPr id="1029" name="Check Box 5" hidden="1">
              <a:extLst>
                <a:ext uri="{63B3BB69-23CF-44E3-9099-C40C66FF867C}">
                  <a14:compatExt spid="_x0000_s1029"/>
                </a:ext>
                <a:ext uri="{FF2B5EF4-FFF2-40B4-BE49-F238E27FC236}">
                  <a16:creationId xmlns:a16="http://schemas.microsoft.com/office/drawing/2014/main" id="{09A67052-ED00-475B-B2B6-E16F4E831A6C}"/>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28</xdr:row>
          <xdr:rowOff>161925</xdr:rowOff>
        </xdr:from>
        <xdr:ext cx="266700" cy="219075"/>
        <xdr:sp macro="" textlink="">
          <xdr:nvSpPr>
            <xdr:cNvPr id="1030" name="Check Box 6" hidden="1">
              <a:extLst>
                <a:ext uri="{63B3BB69-23CF-44E3-9099-C40C66FF867C}">
                  <a14:compatExt spid="_x0000_s1030"/>
                </a:ext>
                <a:ext uri="{FF2B5EF4-FFF2-40B4-BE49-F238E27FC236}">
                  <a16:creationId xmlns:a16="http://schemas.microsoft.com/office/drawing/2014/main" id="{2567B332-596B-4099-84B8-72FFD3F5A097}"/>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29</xdr:row>
          <xdr:rowOff>161925</xdr:rowOff>
        </xdr:from>
        <xdr:ext cx="266700" cy="219075"/>
        <xdr:sp macro="" textlink="">
          <xdr:nvSpPr>
            <xdr:cNvPr id="1031" name="Check Box 7" hidden="1">
              <a:extLst>
                <a:ext uri="{63B3BB69-23CF-44E3-9099-C40C66FF867C}">
                  <a14:compatExt spid="_x0000_s1031"/>
                </a:ext>
                <a:ext uri="{FF2B5EF4-FFF2-40B4-BE49-F238E27FC236}">
                  <a16:creationId xmlns:a16="http://schemas.microsoft.com/office/drawing/2014/main" id="{67AB92D8-8A8B-4FB8-A324-6C47CB258A36}"/>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30</xdr:row>
          <xdr:rowOff>161925</xdr:rowOff>
        </xdr:from>
        <xdr:ext cx="266700" cy="219075"/>
        <xdr:sp macro="" textlink="">
          <xdr:nvSpPr>
            <xdr:cNvPr id="1032" name="Check Box 8" hidden="1">
              <a:extLst>
                <a:ext uri="{63B3BB69-23CF-44E3-9099-C40C66FF867C}">
                  <a14:compatExt spid="_x0000_s1032"/>
                </a:ext>
                <a:ext uri="{FF2B5EF4-FFF2-40B4-BE49-F238E27FC236}">
                  <a16:creationId xmlns:a16="http://schemas.microsoft.com/office/drawing/2014/main" id="{E95D7BFC-37EB-403B-AA91-70C761DD3B8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31</xdr:row>
          <xdr:rowOff>161925</xdr:rowOff>
        </xdr:from>
        <xdr:ext cx="266700" cy="219075"/>
        <xdr:sp macro="" textlink="">
          <xdr:nvSpPr>
            <xdr:cNvPr id="1033" name="Check Box 9" hidden="1">
              <a:extLst>
                <a:ext uri="{63B3BB69-23CF-44E3-9099-C40C66FF867C}">
                  <a14:compatExt spid="_x0000_s1033"/>
                </a:ext>
                <a:ext uri="{FF2B5EF4-FFF2-40B4-BE49-F238E27FC236}">
                  <a16:creationId xmlns:a16="http://schemas.microsoft.com/office/drawing/2014/main" id="{7541F4AC-EB82-4C95-B59C-1F1D753813A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53</xdr:row>
          <xdr:rowOff>161925</xdr:rowOff>
        </xdr:from>
        <xdr:ext cx="266700" cy="219075"/>
        <xdr:sp macro="" textlink="">
          <xdr:nvSpPr>
            <xdr:cNvPr id="1034" name="Check Box 10" hidden="1">
              <a:extLst>
                <a:ext uri="{63B3BB69-23CF-44E3-9099-C40C66FF867C}">
                  <a14:compatExt spid="_x0000_s1034"/>
                </a:ext>
                <a:ext uri="{FF2B5EF4-FFF2-40B4-BE49-F238E27FC236}">
                  <a16:creationId xmlns:a16="http://schemas.microsoft.com/office/drawing/2014/main" id="{B7C61611-2FC1-443A-9910-03ECAC3C04CD}"/>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54</xdr:row>
          <xdr:rowOff>161925</xdr:rowOff>
        </xdr:from>
        <xdr:ext cx="266700" cy="219075"/>
        <xdr:sp macro="" textlink="">
          <xdr:nvSpPr>
            <xdr:cNvPr id="1035" name="Check Box 11" hidden="1">
              <a:extLst>
                <a:ext uri="{63B3BB69-23CF-44E3-9099-C40C66FF867C}">
                  <a14:compatExt spid="_x0000_s1035"/>
                </a:ext>
                <a:ext uri="{FF2B5EF4-FFF2-40B4-BE49-F238E27FC236}">
                  <a16:creationId xmlns:a16="http://schemas.microsoft.com/office/drawing/2014/main" id="{6BE3A268-9F59-4E04-A66B-EFBC632F0BFC}"/>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55</xdr:row>
          <xdr:rowOff>161925</xdr:rowOff>
        </xdr:from>
        <xdr:ext cx="266700" cy="219075"/>
        <xdr:sp macro="" textlink="">
          <xdr:nvSpPr>
            <xdr:cNvPr id="1036" name="Check Box 12" hidden="1">
              <a:extLst>
                <a:ext uri="{63B3BB69-23CF-44E3-9099-C40C66FF867C}">
                  <a14:compatExt spid="_x0000_s1036"/>
                </a:ext>
                <a:ext uri="{FF2B5EF4-FFF2-40B4-BE49-F238E27FC236}">
                  <a16:creationId xmlns:a16="http://schemas.microsoft.com/office/drawing/2014/main" id="{C7C85904-21CE-4166-AA3D-F63D27D3BBFB}"/>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56</xdr:row>
          <xdr:rowOff>161925</xdr:rowOff>
        </xdr:from>
        <xdr:ext cx="266700" cy="219075"/>
        <xdr:sp macro="" textlink="">
          <xdr:nvSpPr>
            <xdr:cNvPr id="1037" name="Check Box 13" hidden="1">
              <a:extLst>
                <a:ext uri="{63B3BB69-23CF-44E3-9099-C40C66FF867C}">
                  <a14:compatExt spid="_x0000_s1037"/>
                </a:ext>
                <a:ext uri="{FF2B5EF4-FFF2-40B4-BE49-F238E27FC236}">
                  <a16:creationId xmlns:a16="http://schemas.microsoft.com/office/drawing/2014/main" id="{1969E07C-F1C7-4A85-BA72-2503BEC49983}"/>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57</xdr:row>
          <xdr:rowOff>161925</xdr:rowOff>
        </xdr:from>
        <xdr:ext cx="266700" cy="219075"/>
        <xdr:sp macro="" textlink="">
          <xdr:nvSpPr>
            <xdr:cNvPr id="1038" name="Check Box 14" hidden="1">
              <a:extLst>
                <a:ext uri="{63B3BB69-23CF-44E3-9099-C40C66FF867C}">
                  <a14:compatExt spid="_x0000_s1038"/>
                </a:ext>
                <a:ext uri="{FF2B5EF4-FFF2-40B4-BE49-F238E27FC236}">
                  <a16:creationId xmlns:a16="http://schemas.microsoft.com/office/drawing/2014/main" id="{912074BF-33A4-4182-9AAE-AE1FE09B630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59</xdr:row>
          <xdr:rowOff>161925</xdr:rowOff>
        </xdr:from>
        <xdr:ext cx="266700" cy="219075"/>
        <xdr:sp macro="" textlink="">
          <xdr:nvSpPr>
            <xdr:cNvPr id="1039" name="Check Box 15" hidden="1">
              <a:extLst>
                <a:ext uri="{63B3BB69-23CF-44E3-9099-C40C66FF867C}">
                  <a14:compatExt spid="_x0000_s1039"/>
                </a:ext>
                <a:ext uri="{FF2B5EF4-FFF2-40B4-BE49-F238E27FC236}">
                  <a16:creationId xmlns:a16="http://schemas.microsoft.com/office/drawing/2014/main" id="{D69BFF68-7AAE-44E2-A16B-51CC46FC9453}"/>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59</xdr:row>
          <xdr:rowOff>161925</xdr:rowOff>
        </xdr:from>
        <xdr:ext cx="266700" cy="219075"/>
        <xdr:sp macro="" textlink="">
          <xdr:nvSpPr>
            <xdr:cNvPr id="1040" name="Check Box 16" hidden="1">
              <a:extLst>
                <a:ext uri="{63B3BB69-23CF-44E3-9099-C40C66FF867C}">
                  <a14:compatExt spid="_x0000_s1040"/>
                </a:ext>
                <a:ext uri="{FF2B5EF4-FFF2-40B4-BE49-F238E27FC236}">
                  <a16:creationId xmlns:a16="http://schemas.microsoft.com/office/drawing/2014/main" id="{5B6D5F5B-6DCE-49E1-ACFB-E2297B670255}"/>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79</xdr:row>
          <xdr:rowOff>161925</xdr:rowOff>
        </xdr:from>
        <xdr:ext cx="266700" cy="219075"/>
        <xdr:sp macro="" textlink="">
          <xdr:nvSpPr>
            <xdr:cNvPr id="1041" name="Check Box 17" hidden="1">
              <a:extLst>
                <a:ext uri="{63B3BB69-23CF-44E3-9099-C40C66FF867C}">
                  <a14:compatExt spid="_x0000_s1041"/>
                </a:ext>
                <a:ext uri="{FF2B5EF4-FFF2-40B4-BE49-F238E27FC236}">
                  <a16:creationId xmlns:a16="http://schemas.microsoft.com/office/drawing/2014/main" id="{F094BEA8-6084-430A-8112-DF4D4F022546}"/>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79</xdr:row>
          <xdr:rowOff>161925</xdr:rowOff>
        </xdr:from>
        <xdr:ext cx="266700" cy="219075"/>
        <xdr:sp macro="" textlink="">
          <xdr:nvSpPr>
            <xdr:cNvPr id="1042" name="Check Box 18" hidden="1">
              <a:extLst>
                <a:ext uri="{63B3BB69-23CF-44E3-9099-C40C66FF867C}">
                  <a14:compatExt spid="_x0000_s1042"/>
                </a:ext>
                <a:ext uri="{FF2B5EF4-FFF2-40B4-BE49-F238E27FC236}">
                  <a16:creationId xmlns:a16="http://schemas.microsoft.com/office/drawing/2014/main" id="{CC12B8B8-49E3-46DA-A960-255AEB069353}"/>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80</xdr:row>
          <xdr:rowOff>161925</xdr:rowOff>
        </xdr:from>
        <xdr:ext cx="266700" cy="219075"/>
        <xdr:sp macro="" textlink="">
          <xdr:nvSpPr>
            <xdr:cNvPr id="1043" name="Check Box 19" hidden="1">
              <a:extLst>
                <a:ext uri="{63B3BB69-23CF-44E3-9099-C40C66FF867C}">
                  <a14:compatExt spid="_x0000_s1043"/>
                </a:ext>
                <a:ext uri="{FF2B5EF4-FFF2-40B4-BE49-F238E27FC236}">
                  <a16:creationId xmlns:a16="http://schemas.microsoft.com/office/drawing/2014/main" id="{6443ACBF-1A0C-470A-8A93-0191735F5AC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80</xdr:row>
          <xdr:rowOff>161925</xdr:rowOff>
        </xdr:from>
        <xdr:ext cx="266700" cy="219075"/>
        <xdr:sp macro="" textlink="">
          <xdr:nvSpPr>
            <xdr:cNvPr id="1044" name="Check Box 20" hidden="1">
              <a:extLst>
                <a:ext uri="{63B3BB69-23CF-44E3-9099-C40C66FF867C}">
                  <a14:compatExt spid="_x0000_s1044"/>
                </a:ext>
                <a:ext uri="{FF2B5EF4-FFF2-40B4-BE49-F238E27FC236}">
                  <a16:creationId xmlns:a16="http://schemas.microsoft.com/office/drawing/2014/main" id="{4D018CB1-033C-4B82-B4C0-6E845F18C9E8}"/>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81</xdr:row>
          <xdr:rowOff>161925</xdr:rowOff>
        </xdr:from>
        <xdr:ext cx="266700" cy="219075"/>
        <xdr:sp macro="" textlink="">
          <xdr:nvSpPr>
            <xdr:cNvPr id="1045" name="Check Box 21" hidden="1">
              <a:extLst>
                <a:ext uri="{63B3BB69-23CF-44E3-9099-C40C66FF867C}">
                  <a14:compatExt spid="_x0000_s1045"/>
                </a:ext>
                <a:ext uri="{FF2B5EF4-FFF2-40B4-BE49-F238E27FC236}">
                  <a16:creationId xmlns:a16="http://schemas.microsoft.com/office/drawing/2014/main" id="{77B2A1B6-42A6-4381-801A-B5C135735CB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81</xdr:row>
          <xdr:rowOff>161925</xdr:rowOff>
        </xdr:from>
        <xdr:ext cx="266700" cy="219075"/>
        <xdr:sp macro="" textlink="">
          <xdr:nvSpPr>
            <xdr:cNvPr id="1046" name="Check Box 22" hidden="1">
              <a:extLst>
                <a:ext uri="{63B3BB69-23CF-44E3-9099-C40C66FF867C}">
                  <a14:compatExt spid="_x0000_s1046"/>
                </a:ext>
                <a:ext uri="{FF2B5EF4-FFF2-40B4-BE49-F238E27FC236}">
                  <a16:creationId xmlns:a16="http://schemas.microsoft.com/office/drawing/2014/main" id="{8404C274-9E7E-4F15-B174-C6CEE45D1048}"/>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82</xdr:row>
          <xdr:rowOff>161925</xdr:rowOff>
        </xdr:from>
        <xdr:ext cx="266700" cy="219075"/>
        <xdr:sp macro="" textlink="">
          <xdr:nvSpPr>
            <xdr:cNvPr id="1047" name="Check Box 23" hidden="1">
              <a:extLst>
                <a:ext uri="{63B3BB69-23CF-44E3-9099-C40C66FF867C}">
                  <a14:compatExt spid="_x0000_s1047"/>
                </a:ext>
                <a:ext uri="{FF2B5EF4-FFF2-40B4-BE49-F238E27FC236}">
                  <a16:creationId xmlns:a16="http://schemas.microsoft.com/office/drawing/2014/main" id="{F5008A56-B011-4264-8BF0-96A6DBB6717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82</xdr:row>
          <xdr:rowOff>161925</xdr:rowOff>
        </xdr:from>
        <xdr:ext cx="266700" cy="219075"/>
        <xdr:sp macro="" textlink="">
          <xdr:nvSpPr>
            <xdr:cNvPr id="1048" name="Check Box 24" hidden="1">
              <a:extLst>
                <a:ext uri="{63B3BB69-23CF-44E3-9099-C40C66FF867C}">
                  <a14:compatExt spid="_x0000_s1048"/>
                </a:ext>
                <a:ext uri="{FF2B5EF4-FFF2-40B4-BE49-F238E27FC236}">
                  <a16:creationId xmlns:a16="http://schemas.microsoft.com/office/drawing/2014/main" id="{6D118409-3B72-4C49-B2F5-3776DB8172CB}"/>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83</xdr:row>
          <xdr:rowOff>161925</xdr:rowOff>
        </xdr:from>
        <xdr:ext cx="266700" cy="219075"/>
        <xdr:sp macro="" textlink="">
          <xdr:nvSpPr>
            <xdr:cNvPr id="1049" name="Check Box 25" hidden="1">
              <a:extLst>
                <a:ext uri="{63B3BB69-23CF-44E3-9099-C40C66FF867C}">
                  <a14:compatExt spid="_x0000_s1049"/>
                </a:ext>
                <a:ext uri="{FF2B5EF4-FFF2-40B4-BE49-F238E27FC236}">
                  <a16:creationId xmlns:a16="http://schemas.microsoft.com/office/drawing/2014/main" id="{8359DC7F-4581-40FA-AB6D-B72C4DE22887}"/>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83</xdr:row>
          <xdr:rowOff>161925</xdr:rowOff>
        </xdr:from>
        <xdr:ext cx="266700" cy="219075"/>
        <xdr:sp macro="" textlink="">
          <xdr:nvSpPr>
            <xdr:cNvPr id="1050" name="Check Box 26" hidden="1">
              <a:extLst>
                <a:ext uri="{63B3BB69-23CF-44E3-9099-C40C66FF867C}">
                  <a14:compatExt spid="_x0000_s1050"/>
                </a:ext>
                <a:ext uri="{FF2B5EF4-FFF2-40B4-BE49-F238E27FC236}">
                  <a16:creationId xmlns:a16="http://schemas.microsoft.com/office/drawing/2014/main" id="{E78E4FFE-99D0-497C-BD20-3A4AC0453A54}"/>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158</xdr:row>
          <xdr:rowOff>161925</xdr:rowOff>
        </xdr:from>
        <xdr:ext cx="266700" cy="219075"/>
        <xdr:sp macro="" textlink="">
          <xdr:nvSpPr>
            <xdr:cNvPr id="1051" name="Check Box 27" hidden="1">
              <a:extLst>
                <a:ext uri="{63B3BB69-23CF-44E3-9099-C40C66FF867C}">
                  <a14:compatExt spid="_x0000_s1051"/>
                </a:ext>
                <a:ext uri="{FF2B5EF4-FFF2-40B4-BE49-F238E27FC236}">
                  <a16:creationId xmlns:a16="http://schemas.microsoft.com/office/drawing/2014/main" id="{27932347-8DD3-4E9D-A94A-C538CAEF757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158</xdr:row>
          <xdr:rowOff>161925</xdr:rowOff>
        </xdr:from>
        <xdr:ext cx="266700" cy="219075"/>
        <xdr:sp macro="" textlink="">
          <xdr:nvSpPr>
            <xdr:cNvPr id="1052" name="Check Box 28" hidden="1">
              <a:extLst>
                <a:ext uri="{63B3BB69-23CF-44E3-9099-C40C66FF867C}">
                  <a14:compatExt spid="_x0000_s1052"/>
                </a:ext>
                <a:ext uri="{FF2B5EF4-FFF2-40B4-BE49-F238E27FC236}">
                  <a16:creationId xmlns:a16="http://schemas.microsoft.com/office/drawing/2014/main" id="{8F79F0B2-A311-4741-9C07-CBB21CF5F03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159</xdr:row>
          <xdr:rowOff>161925</xdr:rowOff>
        </xdr:from>
        <xdr:ext cx="266700" cy="219075"/>
        <xdr:sp macro="" textlink="">
          <xdr:nvSpPr>
            <xdr:cNvPr id="1053" name="Check Box 29" hidden="1">
              <a:extLst>
                <a:ext uri="{63B3BB69-23CF-44E3-9099-C40C66FF867C}">
                  <a14:compatExt spid="_x0000_s1053"/>
                </a:ext>
                <a:ext uri="{FF2B5EF4-FFF2-40B4-BE49-F238E27FC236}">
                  <a16:creationId xmlns:a16="http://schemas.microsoft.com/office/drawing/2014/main" id="{CD9F5773-A134-430D-B730-378D4F37F2A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159</xdr:row>
          <xdr:rowOff>161925</xdr:rowOff>
        </xdr:from>
        <xdr:ext cx="266700" cy="219075"/>
        <xdr:sp macro="" textlink="">
          <xdr:nvSpPr>
            <xdr:cNvPr id="1054" name="Check Box 30" hidden="1">
              <a:extLst>
                <a:ext uri="{63B3BB69-23CF-44E3-9099-C40C66FF867C}">
                  <a14:compatExt spid="_x0000_s1054"/>
                </a:ext>
                <a:ext uri="{FF2B5EF4-FFF2-40B4-BE49-F238E27FC236}">
                  <a16:creationId xmlns:a16="http://schemas.microsoft.com/office/drawing/2014/main" id="{8B938F05-DC76-4AB7-9D84-6ADB01245B2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160</xdr:row>
          <xdr:rowOff>161925</xdr:rowOff>
        </xdr:from>
        <xdr:ext cx="266700" cy="219075"/>
        <xdr:sp macro="" textlink="">
          <xdr:nvSpPr>
            <xdr:cNvPr id="1055" name="Check Box 31" hidden="1">
              <a:extLst>
                <a:ext uri="{63B3BB69-23CF-44E3-9099-C40C66FF867C}">
                  <a14:compatExt spid="_x0000_s1055"/>
                </a:ext>
                <a:ext uri="{FF2B5EF4-FFF2-40B4-BE49-F238E27FC236}">
                  <a16:creationId xmlns:a16="http://schemas.microsoft.com/office/drawing/2014/main" id="{51011997-38C9-421E-A982-AF855AFA53F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160</xdr:row>
          <xdr:rowOff>161925</xdr:rowOff>
        </xdr:from>
        <xdr:ext cx="266700" cy="219075"/>
        <xdr:sp macro="" textlink="">
          <xdr:nvSpPr>
            <xdr:cNvPr id="1056" name="Check Box 32" hidden="1">
              <a:extLst>
                <a:ext uri="{63B3BB69-23CF-44E3-9099-C40C66FF867C}">
                  <a14:compatExt spid="_x0000_s1056"/>
                </a:ext>
                <a:ext uri="{FF2B5EF4-FFF2-40B4-BE49-F238E27FC236}">
                  <a16:creationId xmlns:a16="http://schemas.microsoft.com/office/drawing/2014/main" id="{C0078A07-258A-41DD-B443-45C9D7B2E8F8}"/>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161</xdr:row>
          <xdr:rowOff>161925</xdr:rowOff>
        </xdr:from>
        <xdr:ext cx="266700" cy="219075"/>
        <xdr:sp macro="" textlink="">
          <xdr:nvSpPr>
            <xdr:cNvPr id="1057" name="Check Box 33" hidden="1">
              <a:extLst>
                <a:ext uri="{63B3BB69-23CF-44E3-9099-C40C66FF867C}">
                  <a14:compatExt spid="_x0000_s1057"/>
                </a:ext>
                <a:ext uri="{FF2B5EF4-FFF2-40B4-BE49-F238E27FC236}">
                  <a16:creationId xmlns:a16="http://schemas.microsoft.com/office/drawing/2014/main" id="{66D27ED8-DC9E-473E-A7E0-29113EFA136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161</xdr:row>
          <xdr:rowOff>161925</xdr:rowOff>
        </xdr:from>
        <xdr:ext cx="266700" cy="219075"/>
        <xdr:sp macro="" textlink="">
          <xdr:nvSpPr>
            <xdr:cNvPr id="1058" name="Check Box 34" hidden="1">
              <a:extLst>
                <a:ext uri="{63B3BB69-23CF-44E3-9099-C40C66FF867C}">
                  <a14:compatExt spid="_x0000_s1058"/>
                </a:ext>
                <a:ext uri="{FF2B5EF4-FFF2-40B4-BE49-F238E27FC236}">
                  <a16:creationId xmlns:a16="http://schemas.microsoft.com/office/drawing/2014/main" id="{B146AE20-FD61-4825-9731-07FD9B753ED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162</xdr:row>
          <xdr:rowOff>161925</xdr:rowOff>
        </xdr:from>
        <xdr:ext cx="266700" cy="219075"/>
        <xdr:sp macro="" textlink="">
          <xdr:nvSpPr>
            <xdr:cNvPr id="1059" name="Check Box 35" hidden="1">
              <a:extLst>
                <a:ext uri="{63B3BB69-23CF-44E3-9099-C40C66FF867C}">
                  <a14:compatExt spid="_x0000_s1059"/>
                </a:ext>
                <a:ext uri="{FF2B5EF4-FFF2-40B4-BE49-F238E27FC236}">
                  <a16:creationId xmlns:a16="http://schemas.microsoft.com/office/drawing/2014/main" id="{B6B9D358-C999-4DB8-99F7-D8D3F76CE869}"/>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152400</xdr:colOff>
          <xdr:row>162</xdr:row>
          <xdr:rowOff>161925</xdr:rowOff>
        </xdr:from>
        <xdr:ext cx="266700" cy="219075"/>
        <xdr:sp macro="" textlink="">
          <xdr:nvSpPr>
            <xdr:cNvPr id="1060" name="Check Box 36" hidden="1">
              <a:extLst>
                <a:ext uri="{63B3BB69-23CF-44E3-9099-C40C66FF867C}">
                  <a14:compatExt spid="_x0000_s1060"/>
                </a:ext>
                <a:ext uri="{FF2B5EF4-FFF2-40B4-BE49-F238E27FC236}">
                  <a16:creationId xmlns:a16="http://schemas.microsoft.com/office/drawing/2014/main" id="{BB589C5F-AB12-457F-84C5-0840B3BA20B6}"/>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twoCellAnchor editAs="oneCell">
        <xdr:from>
          <xdr:col>1</xdr:col>
          <xdr:colOff>180975</xdr:colOff>
          <xdr:row>394</xdr:row>
          <xdr:rowOff>152400</xdr:rowOff>
        </xdr:from>
        <xdr:to>
          <xdr:col>2</xdr:col>
          <xdr:colOff>76200</xdr:colOff>
          <xdr:row>396</xdr:row>
          <xdr:rowOff>57150</xdr:rowOff>
        </xdr:to>
        <xdr:sp macro="" textlink="">
          <xdr:nvSpPr>
            <xdr:cNvPr id="1063" name="Check Box 39" hidden="1">
              <a:extLst>
                <a:ext uri="{63B3BB69-23CF-44E3-9099-C40C66FF867C}">
                  <a14:compatExt spid="_x0000_s1063"/>
                </a:ext>
                <a:ext uri="{FF2B5EF4-FFF2-40B4-BE49-F238E27FC236}">
                  <a16:creationId xmlns:a16="http://schemas.microsoft.com/office/drawing/2014/main" id="{7716BECB-277D-4729-8F27-5E6D3723D25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oneCellAnchor>
        <xdr:from>
          <xdr:col>1</xdr:col>
          <xdr:colOff>180975</xdr:colOff>
          <xdr:row>395</xdr:row>
          <xdr:rowOff>152400</xdr:rowOff>
        </xdr:from>
        <xdr:ext cx="266700" cy="266700"/>
        <xdr:sp macro="" textlink="">
          <xdr:nvSpPr>
            <xdr:cNvPr id="1064" name="Check Box 40" hidden="1">
              <a:extLst>
                <a:ext uri="{63B3BB69-23CF-44E3-9099-C40C66FF867C}">
                  <a14:compatExt spid="_x0000_s1064"/>
                </a:ext>
                <a:ext uri="{FF2B5EF4-FFF2-40B4-BE49-F238E27FC236}">
                  <a16:creationId xmlns:a16="http://schemas.microsoft.com/office/drawing/2014/main" id="{B82F15D2-9E12-4D6B-9835-6726B05DC01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391</xdr:row>
          <xdr:rowOff>152400</xdr:rowOff>
        </xdr:from>
        <xdr:ext cx="266700" cy="266700"/>
        <xdr:sp macro="" textlink="">
          <xdr:nvSpPr>
            <xdr:cNvPr id="1065" name="Check Box 41" hidden="1">
              <a:extLst>
                <a:ext uri="{63B3BB69-23CF-44E3-9099-C40C66FF867C}">
                  <a14:compatExt spid="_x0000_s1065"/>
                </a:ext>
                <a:ext uri="{FF2B5EF4-FFF2-40B4-BE49-F238E27FC236}">
                  <a16:creationId xmlns:a16="http://schemas.microsoft.com/office/drawing/2014/main" id="{A3F94D02-2BA3-45EC-93F2-2ABEF623D919}"/>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twoCellAnchor editAs="oneCell">
        <xdr:from>
          <xdr:col>1</xdr:col>
          <xdr:colOff>180975</xdr:colOff>
          <xdr:row>210</xdr:row>
          <xdr:rowOff>152400</xdr:rowOff>
        </xdr:from>
        <xdr:to>
          <xdr:col>2</xdr:col>
          <xdr:colOff>76200</xdr:colOff>
          <xdr:row>212</xdr:row>
          <xdr:rowOff>57150</xdr:rowOff>
        </xdr:to>
        <xdr:sp macro="" textlink="">
          <xdr:nvSpPr>
            <xdr:cNvPr id="1066" name="Check Box 42" hidden="1">
              <a:extLst>
                <a:ext uri="{63B3BB69-23CF-44E3-9099-C40C66FF867C}">
                  <a14:compatExt spid="_x0000_s1066"/>
                </a:ext>
                <a:ext uri="{FF2B5EF4-FFF2-40B4-BE49-F238E27FC236}">
                  <a16:creationId xmlns:a16="http://schemas.microsoft.com/office/drawing/2014/main" id="{7F4159CE-0EDC-4DC2-B462-5212C123D675}"/>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oneCellAnchor>
        <xdr:from>
          <xdr:col>1</xdr:col>
          <xdr:colOff>180975</xdr:colOff>
          <xdr:row>211</xdr:row>
          <xdr:rowOff>152400</xdr:rowOff>
        </xdr:from>
        <xdr:ext cx="266700" cy="266700"/>
        <xdr:sp macro="" textlink="">
          <xdr:nvSpPr>
            <xdr:cNvPr id="1067" name="Check Box 43" hidden="1">
              <a:extLst>
                <a:ext uri="{63B3BB69-23CF-44E3-9099-C40C66FF867C}">
                  <a14:compatExt spid="_x0000_s1067"/>
                </a:ext>
                <a:ext uri="{FF2B5EF4-FFF2-40B4-BE49-F238E27FC236}">
                  <a16:creationId xmlns:a16="http://schemas.microsoft.com/office/drawing/2014/main" id="{90704AF6-4E5F-4F12-850A-8CEE5AAD93F4}"/>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212</xdr:row>
          <xdr:rowOff>152400</xdr:rowOff>
        </xdr:from>
        <xdr:ext cx="266700" cy="266700"/>
        <xdr:sp macro="" textlink="">
          <xdr:nvSpPr>
            <xdr:cNvPr id="1068" name="Check Box 44" hidden="1">
              <a:extLst>
                <a:ext uri="{63B3BB69-23CF-44E3-9099-C40C66FF867C}">
                  <a14:compatExt spid="_x0000_s1068"/>
                </a:ext>
                <a:ext uri="{FF2B5EF4-FFF2-40B4-BE49-F238E27FC236}">
                  <a16:creationId xmlns:a16="http://schemas.microsoft.com/office/drawing/2014/main" id="{FE8B3F87-B9EC-44C5-883F-745EB1DB746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213</xdr:row>
          <xdr:rowOff>152400</xdr:rowOff>
        </xdr:from>
        <xdr:ext cx="266700" cy="266700"/>
        <xdr:sp macro="" textlink="">
          <xdr:nvSpPr>
            <xdr:cNvPr id="1069" name="Check Box 45" hidden="1">
              <a:extLst>
                <a:ext uri="{63B3BB69-23CF-44E3-9099-C40C66FF867C}">
                  <a14:compatExt spid="_x0000_s1069"/>
                </a:ext>
                <a:ext uri="{FF2B5EF4-FFF2-40B4-BE49-F238E27FC236}">
                  <a16:creationId xmlns:a16="http://schemas.microsoft.com/office/drawing/2014/main" id="{0C8BBB0C-1568-42E5-A241-889EF65BAEA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214</xdr:row>
          <xdr:rowOff>152400</xdr:rowOff>
        </xdr:from>
        <xdr:ext cx="266700" cy="266700"/>
        <xdr:sp macro="" textlink="">
          <xdr:nvSpPr>
            <xdr:cNvPr id="1070" name="Check Box 46" hidden="1">
              <a:extLst>
                <a:ext uri="{63B3BB69-23CF-44E3-9099-C40C66FF867C}">
                  <a14:compatExt spid="_x0000_s1070"/>
                </a:ext>
                <a:ext uri="{FF2B5EF4-FFF2-40B4-BE49-F238E27FC236}">
                  <a16:creationId xmlns:a16="http://schemas.microsoft.com/office/drawing/2014/main" id="{30ED9235-9CF5-44D7-BD6F-0F01BC44A58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215</xdr:row>
          <xdr:rowOff>152400</xdr:rowOff>
        </xdr:from>
        <xdr:ext cx="266700" cy="266700"/>
        <xdr:sp macro="" textlink="">
          <xdr:nvSpPr>
            <xdr:cNvPr id="1071" name="Check Box 47" hidden="1">
              <a:extLst>
                <a:ext uri="{63B3BB69-23CF-44E3-9099-C40C66FF867C}">
                  <a14:compatExt spid="_x0000_s1071"/>
                </a:ext>
                <a:ext uri="{FF2B5EF4-FFF2-40B4-BE49-F238E27FC236}">
                  <a16:creationId xmlns:a16="http://schemas.microsoft.com/office/drawing/2014/main" id="{4663053C-B79F-4E0C-A38E-CC87B9A9306C}"/>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216</xdr:row>
          <xdr:rowOff>152400</xdr:rowOff>
        </xdr:from>
        <xdr:ext cx="266700" cy="266700"/>
        <xdr:sp macro="" textlink="">
          <xdr:nvSpPr>
            <xdr:cNvPr id="1072" name="Check Box 48" hidden="1">
              <a:extLst>
                <a:ext uri="{63B3BB69-23CF-44E3-9099-C40C66FF867C}">
                  <a14:compatExt spid="_x0000_s1072"/>
                </a:ext>
                <a:ext uri="{FF2B5EF4-FFF2-40B4-BE49-F238E27FC236}">
                  <a16:creationId xmlns:a16="http://schemas.microsoft.com/office/drawing/2014/main" id="{CD2886A7-374A-4D17-B6C2-0B05F453AECD}"/>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217</xdr:row>
          <xdr:rowOff>152400</xdr:rowOff>
        </xdr:from>
        <xdr:ext cx="266700" cy="266700"/>
        <xdr:sp macro="" textlink="">
          <xdr:nvSpPr>
            <xdr:cNvPr id="1073" name="Check Box 49" hidden="1">
              <a:extLst>
                <a:ext uri="{63B3BB69-23CF-44E3-9099-C40C66FF867C}">
                  <a14:compatExt spid="_x0000_s1073"/>
                </a:ext>
                <a:ext uri="{FF2B5EF4-FFF2-40B4-BE49-F238E27FC236}">
                  <a16:creationId xmlns:a16="http://schemas.microsoft.com/office/drawing/2014/main" id="{3F082C20-D2E9-4F48-BD0B-AF44B6E2B76A}"/>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218</xdr:row>
          <xdr:rowOff>152400</xdr:rowOff>
        </xdr:from>
        <xdr:ext cx="266700" cy="266700"/>
        <xdr:sp macro="" textlink="">
          <xdr:nvSpPr>
            <xdr:cNvPr id="1074" name="Check Box 50" hidden="1">
              <a:extLst>
                <a:ext uri="{63B3BB69-23CF-44E3-9099-C40C66FF867C}">
                  <a14:compatExt spid="_x0000_s1074"/>
                </a:ext>
                <a:ext uri="{FF2B5EF4-FFF2-40B4-BE49-F238E27FC236}">
                  <a16:creationId xmlns:a16="http://schemas.microsoft.com/office/drawing/2014/main" id="{61D74C77-0C13-4070-8277-6D02ED38D56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219</xdr:row>
          <xdr:rowOff>152400</xdr:rowOff>
        </xdr:from>
        <xdr:ext cx="266700" cy="266700"/>
        <xdr:sp macro="" textlink="">
          <xdr:nvSpPr>
            <xdr:cNvPr id="1075" name="Check Box 51" hidden="1">
              <a:extLst>
                <a:ext uri="{63B3BB69-23CF-44E3-9099-C40C66FF867C}">
                  <a14:compatExt spid="_x0000_s1075"/>
                </a:ext>
                <a:ext uri="{FF2B5EF4-FFF2-40B4-BE49-F238E27FC236}">
                  <a16:creationId xmlns:a16="http://schemas.microsoft.com/office/drawing/2014/main" id="{C8E97E91-2BBC-4F0A-9D2B-D40AC63291A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229</xdr:row>
          <xdr:rowOff>152400</xdr:rowOff>
        </xdr:from>
        <xdr:ext cx="266700" cy="266700"/>
        <xdr:sp macro="" textlink="">
          <xdr:nvSpPr>
            <xdr:cNvPr id="1076" name="Check Box 52" hidden="1">
              <a:extLst>
                <a:ext uri="{63B3BB69-23CF-44E3-9099-C40C66FF867C}">
                  <a14:compatExt spid="_x0000_s1076"/>
                </a:ext>
                <a:ext uri="{FF2B5EF4-FFF2-40B4-BE49-F238E27FC236}">
                  <a16:creationId xmlns:a16="http://schemas.microsoft.com/office/drawing/2014/main" id="{533040EA-FA3D-40A3-817D-019D013587C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230</xdr:row>
          <xdr:rowOff>152400</xdr:rowOff>
        </xdr:from>
        <xdr:ext cx="266700" cy="266700"/>
        <xdr:sp macro="" textlink="">
          <xdr:nvSpPr>
            <xdr:cNvPr id="1077" name="Check Box 53" hidden="1">
              <a:extLst>
                <a:ext uri="{63B3BB69-23CF-44E3-9099-C40C66FF867C}">
                  <a14:compatExt spid="_x0000_s1077"/>
                </a:ext>
                <a:ext uri="{FF2B5EF4-FFF2-40B4-BE49-F238E27FC236}">
                  <a16:creationId xmlns:a16="http://schemas.microsoft.com/office/drawing/2014/main" id="{E1AC2AA0-8B80-4608-AE63-62AB10512B5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231</xdr:row>
          <xdr:rowOff>152400</xdr:rowOff>
        </xdr:from>
        <xdr:ext cx="266700" cy="266700"/>
        <xdr:sp macro="" textlink="">
          <xdr:nvSpPr>
            <xdr:cNvPr id="1078" name="Check Box 54" hidden="1">
              <a:extLst>
                <a:ext uri="{63B3BB69-23CF-44E3-9099-C40C66FF867C}">
                  <a14:compatExt spid="_x0000_s1078"/>
                </a:ext>
                <a:ext uri="{FF2B5EF4-FFF2-40B4-BE49-F238E27FC236}">
                  <a16:creationId xmlns:a16="http://schemas.microsoft.com/office/drawing/2014/main" id="{E56EE339-1A06-4B19-B720-3C5012888478}"/>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232</xdr:row>
          <xdr:rowOff>152400</xdr:rowOff>
        </xdr:from>
        <xdr:ext cx="266700" cy="266700"/>
        <xdr:sp macro="" textlink="">
          <xdr:nvSpPr>
            <xdr:cNvPr id="1079" name="Check Box 55" hidden="1">
              <a:extLst>
                <a:ext uri="{63B3BB69-23CF-44E3-9099-C40C66FF867C}">
                  <a14:compatExt spid="_x0000_s1079"/>
                </a:ext>
                <a:ext uri="{FF2B5EF4-FFF2-40B4-BE49-F238E27FC236}">
                  <a16:creationId xmlns:a16="http://schemas.microsoft.com/office/drawing/2014/main" id="{2D6F1A44-22CB-4BD1-B503-F4175DD07A75}"/>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233</xdr:row>
          <xdr:rowOff>152400</xdr:rowOff>
        </xdr:from>
        <xdr:ext cx="266700" cy="266700"/>
        <xdr:sp macro="" textlink="">
          <xdr:nvSpPr>
            <xdr:cNvPr id="1080" name="Check Box 56" hidden="1">
              <a:extLst>
                <a:ext uri="{63B3BB69-23CF-44E3-9099-C40C66FF867C}">
                  <a14:compatExt spid="_x0000_s1080"/>
                </a:ext>
                <a:ext uri="{FF2B5EF4-FFF2-40B4-BE49-F238E27FC236}">
                  <a16:creationId xmlns:a16="http://schemas.microsoft.com/office/drawing/2014/main" id="{C4892B3A-994A-465D-9EC8-57E634679943}"/>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513</xdr:row>
          <xdr:rowOff>152400</xdr:rowOff>
        </xdr:from>
        <xdr:ext cx="266700" cy="266700"/>
        <xdr:sp macro="" textlink="">
          <xdr:nvSpPr>
            <xdr:cNvPr id="1081" name="Check Box 57" hidden="1">
              <a:extLst>
                <a:ext uri="{63B3BB69-23CF-44E3-9099-C40C66FF867C}">
                  <a14:compatExt spid="_x0000_s1081"/>
                </a:ext>
                <a:ext uri="{FF2B5EF4-FFF2-40B4-BE49-F238E27FC236}">
                  <a16:creationId xmlns:a16="http://schemas.microsoft.com/office/drawing/2014/main" id="{AC806904-4621-4FC3-82A6-5FCCBA6DE7FF}"/>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515</xdr:row>
          <xdr:rowOff>152400</xdr:rowOff>
        </xdr:from>
        <xdr:ext cx="266700" cy="266700"/>
        <xdr:sp macro="" textlink="">
          <xdr:nvSpPr>
            <xdr:cNvPr id="1082" name="Check Box 58" hidden="1">
              <a:extLst>
                <a:ext uri="{63B3BB69-23CF-44E3-9099-C40C66FF867C}">
                  <a14:compatExt spid="_x0000_s1082"/>
                </a:ext>
                <a:ext uri="{FF2B5EF4-FFF2-40B4-BE49-F238E27FC236}">
                  <a16:creationId xmlns:a16="http://schemas.microsoft.com/office/drawing/2014/main" id="{25233F14-EAEE-4243-A4CA-D1C6FF21E78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518</xdr:row>
          <xdr:rowOff>152400</xdr:rowOff>
        </xdr:from>
        <xdr:ext cx="266700" cy="266700"/>
        <xdr:sp macro="" textlink="">
          <xdr:nvSpPr>
            <xdr:cNvPr id="1083" name="Check Box 59" hidden="1">
              <a:extLst>
                <a:ext uri="{63B3BB69-23CF-44E3-9099-C40C66FF867C}">
                  <a14:compatExt spid="_x0000_s1083"/>
                </a:ext>
                <a:ext uri="{FF2B5EF4-FFF2-40B4-BE49-F238E27FC236}">
                  <a16:creationId xmlns:a16="http://schemas.microsoft.com/office/drawing/2014/main" id="{3EB84038-0F91-48C0-BF47-8EB3631CA878}"/>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mc:AlternateContent xmlns:mc="http://schemas.openxmlformats.org/markup-compatibility/2006">
    <mc:Choice xmlns:a14="http://schemas.microsoft.com/office/drawing/2010/main" Requires="a14">
      <xdr:oneCellAnchor>
        <xdr:from>
          <xdr:col>1</xdr:col>
          <xdr:colOff>180975</xdr:colOff>
          <xdr:row>519</xdr:row>
          <xdr:rowOff>152400</xdr:rowOff>
        </xdr:from>
        <xdr:ext cx="266700" cy="266700"/>
        <xdr:sp macro="" textlink="">
          <xdr:nvSpPr>
            <xdr:cNvPr id="1084" name="Check Box 60" hidden="1">
              <a:extLst>
                <a:ext uri="{63B3BB69-23CF-44E3-9099-C40C66FF867C}">
                  <a14:compatExt spid="_x0000_s1084"/>
                </a:ext>
                <a:ext uri="{FF2B5EF4-FFF2-40B4-BE49-F238E27FC236}">
                  <a16:creationId xmlns:a16="http://schemas.microsoft.com/office/drawing/2014/main" id="{D8DFB042-6BB4-44D3-8C2F-7B4062AFB229}"/>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oneCellAnchor>
    </mc:Choice>
    <mc:Fallback/>
  </mc:AlternateContent>
</xdr:wsDr>
</file>

<file path=xl/drawings/drawing2.xml><?xml version="1.0" encoding="utf-8"?>
<xdr:wsDr xmlns:xdr="http://schemas.openxmlformats.org/drawingml/2006/spreadsheetDrawing" xmlns:a="http://schemas.openxmlformats.org/drawingml/2006/main">
  <xdr:twoCellAnchor>
    <xdr:from>
      <xdr:col>3</xdr:col>
      <xdr:colOff>0</xdr:colOff>
      <xdr:row>2</xdr:row>
      <xdr:rowOff>0</xdr:rowOff>
    </xdr:from>
    <xdr:to>
      <xdr:col>3</xdr:col>
      <xdr:colOff>0</xdr:colOff>
      <xdr:row>2</xdr:row>
      <xdr:rowOff>0</xdr:rowOff>
    </xdr:to>
    <xdr:sp macro="" textlink="">
      <xdr:nvSpPr>
        <xdr:cNvPr id="2" name="Line 1">
          <a:extLst>
            <a:ext uri="{FF2B5EF4-FFF2-40B4-BE49-F238E27FC236}">
              <a16:creationId xmlns:a16="http://schemas.microsoft.com/office/drawing/2014/main" id="{76891286-3572-4AE1-A884-5A44CA1753E2}"/>
            </a:ext>
          </a:extLst>
        </xdr:cNvPr>
        <xdr:cNvSpPr>
          <a:spLocks noChangeShapeType="1"/>
        </xdr:cNvSpPr>
      </xdr:nvSpPr>
      <xdr:spPr bwMode="auto">
        <a:xfrm>
          <a:off x="8420100" y="487680"/>
          <a:ext cx="0" cy="0"/>
        </a:xfrm>
        <a:prstGeom prst="line">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0</xdr:colOff>
      <xdr:row>2</xdr:row>
      <xdr:rowOff>0</xdr:rowOff>
    </xdr:from>
    <xdr:to>
      <xdr:col>3</xdr:col>
      <xdr:colOff>0</xdr:colOff>
      <xdr:row>2</xdr:row>
      <xdr:rowOff>0</xdr:rowOff>
    </xdr:to>
    <xdr:sp macro="" textlink="">
      <xdr:nvSpPr>
        <xdr:cNvPr id="3" name="Line 2">
          <a:extLst>
            <a:ext uri="{FF2B5EF4-FFF2-40B4-BE49-F238E27FC236}">
              <a16:creationId xmlns:a16="http://schemas.microsoft.com/office/drawing/2014/main" id="{A38B9325-6BFB-435B-8448-02BA0FCC53C8}"/>
            </a:ext>
          </a:extLst>
        </xdr:cNvPr>
        <xdr:cNvSpPr>
          <a:spLocks noChangeShapeType="1"/>
        </xdr:cNvSpPr>
      </xdr:nvSpPr>
      <xdr:spPr bwMode="auto">
        <a:xfrm>
          <a:off x="8420100" y="487680"/>
          <a:ext cx="0" cy="0"/>
        </a:xfrm>
        <a:prstGeom prst="line">
          <a:avLst/>
        </a:prstGeom>
        <a:noFill/>
        <a:ln w="9525">
          <a:solidFill>
            <a:srgbClr xmlns:mc="http://schemas.openxmlformats.org/markup-compatibility/2006" xmlns:a14="http://schemas.microsoft.com/office/drawing/2010/main" val="000000" mc:Ignorable="a14" a14:legacySpreadsheetColorIndex="64"/>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0</xdr:colOff>
      <xdr:row>2</xdr:row>
      <xdr:rowOff>66675</xdr:rowOff>
    </xdr:from>
    <xdr:to>
      <xdr:col>3</xdr:col>
      <xdr:colOff>0</xdr:colOff>
      <xdr:row>2</xdr:row>
      <xdr:rowOff>66675</xdr:rowOff>
    </xdr:to>
    <xdr:sp macro="" textlink="">
      <xdr:nvSpPr>
        <xdr:cNvPr id="4" name="Line 3">
          <a:extLst>
            <a:ext uri="{FF2B5EF4-FFF2-40B4-BE49-F238E27FC236}">
              <a16:creationId xmlns:a16="http://schemas.microsoft.com/office/drawing/2014/main" id="{7B3A35AA-7279-46EA-A8B7-FB0D56A8EA5F}"/>
            </a:ext>
          </a:extLst>
        </xdr:cNvPr>
        <xdr:cNvSpPr>
          <a:spLocks noChangeShapeType="1"/>
        </xdr:cNvSpPr>
      </xdr:nvSpPr>
      <xdr:spPr bwMode="auto">
        <a:xfrm>
          <a:off x="8420100" y="554355"/>
          <a:ext cx="0" cy="0"/>
        </a:xfrm>
        <a:prstGeom prst="line">
          <a:avLst/>
        </a:prstGeom>
        <a:noFill/>
        <a:ln w="38100" cmpd="dbl">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3" Type="http://schemas.openxmlformats.org/officeDocument/2006/relationships/ctrlProp" Target="../ctrlProps/ctrlProp10.xml"/><Relationship Id="rId18" Type="http://schemas.openxmlformats.org/officeDocument/2006/relationships/ctrlProp" Target="../ctrlProps/ctrlProp15.xml"/><Relationship Id="rId26" Type="http://schemas.openxmlformats.org/officeDocument/2006/relationships/ctrlProp" Target="../ctrlProps/ctrlProp23.xml"/><Relationship Id="rId39" Type="http://schemas.openxmlformats.org/officeDocument/2006/relationships/ctrlProp" Target="../ctrlProps/ctrlProp36.xml"/><Relationship Id="rId21" Type="http://schemas.openxmlformats.org/officeDocument/2006/relationships/ctrlProp" Target="../ctrlProps/ctrlProp18.xml"/><Relationship Id="rId34" Type="http://schemas.openxmlformats.org/officeDocument/2006/relationships/ctrlProp" Target="../ctrlProps/ctrlProp31.xml"/><Relationship Id="rId42" Type="http://schemas.openxmlformats.org/officeDocument/2006/relationships/ctrlProp" Target="../ctrlProps/ctrlProp39.xml"/><Relationship Id="rId47" Type="http://schemas.openxmlformats.org/officeDocument/2006/relationships/ctrlProp" Target="../ctrlProps/ctrlProp44.xml"/><Relationship Id="rId50" Type="http://schemas.openxmlformats.org/officeDocument/2006/relationships/ctrlProp" Target="../ctrlProps/ctrlProp47.xml"/><Relationship Id="rId55" Type="http://schemas.openxmlformats.org/officeDocument/2006/relationships/ctrlProp" Target="../ctrlProps/ctrlProp52.xml"/><Relationship Id="rId7" Type="http://schemas.openxmlformats.org/officeDocument/2006/relationships/ctrlProp" Target="../ctrlProps/ctrlProp4.xml"/><Relationship Id="rId12" Type="http://schemas.openxmlformats.org/officeDocument/2006/relationships/ctrlProp" Target="../ctrlProps/ctrlProp9.xml"/><Relationship Id="rId17" Type="http://schemas.openxmlformats.org/officeDocument/2006/relationships/ctrlProp" Target="../ctrlProps/ctrlProp14.xml"/><Relationship Id="rId25" Type="http://schemas.openxmlformats.org/officeDocument/2006/relationships/ctrlProp" Target="../ctrlProps/ctrlProp22.xml"/><Relationship Id="rId33" Type="http://schemas.openxmlformats.org/officeDocument/2006/relationships/ctrlProp" Target="../ctrlProps/ctrlProp30.xml"/><Relationship Id="rId38" Type="http://schemas.openxmlformats.org/officeDocument/2006/relationships/ctrlProp" Target="../ctrlProps/ctrlProp35.xml"/><Relationship Id="rId46" Type="http://schemas.openxmlformats.org/officeDocument/2006/relationships/ctrlProp" Target="../ctrlProps/ctrlProp43.xml"/><Relationship Id="rId59" Type="http://schemas.openxmlformats.org/officeDocument/2006/relationships/ctrlProp" Target="../ctrlProps/ctrlProp56.xml"/><Relationship Id="rId2" Type="http://schemas.openxmlformats.org/officeDocument/2006/relationships/drawing" Target="../drawings/drawing1.xml"/><Relationship Id="rId16" Type="http://schemas.openxmlformats.org/officeDocument/2006/relationships/ctrlProp" Target="../ctrlProps/ctrlProp13.xml"/><Relationship Id="rId20" Type="http://schemas.openxmlformats.org/officeDocument/2006/relationships/ctrlProp" Target="../ctrlProps/ctrlProp17.xml"/><Relationship Id="rId29" Type="http://schemas.openxmlformats.org/officeDocument/2006/relationships/ctrlProp" Target="../ctrlProps/ctrlProp26.xml"/><Relationship Id="rId41" Type="http://schemas.openxmlformats.org/officeDocument/2006/relationships/ctrlProp" Target="../ctrlProps/ctrlProp38.xml"/><Relationship Id="rId54" Type="http://schemas.openxmlformats.org/officeDocument/2006/relationships/ctrlProp" Target="../ctrlProps/ctrlProp51.xml"/><Relationship Id="rId1" Type="http://schemas.openxmlformats.org/officeDocument/2006/relationships/printerSettings" Target="../printerSettings/printerSettings2.bin"/><Relationship Id="rId6" Type="http://schemas.openxmlformats.org/officeDocument/2006/relationships/ctrlProp" Target="../ctrlProps/ctrlProp3.xml"/><Relationship Id="rId11" Type="http://schemas.openxmlformats.org/officeDocument/2006/relationships/ctrlProp" Target="../ctrlProps/ctrlProp8.xml"/><Relationship Id="rId24" Type="http://schemas.openxmlformats.org/officeDocument/2006/relationships/ctrlProp" Target="../ctrlProps/ctrlProp21.xml"/><Relationship Id="rId32" Type="http://schemas.openxmlformats.org/officeDocument/2006/relationships/ctrlProp" Target="../ctrlProps/ctrlProp29.xml"/><Relationship Id="rId37" Type="http://schemas.openxmlformats.org/officeDocument/2006/relationships/ctrlProp" Target="../ctrlProps/ctrlProp34.xml"/><Relationship Id="rId40" Type="http://schemas.openxmlformats.org/officeDocument/2006/relationships/ctrlProp" Target="../ctrlProps/ctrlProp37.xml"/><Relationship Id="rId45" Type="http://schemas.openxmlformats.org/officeDocument/2006/relationships/ctrlProp" Target="../ctrlProps/ctrlProp42.xml"/><Relationship Id="rId53" Type="http://schemas.openxmlformats.org/officeDocument/2006/relationships/ctrlProp" Target="../ctrlProps/ctrlProp50.xml"/><Relationship Id="rId58" Type="http://schemas.openxmlformats.org/officeDocument/2006/relationships/ctrlProp" Target="../ctrlProps/ctrlProp55.xml"/><Relationship Id="rId5" Type="http://schemas.openxmlformats.org/officeDocument/2006/relationships/ctrlProp" Target="../ctrlProps/ctrlProp2.xml"/><Relationship Id="rId15" Type="http://schemas.openxmlformats.org/officeDocument/2006/relationships/ctrlProp" Target="../ctrlProps/ctrlProp12.xml"/><Relationship Id="rId23" Type="http://schemas.openxmlformats.org/officeDocument/2006/relationships/ctrlProp" Target="../ctrlProps/ctrlProp20.xml"/><Relationship Id="rId28" Type="http://schemas.openxmlformats.org/officeDocument/2006/relationships/ctrlProp" Target="../ctrlProps/ctrlProp25.xml"/><Relationship Id="rId36" Type="http://schemas.openxmlformats.org/officeDocument/2006/relationships/ctrlProp" Target="../ctrlProps/ctrlProp33.xml"/><Relationship Id="rId49" Type="http://schemas.openxmlformats.org/officeDocument/2006/relationships/ctrlProp" Target="../ctrlProps/ctrlProp46.xml"/><Relationship Id="rId57" Type="http://schemas.openxmlformats.org/officeDocument/2006/relationships/ctrlProp" Target="../ctrlProps/ctrlProp54.xml"/><Relationship Id="rId10" Type="http://schemas.openxmlformats.org/officeDocument/2006/relationships/ctrlProp" Target="../ctrlProps/ctrlProp7.xml"/><Relationship Id="rId19" Type="http://schemas.openxmlformats.org/officeDocument/2006/relationships/ctrlProp" Target="../ctrlProps/ctrlProp16.xml"/><Relationship Id="rId31" Type="http://schemas.openxmlformats.org/officeDocument/2006/relationships/ctrlProp" Target="../ctrlProps/ctrlProp28.xml"/><Relationship Id="rId44" Type="http://schemas.openxmlformats.org/officeDocument/2006/relationships/ctrlProp" Target="../ctrlProps/ctrlProp41.xml"/><Relationship Id="rId52" Type="http://schemas.openxmlformats.org/officeDocument/2006/relationships/ctrlProp" Target="../ctrlProps/ctrlProp49.xml"/><Relationship Id="rId60" Type="http://schemas.openxmlformats.org/officeDocument/2006/relationships/ctrlProp" Target="../ctrlProps/ctrlProp57.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 Id="rId22" Type="http://schemas.openxmlformats.org/officeDocument/2006/relationships/ctrlProp" Target="../ctrlProps/ctrlProp19.xml"/><Relationship Id="rId27" Type="http://schemas.openxmlformats.org/officeDocument/2006/relationships/ctrlProp" Target="../ctrlProps/ctrlProp24.xml"/><Relationship Id="rId30" Type="http://schemas.openxmlformats.org/officeDocument/2006/relationships/ctrlProp" Target="../ctrlProps/ctrlProp27.xml"/><Relationship Id="rId35" Type="http://schemas.openxmlformats.org/officeDocument/2006/relationships/ctrlProp" Target="../ctrlProps/ctrlProp32.xml"/><Relationship Id="rId43" Type="http://schemas.openxmlformats.org/officeDocument/2006/relationships/ctrlProp" Target="../ctrlProps/ctrlProp40.xml"/><Relationship Id="rId48" Type="http://schemas.openxmlformats.org/officeDocument/2006/relationships/ctrlProp" Target="../ctrlProps/ctrlProp45.xml"/><Relationship Id="rId56" Type="http://schemas.openxmlformats.org/officeDocument/2006/relationships/ctrlProp" Target="../ctrlProps/ctrlProp53.xml"/><Relationship Id="rId8" Type="http://schemas.openxmlformats.org/officeDocument/2006/relationships/ctrlProp" Target="../ctrlProps/ctrlProp5.xml"/><Relationship Id="rId51" Type="http://schemas.openxmlformats.org/officeDocument/2006/relationships/ctrlProp" Target="../ctrlProps/ctrlProp48.xml"/><Relationship Id="rId3" Type="http://schemas.openxmlformats.org/officeDocument/2006/relationships/vmlDrawing" Target="../drawings/vmlDrawing1.v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1:M17"/>
  <sheetViews>
    <sheetView tabSelected="1" view="pageBreakPreview" zoomScaleNormal="100" zoomScaleSheetLayoutView="100" workbookViewId="0">
      <selection activeCell="Q9" sqref="Q9"/>
    </sheetView>
  </sheetViews>
  <sheetFormatPr defaultColWidth="9" defaultRowHeight="13.5" x14ac:dyDescent="0.15"/>
  <cols>
    <col min="1" max="3" width="9" style="30"/>
    <col min="4" max="4" width="9" style="30" customWidth="1"/>
    <col min="5" max="7" width="9" style="30"/>
    <col min="8" max="8" width="9.875" style="30" customWidth="1"/>
    <col min="9" max="10" width="10" style="30" customWidth="1"/>
    <col min="11" max="16384" width="9" style="30"/>
  </cols>
  <sheetData>
    <row r="1" spans="2:13" ht="30.75" customHeight="1" x14ac:dyDescent="0.15">
      <c r="E1" s="190" t="s">
        <v>485</v>
      </c>
      <c r="F1" s="190"/>
      <c r="G1" s="190"/>
      <c r="H1" s="190"/>
      <c r="I1" s="190"/>
      <c r="J1" s="190"/>
      <c r="M1" s="31"/>
    </row>
    <row r="3" spans="2:13" ht="37.5" customHeight="1" x14ac:dyDescent="0.15">
      <c r="B3" s="191" t="s">
        <v>0</v>
      </c>
      <c r="C3" s="191"/>
      <c r="D3" s="191"/>
      <c r="E3" s="191"/>
      <c r="F3" s="191"/>
      <c r="G3" s="191"/>
      <c r="H3" s="191"/>
      <c r="I3" s="191"/>
      <c r="J3" s="191"/>
      <c r="K3" s="191"/>
      <c r="L3" s="191"/>
      <c r="M3" s="191"/>
    </row>
    <row r="4" spans="2:13" ht="37.5" customHeight="1" x14ac:dyDescent="0.15">
      <c r="B4" s="193" t="s">
        <v>470</v>
      </c>
      <c r="C4" s="193"/>
      <c r="D4" s="193"/>
      <c r="E4" s="193"/>
      <c r="F4" s="193"/>
      <c r="G4" s="193"/>
      <c r="H4" s="193"/>
      <c r="I4" s="193"/>
      <c r="J4" s="193"/>
      <c r="K4" s="193"/>
      <c r="L4" s="193"/>
      <c r="M4" s="193"/>
    </row>
    <row r="5" spans="2:13" ht="8.25" customHeight="1" x14ac:dyDescent="0.15"/>
    <row r="6" spans="2:13" ht="30" customHeight="1" x14ac:dyDescent="0.15">
      <c r="C6" s="192" t="s">
        <v>40</v>
      </c>
      <c r="D6" s="192"/>
      <c r="E6" s="192"/>
      <c r="F6" s="267"/>
      <c r="G6" s="268"/>
      <c r="H6" s="268"/>
      <c r="I6" s="268"/>
      <c r="J6" s="268"/>
      <c r="K6" s="268"/>
      <c r="L6" s="269"/>
    </row>
    <row r="7" spans="2:13" ht="30" customHeight="1" x14ac:dyDescent="0.15">
      <c r="C7" s="192" t="s">
        <v>41</v>
      </c>
      <c r="D7" s="192"/>
      <c r="E7" s="192"/>
      <c r="F7" s="267"/>
      <c r="G7" s="268"/>
      <c r="H7" s="268"/>
      <c r="I7" s="268"/>
      <c r="J7" s="268"/>
      <c r="K7" s="268"/>
      <c r="L7" s="269"/>
    </row>
    <row r="8" spans="2:13" ht="32.25" customHeight="1" x14ac:dyDescent="0.15"/>
    <row r="9" spans="2:13" ht="30" customHeight="1" x14ac:dyDescent="0.15">
      <c r="C9" s="178" t="s">
        <v>10</v>
      </c>
      <c r="D9" s="179"/>
      <c r="E9" s="180"/>
      <c r="F9" s="267"/>
      <c r="G9" s="268"/>
      <c r="H9" s="268"/>
      <c r="I9" s="268"/>
      <c r="J9" s="268"/>
      <c r="K9" s="268"/>
      <c r="L9" s="269"/>
    </row>
    <row r="10" spans="2:13" ht="30" customHeight="1" x14ac:dyDescent="0.2">
      <c r="C10" s="181" t="s">
        <v>42</v>
      </c>
      <c r="D10" s="182"/>
      <c r="E10" s="183"/>
      <c r="F10" s="33" t="s">
        <v>11</v>
      </c>
      <c r="G10" s="273"/>
      <c r="H10" s="273"/>
      <c r="I10" s="34" t="s">
        <v>12</v>
      </c>
      <c r="J10" s="268"/>
      <c r="K10" s="268"/>
      <c r="L10" s="269"/>
    </row>
    <row r="11" spans="2:13" ht="30" customHeight="1" x14ac:dyDescent="0.2">
      <c r="C11" s="184"/>
      <c r="D11" s="185"/>
      <c r="E11" s="186"/>
      <c r="F11" s="33" t="s">
        <v>11</v>
      </c>
      <c r="G11" s="273"/>
      <c r="H11" s="273"/>
      <c r="I11" s="34" t="s">
        <v>12</v>
      </c>
      <c r="J11" s="268"/>
      <c r="K11" s="268"/>
      <c r="L11" s="269"/>
    </row>
    <row r="12" spans="2:13" ht="30" customHeight="1" x14ac:dyDescent="0.2">
      <c r="C12" s="187"/>
      <c r="D12" s="188"/>
      <c r="E12" s="189"/>
      <c r="F12" s="33" t="s">
        <v>11</v>
      </c>
      <c r="G12" s="273"/>
      <c r="H12" s="273"/>
      <c r="I12" s="34" t="s">
        <v>12</v>
      </c>
      <c r="J12" s="268"/>
      <c r="K12" s="268"/>
      <c r="L12" s="269"/>
    </row>
    <row r="13" spans="2:13" ht="30" customHeight="1" x14ac:dyDescent="0.15">
      <c r="C13" s="178" t="s">
        <v>13</v>
      </c>
      <c r="D13" s="179"/>
      <c r="E13" s="180"/>
      <c r="F13" s="35" t="s">
        <v>108</v>
      </c>
      <c r="G13" s="35"/>
      <c r="H13" s="274" t="s">
        <v>14</v>
      </c>
      <c r="I13" s="35"/>
      <c r="J13" s="274" t="s">
        <v>15</v>
      </c>
      <c r="K13" s="32"/>
      <c r="L13" s="274" t="s">
        <v>16</v>
      </c>
      <c r="M13" s="275"/>
    </row>
    <row r="14" spans="2:13" ht="29.25" customHeight="1" x14ac:dyDescent="0.15">
      <c r="C14" s="36" t="s">
        <v>17</v>
      </c>
      <c r="J14" s="276"/>
      <c r="L14" s="276"/>
    </row>
    <row r="15" spans="2:13" ht="25.35" customHeight="1" x14ac:dyDescent="0.15">
      <c r="C15" s="178" t="s">
        <v>18</v>
      </c>
      <c r="D15" s="179"/>
      <c r="E15" s="180"/>
      <c r="F15" s="35" t="s">
        <v>108</v>
      </c>
      <c r="G15" s="35"/>
      <c r="H15" s="274" t="s">
        <v>14</v>
      </c>
      <c r="I15" s="35"/>
      <c r="J15" s="274" t="s">
        <v>15</v>
      </c>
      <c r="K15" s="32"/>
      <c r="L15" s="274" t="s">
        <v>16</v>
      </c>
      <c r="M15" s="275"/>
    </row>
    <row r="16" spans="2:13" ht="28.35" customHeight="1" x14ac:dyDescent="0.25">
      <c r="C16" s="172" t="s">
        <v>19</v>
      </c>
      <c r="D16" s="173"/>
      <c r="E16" s="174"/>
      <c r="F16" s="270"/>
      <c r="G16" s="271"/>
      <c r="H16" s="271"/>
      <c r="I16" s="271"/>
      <c r="J16" s="271"/>
      <c r="K16" s="271"/>
      <c r="L16" s="272"/>
    </row>
    <row r="17" spans="3:12" ht="28.35" customHeight="1" x14ac:dyDescent="0.15">
      <c r="C17" s="175"/>
      <c r="D17" s="176"/>
      <c r="E17" s="177"/>
      <c r="F17" s="267"/>
      <c r="G17" s="268"/>
      <c r="H17" s="268"/>
      <c r="I17" s="268"/>
      <c r="J17" s="268"/>
      <c r="K17" s="268"/>
      <c r="L17" s="269"/>
    </row>
  </sheetData>
  <mergeCells count="21">
    <mergeCell ref="F9:L9"/>
    <mergeCell ref="F7:L7"/>
    <mergeCell ref="F6:L6"/>
    <mergeCell ref="F17:L17"/>
    <mergeCell ref="F16:L16"/>
    <mergeCell ref="G12:H12"/>
    <mergeCell ref="G11:H11"/>
    <mergeCell ref="G10:H10"/>
    <mergeCell ref="J12:L12"/>
    <mergeCell ref="J11:L11"/>
    <mergeCell ref="J10:L10"/>
    <mergeCell ref="E1:J1"/>
    <mergeCell ref="B3:M3"/>
    <mergeCell ref="C6:E6"/>
    <mergeCell ref="C7:E7"/>
    <mergeCell ref="B4:M4"/>
    <mergeCell ref="C16:E17"/>
    <mergeCell ref="C9:E9"/>
    <mergeCell ref="C10:E12"/>
    <mergeCell ref="C13:E13"/>
    <mergeCell ref="C15:E15"/>
  </mergeCells>
  <phoneticPr fontId="2"/>
  <pageMargins left="0.78740157480314965" right="0.78740157480314965" top="0.78740157480314965" bottom="0.35433070866141736" header="0.51181102362204722" footer="0.51181102362204722"/>
  <pageSetup paperSize="9" orientation="landscape" horizontalDpi="300" verticalDpi="300" r:id="rId1"/>
  <headerFooter alignWithMargins="0">
    <oddHeader>&amp;R&amp;14⑤-(9)</oddHead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K533"/>
  <sheetViews>
    <sheetView view="pageBreakPreview" zoomScaleNormal="100" zoomScaleSheetLayoutView="100" workbookViewId="0">
      <selection activeCell="E519" sqref="E519"/>
    </sheetView>
  </sheetViews>
  <sheetFormatPr defaultColWidth="9" defaultRowHeight="15" customHeight="1" x14ac:dyDescent="0.15"/>
  <cols>
    <col min="1" max="1" width="20.125" style="107" customWidth="1"/>
    <col min="2" max="2" width="4.875" style="107" customWidth="1"/>
    <col min="3" max="3" width="59.625" style="107" customWidth="1"/>
    <col min="4" max="4" width="6.875" style="107" customWidth="1"/>
    <col min="5" max="5" width="7" style="107" customWidth="1"/>
    <col min="6" max="6" width="15.125" style="107" customWidth="1"/>
    <col min="7" max="7" width="17.375" style="107" customWidth="1"/>
    <col min="8" max="8" width="6.625" style="107" customWidth="1"/>
    <col min="9" max="9" width="9" style="37"/>
    <col min="10" max="10" width="26.125" style="37" customWidth="1"/>
    <col min="11" max="16384" width="9" style="37"/>
  </cols>
  <sheetData>
    <row r="1" spans="1:11" ht="15" customHeight="1" x14ac:dyDescent="0.15">
      <c r="A1" s="239" t="s">
        <v>1</v>
      </c>
      <c r="B1" s="237" t="s">
        <v>2</v>
      </c>
      <c r="C1" s="237"/>
      <c r="D1" s="241" t="s">
        <v>20</v>
      </c>
      <c r="E1" s="242"/>
      <c r="F1" s="237" t="s">
        <v>3</v>
      </c>
      <c r="G1" s="237" t="s">
        <v>4</v>
      </c>
      <c r="H1" s="237" t="s">
        <v>21</v>
      </c>
    </row>
    <row r="2" spans="1:11" ht="15" customHeight="1" x14ac:dyDescent="0.15">
      <c r="A2" s="240"/>
      <c r="B2" s="238"/>
      <c r="C2" s="238"/>
      <c r="D2" s="38" t="s">
        <v>5</v>
      </c>
      <c r="E2" s="166" t="s">
        <v>6</v>
      </c>
      <c r="F2" s="238"/>
      <c r="G2" s="238"/>
      <c r="H2" s="238"/>
      <c r="K2" s="39"/>
    </row>
    <row r="3" spans="1:11" ht="14.25" customHeight="1" x14ac:dyDescent="0.15">
      <c r="A3" s="20" t="s">
        <v>22</v>
      </c>
      <c r="B3" s="40" t="s">
        <v>43</v>
      </c>
      <c r="C3" s="152" t="s">
        <v>25</v>
      </c>
      <c r="D3" s="194" t="s">
        <v>486</v>
      </c>
      <c r="E3" s="195"/>
      <c r="F3" s="13"/>
      <c r="G3" s="153" t="s">
        <v>120</v>
      </c>
      <c r="H3" s="13"/>
    </row>
    <row r="4" spans="1:11" ht="14.25" customHeight="1" x14ac:dyDescent="0.15">
      <c r="A4" s="18"/>
      <c r="B4" s="16"/>
      <c r="C4" s="2"/>
      <c r="D4" s="1"/>
      <c r="E4" s="1"/>
      <c r="F4" s="1"/>
      <c r="G4" s="211" t="s">
        <v>121</v>
      </c>
      <c r="H4" s="1"/>
    </row>
    <row r="5" spans="1:11" ht="14.25" customHeight="1" x14ac:dyDescent="0.15">
      <c r="A5" s="18"/>
      <c r="B5" s="42" t="s">
        <v>64</v>
      </c>
      <c r="C5" s="196" t="s">
        <v>68</v>
      </c>
      <c r="D5" s="194" t="s">
        <v>487</v>
      </c>
      <c r="E5" s="195"/>
      <c r="F5" s="1"/>
      <c r="G5" s="226"/>
      <c r="H5" s="1"/>
    </row>
    <row r="6" spans="1:11" ht="14.25" customHeight="1" x14ac:dyDescent="0.15">
      <c r="A6" s="18"/>
      <c r="B6" s="16"/>
      <c r="C6" s="196"/>
      <c r="D6" s="1"/>
      <c r="E6" s="1"/>
      <c r="F6" s="1"/>
      <c r="G6" s="142"/>
      <c r="H6" s="1"/>
    </row>
    <row r="7" spans="1:11" ht="14.25" customHeight="1" x14ac:dyDescent="0.15">
      <c r="A7" s="18"/>
      <c r="B7" s="16"/>
      <c r="C7" s="2"/>
      <c r="D7" s="1"/>
      <c r="E7" s="1"/>
      <c r="F7" s="1"/>
      <c r="G7" s="43"/>
      <c r="H7" s="1"/>
    </row>
    <row r="8" spans="1:11" ht="14.25" customHeight="1" x14ac:dyDescent="0.15">
      <c r="A8" s="18"/>
      <c r="B8" s="42" t="s">
        <v>44</v>
      </c>
      <c r="C8" s="2" t="s">
        <v>26</v>
      </c>
      <c r="D8" s="194" t="s">
        <v>487</v>
      </c>
      <c r="E8" s="195"/>
      <c r="F8" s="1"/>
      <c r="G8" s="43"/>
      <c r="H8" s="1"/>
    </row>
    <row r="9" spans="1:11" ht="14.25" customHeight="1" x14ac:dyDescent="0.15">
      <c r="A9" s="18"/>
      <c r="B9" s="16"/>
      <c r="C9" s="2"/>
      <c r="D9" s="1"/>
      <c r="E9" s="1"/>
      <c r="F9" s="1"/>
      <c r="G9" s="43"/>
      <c r="H9" s="1"/>
    </row>
    <row r="10" spans="1:11" ht="14.25" customHeight="1" x14ac:dyDescent="0.15">
      <c r="A10" s="18"/>
      <c r="B10" s="42" t="s">
        <v>45</v>
      </c>
      <c r="C10" s="196" t="s">
        <v>69</v>
      </c>
      <c r="D10" s="194" t="s">
        <v>487</v>
      </c>
      <c r="E10" s="195"/>
      <c r="F10" s="1"/>
      <c r="G10" s="43"/>
      <c r="H10" s="1"/>
    </row>
    <row r="11" spans="1:11" ht="14.25" customHeight="1" x14ac:dyDescent="0.15">
      <c r="A11" s="18"/>
      <c r="B11" s="16"/>
      <c r="C11" s="196"/>
      <c r="D11" s="1"/>
      <c r="E11" s="1"/>
      <c r="F11" s="1"/>
      <c r="G11" s="43"/>
      <c r="H11" s="1"/>
    </row>
    <row r="12" spans="1:11" ht="14.25" customHeight="1" x14ac:dyDescent="0.15">
      <c r="A12" s="18"/>
      <c r="B12" s="16"/>
      <c r="C12" s="22"/>
      <c r="D12" s="1"/>
      <c r="E12" s="1"/>
      <c r="F12" s="1"/>
      <c r="G12" s="43"/>
      <c r="H12" s="1"/>
    </row>
    <row r="13" spans="1:11" ht="14.25" customHeight="1" x14ac:dyDescent="0.15">
      <c r="A13" s="202" t="s">
        <v>71</v>
      </c>
      <c r="B13" s="42" t="s">
        <v>46</v>
      </c>
      <c r="C13" s="196" t="s">
        <v>70</v>
      </c>
      <c r="D13" s="194" t="s">
        <v>486</v>
      </c>
      <c r="E13" s="195"/>
      <c r="F13" s="1"/>
      <c r="G13" s="43" t="s">
        <v>122</v>
      </c>
      <c r="H13" s="1"/>
    </row>
    <row r="14" spans="1:11" ht="14.25" customHeight="1" x14ac:dyDescent="0.15">
      <c r="A14" s="202"/>
      <c r="B14" s="16"/>
      <c r="C14" s="196"/>
      <c r="D14" s="1"/>
      <c r="E14" s="1"/>
      <c r="F14" s="1"/>
      <c r="G14" s="43"/>
      <c r="H14" s="1"/>
    </row>
    <row r="15" spans="1:11" ht="14.25" customHeight="1" x14ac:dyDescent="0.15">
      <c r="A15" s="18"/>
      <c r="B15" s="16"/>
      <c r="C15" s="2"/>
      <c r="D15" s="1"/>
      <c r="E15" s="1"/>
      <c r="F15" s="1"/>
      <c r="G15" s="43"/>
      <c r="H15" s="1"/>
    </row>
    <row r="16" spans="1:11" ht="14.25" customHeight="1" x14ac:dyDescent="0.15">
      <c r="A16" s="18"/>
      <c r="B16" s="42" t="s">
        <v>47</v>
      </c>
      <c r="C16" s="22" t="s">
        <v>426</v>
      </c>
      <c r="D16" s="194" t="s">
        <v>487</v>
      </c>
      <c r="E16" s="195"/>
      <c r="F16" s="1"/>
      <c r="G16" s="43" t="s">
        <v>123</v>
      </c>
      <c r="H16" s="1"/>
    </row>
    <row r="17" spans="1:8" ht="14.25" customHeight="1" x14ac:dyDescent="0.15">
      <c r="A17" s="18"/>
      <c r="B17" s="44"/>
      <c r="C17" s="45" t="s">
        <v>427</v>
      </c>
      <c r="D17" s="1"/>
      <c r="E17" s="1"/>
      <c r="F17" s="1"/>
      <c r="G17" s="43"/>
      <c r="H17" s="1"/>
    </row>
    <row r="18" spans="1:8" ht="14.25" customHeight="1" x14ac:dyDescent="0.15">
      <c r="A18" s="18"/>
      <c r="B18" s="44"/>
      <c r="C18" s="2"/>
      <c r="D18" s="1"/>
      <c r="E18" s="1"/>
      <c r="F18" s="1"/>
      <c r="G18" s="43"/>
      <c r="H18" s="1"/>
    </row>
    <row r="19" spans="1:8" ht="14.25" customHeight="1" x14ac:dyDescent="0.15">
      <c r="A19" s="18" t="s">
        <v>23</v>
      </c>
      <c r="B19" s="42" t="s">
        <v>43</v>
      </c>
      <c r="C19" s="2" t="s">
        <v>27</v>
      </c>
      <c r="D19" s="194" t="s">
        <v>487</v>
      </c>
      <c r="E19" s="195"/>
      <c r="F19" s="1"/>
      <c r="G19" s="120" t="s">
        <v>124</v>
      </c>
      <c r="H19" s="1"/>
    </row>
    <row r="20" spans="1:8" ht="14.25" customHeight="1" x14ac:dyDescent="0.15">
      <c r="A20" s="18"/>
      <c r="B20" s="16"/>
      <c r="C20" s="2"/>
      <c r="D20" s="1"/>
      <c r="E20" s="1"/>
      <c r="F20" s="1"/>
      <c r="G20" s="120"/>
      <c r="H20" s="1"/>
    </row>
    <row r="21" spans="1:8" ht="14.25" customHeight="1" x14ac:dyDescent="0.15">
      <c r="A21" s="18"/>
      <c r="B21" s="16"/>
      <c r="C21" s="2"/>
      <c r="D21" s="1"/>
      <c r="E21" s="1"/>
      <c r="F21" s="1"/>
      <c r="G21" s="120"/>
      <c r="H21" s="1"/>
    </row>
    <row r="22" spans="1:8" ht="14.25" customHeight="1" x14ac:dyDescent="0.15">
      <c r="A22" s="18"/>
      <c r="B22" s="16"/>
      <c r="C22" s="2"/>
      <c r="D22" s="170"/>
      <c r="E22" s="170"/>
      <c r="F22" s="1"/>
      <c r="G22" s="120"/>
      <c r="H22" s="1"/>
    </row>
    <row r="23" spans="1:8" ht="14.25" customHeight="1" x14ac:dyDescent="0.15">
      <c r="A23" s="18" t="s">
        <v>8</v>
      </c>
      <c r="B23" s="42" t="s">
        <v>48</v>
      </c>
      <c r="C23" s="122" t="s">
        <v>104</v>
      </c>
      <c r="D23" s="194" t="s">
        <v>487</v>
      </c>
      <c r="E23" s="195"/>
      <c r="F23" s="1"/>
      <c r="G23" s="43" t="s">
        <v>125</v>
      </c>
      <c r="H23" s="1"/>
    </row>
    <row r="24" spans="1:8" ht="14.25" customHeight="1" x14ac:dyDescent="0.15">
      <c r="A24" s="18" t="s">
        <v>9</v>
      </c>
      <c r="B24" s="18"/>
      <c r="C24" s="122" t="s">
        <v>351</v>
      </c>
      <c r="D24" s="1"/>
      <c r="E24" s="1"/>
      <c r="F24" s="1"/>
      <c r="G24" s="142"/>
      <c r="H24" s="1"/>
    </row>
    <row r="25" spans="1:8" ht="14.25" customHeight="1" x14ac:dyDescent="0.15">
      <c r="A25" s="18"/>
      <c r="B25" s="266"/>
      <c r="C25" s="2" t="s">
        <v>490</v>
      </c>
      <c r="D25" s="3"/>
      <c r="E25" s="3"/>
      <c r="F25" s="1"/>
      <c r="G25" s="43"/>
      <c r="H25" s="1"/>
    </row>
    <row r="26" spans="1:8" ht="14.25" customHeight="1" x14ac:dyDescent="0.15">
      <c r="A26" s="18"/>
      <c r="B26" s="266"/>
      <c r="C26" s="47" t="s">
        <v>491</v>
      </c>
      <c r="D26" s="3"/>
      <c r="E26" s="3"/>
      <c r="F26" s="1"/>
      <c r="G26" s="43"/>
      <c r="H26" s="1"/>
    </row>
    <row r="27" spans="1:8" ht="14.25" customHeight="1" x14ac:dyDescent="0.15">
      <c r="A27" s="18"/>
      <c r="B27" s="266"/>
      <c r="C27" s="196" t="s">
        <v>492</v>
      </c>
      <c r="D27" s="3"/>
      <c r="E27" s="3"/>
      <c r="F27" s="1"/>
      <c r="G27" s="43"/>
      <c r="H27" s="1"/>
    </row>
    <row r="28" spans="1:8" ht="14.25" customHeight="1" x14ac:dyDescent="0.15">
      <c r="A28" s="18"/>
      <c r="B28" s="46"/>
      <c r="C28" s="196"/>
      <c r="D28" s="1"/>
      <c r="E28" s="1"/>
      <c r="F28" s="1"/>
      <c r="G28" s="43"/>
      <c r="H28" s="1"/>
    </row>
    <row r="29" spans="1:8" ht="14.25" customHeight="1" x14ac:dyDescent="0.15">
      <c r="A29" s="18"/>
      <c r="B29" s="266"/>
      <c r="C29" s="2" t="s">
        <v>493</v>
      </c>
      <c r="D29" s="3"/>
      <c r="E29" s="3"/>
      <c r="F29" s="1"/>
      <c r="G29" s="43"/>
      <c r="H29" s="1"/>
    </row>
    <row r="30" spans="1:8" ht="14.25" customHeight="1" x14ac:dyDescent="0.15">
      <c r="A30" s="18"/>
      <c r="B30" s="266"/>
      <c r="C30" s="2" t="s">
        <v>494</v>
      </c>
      <c r="D30" s="3"/>
      <c r="E30" s="3"/>
      <c r="F30" s="1"/>
      <c r="G30" s="43"/>
      <c r="H30" s="1"/>
    </row>
    <row r="31" spans="1:8" ht="14.25" customHeight="1" x14ac:dyDescent="0.15">
      <c r="A31" s="18"/>
      <c r="B31" s="266"/>
      <c r="C31" s="2" t="s">
        <v>495</v>
      </c>
      <c r="D31" s="3"/>
      <c r="E31" s="3"/>
      <c r="F31" s="1"/>
      <c r="G31" s="43"/>
      <c r="H31" s="1"/>
    </row>
    <row r="32" spans="1:8" ht="14.25" customHeight="1" x14ac:dyDescent="0.15">
      <c r="A32" s="18"/>
      <c r="B32" s="266"/>
      <c r="C32" s="2" t="s">
        <v>496</v>
      </c>
      <c r="D32" s="3"/>
      <c r="E32" s="3"/>
      <c r="F32" s="1"/>
      <c r="G32" s="43"/>
      <c r="H32" s="1"/>
    </row>
    <row r="33" spans="1:8" ht="14.25" customHeight="1" x14ac:dyDescent="0.15">
      <c r="A33" s="18"/>
      <c r="B33" s="266"/>
      <c r="C33" s="2" t="s">
        <v>497</v>
      </c>
      <c r="D33" s="3"/>
      <c r="E33" s="3"/>
      <c r="F33" s="1"/>
      <c r="G33" s="43"/>
      <c r="H33" s="1"/>
    </row>
    <row r="34" spans="1:8" ht="14.25" customHeight="1" x14ac:dyDescent="0.15">
      <c r="A34" s="18"/>
      <c r="B34" s="46"/>
      <c r="C34" s="2"/>
      <c r="D34" s="3"/>
      <c r="E34" s="3"/>
      <c r="F34" s="1"/>
      <c r="G34" s="43"/>
      <c r="H34" s="1"/>
    </row>
    <row r="35" spans="1:8" ht="14.25" customHeight="1" x14ac:dyDescent="0.15">
      <c r="A35" s="18"/>
      <c r="B35" s="42" t="s">
        <v>49</v>
      </c>
      <c r="C35" s="2" t="s">
        <v>28</v>
      </c>
      <c r="D35" s="194" t="s">
        <v>487</v>
      </c>
      <c r="E35" s="195"/>
      <c r="F35" s="1"/>
      <c r="G35" s="245" t="s">
        <v>358</v>
      </c>
      <c r="H35" s="1"/>
    </row>
    <row r="36" spans="1:8" ht="14.25" customHeight="1" x14ac:dyDescent="0.15">
      <c r="A36" s="18"/>
      <c r="B36" s="46" t="s">
        <v>95</v>
      </c>
      <c r="C36" s="2" t="s">
        <v>102</v>
      </c>
      <c r="D36" s="194" t="s">
        <v>487</v>
      </c>
      <c r="E36" s="195"/>
      <c r="F36" s="1"/>
      <c r="G36" s="246"/>
      <c r="H36" s="1"/>
    </row>
    <row r="37" spans="1:8" ht="14.25" customHeight="1" x14ac:dyDescent="0.15">
      <c r="A37" s="19"/>
      <c r="B37" s="17"/>
      <c r="C37" s="48"/>
      <c r="D37" s="6"/>
      <c r="E37" s="6"/>
      <c r="F37" s="5"/>
      <c r="G37" s="49"/>
      <c r="H37" s="5"/>
    </row>
    <row r="38" spans="1:8" ht="14.25" customHeight="1" x14ac:dyDescent="0.15">
      <c r="A38" s="154" t="s">
        <v>29</v>
      </c>
      <c r="B38" s="40" t="s">
        <v>50</v>
      </c>
      <c r="C38" s="155" t="s">
        <v>431</v>
      </c>
      <c r="D38" s="194" t="s">
        <v>487</v>
      </c>
      <c r="E38" s="195"/>
      <c r="F38" s="13"/>
      <c r="G38" s="156" t="s">
        <v>428</v>
      </c>
      <c r="H38" s="13"/>
    </row>
    <row r="39" spans="1:8" ht="14.25" customHeight="1" x14ac:dyDescent="0.15">
      <c r="A39" s="18"/>
      <c r="B39" s="16"/>
      <c r="C39" s="45" t="s">
        <v>432</v>
      </c>
      <c r="D39" s="1"/>
      <c r="E39" s="1"/>
      <c r="F39" s="1"/>
      <c r="G39" s="120" t="s">
        <v>429</v>
      </c>
      <c r="H39" s="1"/>
    </row>
    <row r="40" spans="1:8" ht="14.25" customHeight="1" x14ac:dyDescent="0.15">
      <c r="A40" s="18"/>
      <c r="B40" s="16"/>
      <c r="C40" s="2"/>
      <c r="D40" s="1"/>
      <c r="E40" s="1"/>
      <c r="F40" s="1"/>
      <c r="G40" s="50" t="s">
        <v>430</v>
      </c>
      <c r="H40" s="1"/>
    </row>
    <row r="41" spans="1:8" ht="14.25" customHeight="1" x14ac:dyDescent="0.15">
      <c r="A41" s="18"/>
      <c r="B41" s="42" t="s">
        <v>64</v>
      </c>
      <c r="C41" s="45" t="s">
        <v>433</v>
      </c>
      <c r="D41" s="194" t="s">
        <v>487</v>
      </c>
      <c r="E41" s="195"/>
      <c r="F41" s="1"/>
      <c r="G41" s="1" t="s">
        <v>113</v>
      </c>
      <c r="H41" s="1"/>
    </row>
    <row r="42" spans="1:8" ht="14.25" customHeight="1" x14ac:dyDescent="0.15">
      <c r="A42" s="18"/>
      <c r="B42" s="42"/>
      <c r="C42" s="45" t="s">
        <v>434</v>
      </c>
      <c r="D42" s="3"/>
      <c r="E42" s="3"/>
      <c r="F42" s="1"/>
      <c r="G42" s="43" t="s">
        <v>114</v>
      </c>
      <c r="H42" s="1"/>
    </row>
    <row r="43" spans="1:8" ht="14.25" customHeight="1" x14ac:dyDescent="0.15">
      <c r="A43" s="18"/>
      <c r="B43" s="42"/>
      <c r="C43" s="2"/>
      <c r="D43" s="3"/>
      <c r="E43" s="3"/>
      <c r="F43" s="1"/>
      <c r="G43" s="43"/>
      <c r="H43" s="1"/>
    </row>
    <row r="44" spans="1:8" ht="14.25" customHeight="1" x14ac:dyDescent="0.15">
      <c r="A44" s="18"/>
      <c r="B44" s="42" t="s">
        <v>51</v>
      </c>
      <c r="C44" s="45" t="s">
        <v>435</v>
      </c>
      <c r="D44" s="194" t="s">
        <v>487</v>
      </c>
      <c r="E44" s="195"/>
      <c r="F44" s="1"/>
      <c r="G44" s="51" t="s">
        <v>126</v>
      </c>
      <c r="H44" s="1"/>
    </row>
    <row r="45" spans="1:8" ht="14.25" customHeight="1" x14ac:dyDescent="0.15">
      <c r="A45" s="18"/>
      <c r="B45" s="16"/>
      <c r="C45" s="45" t="s">
        <v>436</v>
      </c>
      <c r="D45" s="1"/>
      <c r="E45" s="1"/>
      <c r="F45" s="1"/>
      <c r="G45" s="118" t="s">
        <v>468</v>
      </c>
      <c r="H45" s="1"/>
    </row>
    <row r="46" spans="1:8" ht="14.25" customHeight="1" x14ac:dyDescent="0.15">
      <c r="A46" s="18"/>
      <c r="B46" s="42"/>
      <c r="C46" s="14"/>
      <c r="D46" s="1"/>
      <c r="E46" s="1"/>
      <c r="F46" s="1"/>
      <c r="G46" s="43"/>
      <c r="H46" s="1"/>
    </row>
    <row r="47" spans="1:8" ht="14.25" customHeight="1" x14ac:dyDescent="0.15">
      <c r="A47" s="18"/>
      <c r="B47" s="42" t="s">
        <v>37</v>
      </c>
      <c r="C47" s="45" t="s">
        <v>437</v>
      </c>
      <c r="D47" s="194" t="s">
        <v>487</v>
      </c>
      <c r="E47" s="195"/>
      <c r="F47" s="1"/>
      <c r="G47" s="52" t="s">
        <v>442</v>
      </c>
      <c r="H47" s="1"/>
    </row>
    <row r="48" spans="1:8" ht="14.25" customHeight="1" x14ac:dyDescent="0.15">
      <c r="A48" s="18"/>
      <c r="B48" s="16"/>
      <c r="C48" s="45" t="s">
        <v>438</v>
      </c>
      <c r="D48" s="1"/>
      <c r="E48" s="1"/>
      <c r="F48" s="1"/>
      <c r="G48" s="43" t="s">
        <v>441</v>
      </c>
      <c r="H48" s="1"/>
    </row>
    <row r="49" spans="1:8" ht="14.25" customHeight="1" x14ac:dyDescent="0.15">
      <c r="A49" s="18"/>
      <c r="B49" s="16"/>
      <c r="C49" s="2"/>
      <c r="D49" s="1"/>
      <c r="E49" s="1"/>
      <c r="F49" s="1"/>
      <c r="G49" s="43"/>
      <c r="H49" s="1"/>
    </row>
    <row r="50" spans="1:8" ht="14.25" customHeight="1" x14ac:dyDescent="0.15">
      <c r="A50" s="18"/>
      <c r="B50" s="42" t="s">
        <v>38</v>
      </c>
      <c r="C50" s="45" t="s">
        <v>439</v>
      </c>
      <c r="D50" s="3" t="s">
        <v>52</v>
      </c>
      <c r="E50" s="3" t="s">
        <v>53</v>
      </c>
      <c r="F50" s="1"/>
      <c r="G50" s="52" t="s">
        <v>442</v>
      </c>
      <c r="H50" s="1"/>
    </row>
    <row r="51" spans="1:8" ht="14.25" customHeight="1" x14ac:dyDescent="0.15">
      <c r="A51" s="18"/>
      <c r="B51" s="16"/>
      <c r="C51" s="45" t="s">
        <v>440</v>
      </c>
      <c r="D51" s="1"/>
      <c r="E51" s="1"/>
      <c r="F51" s="1"/>
      <c r="G51" s="43" t="s">
        <v>443</v>
      </c>
      <c r="H51" s="1"/>
    </row>
    <row r="52" spans="1:8" ht="14.25" customHeight="1" x14ac:dyDescent="0.15">
      <c r="A52" s="18"/>
      <c r="B52" s="16"/>
      <c r="C52" s="2"/>
      <c r="D52" s="1"/>
      <c r="E52" s="1"/>
      <c r="F52" s="1"/>
      <c r="G52" s="43"/>
      <c r="H52" s="1"/>
    </row>
    <row r="53" spans="1:8" ht="14.25" customHeight="1" x14ac:dyDescent="0.15">
      <c r="A53" s="18" t="s">
        <v>7</v>
      </c>
      <c r="B53" s="53"/>
      <c r="C53" s="2" t="s">
        <v>30</v>
      </c>
      <c r="D53" s="194" t="s">
        <v>487</v>
      </c>
      <c r="E53" s="195"/>
      <c r="F53" s="1"/>
      <c r="G53" s="211" t="s">
        <v>73</v>
      </c>
      <c r="H53" s="1"/>
    </row>
    <row r="54" spans="1:8" ht="14.25" customHeight="1" x14ac:dyDescent="0.15">
      <c r="A54" s="18"/>
      <c r="B54" s="42"/>
      <c r="C54" s="14" t="s">
        <v>352</v>
      </c>
      <c r="D54" s="3"/>
      <c r="E54" s="3"/>
      <c r="F54" s="1"/>
      <c r="G54" s="211"/>
      <c r="H54" s="1"/>
    </row>
    <row r="55" spans="1:8" ht="14.25" customHeight="1" x14ac:dyDescent="0.15">
      <c r="A55" s="18"/>
      <c r="B55" s="266"/>
      <c r="C55" s="2" t="s">
        <v>498</v>
      </c>
      <c r="D55" s="1"/>
      <c r="E55" s="1"/>
      <c r="F55" s="1"/>
      <c r="G55" s="211"/>
      <c r="H55" s="1"/>
    </row>
    <row r="56" spans="1:8" ht="14.25" customHeight="1" x14ac:dyDescent="0.15">
      <c r="A56" s="18"/>
      <c r="B56" s="266"/>
      <c r="C56" s="2" t="s">
        <v>499</v>
      </c>
      <c r="D56" s="1"/>
      <c r="E56" s="1"/>
      <c r="F56" s="1"/>
      <c r="G56" s="211"/>
      <c r="H56" s="1"/>
    </row>
    <row r="57" spans="1:8" ht="14.25" customHeight="1" x14ac:dyDescent="0.15">
      <c r="A57" s="18"/>
      <c r="B57" s="266"/>
      <c r="C57" s="2" t="s">
        <v>500</v>
      </c>
      <c r="D57" s="1"/>
      <c r="E57" s="1"/>
      <c r="F57" s="1"/>
      <c r="G57" s="211"/>
      <c r="H57" s="1"/>
    </row>
    <row r="58" spans="1:8" ht="14.25" customHeight="1" x14ac:dyDescent="0.15">
      <c r="A58" s="18"/>
      <c r="B58" s="266"/>
      <c r="C58" s="2" t="s">
        <v>501</v>
      </c>
      <c r="D58" s="1"/>
      <c r="E58" s="1"/>
      <c r="F58" s="1"/>
      <c r="G58" s="54"/>
      <c r="H58" s="1"/>
    </row>
    <row r="59" spans="1:8" ht="14.25" customHeight="1" x14ac:dyDescent="0.15">
      <c r="A59" s="18"/>
      <c r="B59" s="266"/>
      <c r="C59" s="196" t="s">
        <v>502</v>
      </c>
      <c r="D59" s="1"/>
      <c r="E59" s="1"/>
      <c r="F59" s="1"/>
      <c r="G59" s="43"/>
      <c r="H59" s="1"/>
    </row>
    <row r="60" spans="1:8" ht="14.25" customHeight="1" x14ac:dyDescent="0.15">
      <c r="A60" s="18"/>
      <c r="B60" s="46"/>
      <c r="C60" s="196"/>
      <c r="D60" s="1"/>
      <c r="E60" s="1"/>
      <c r="F60" s="1"/>
      <c r="G60" s="43"/>
      <c r="H60" s="1"/>
    </row>
    <row r="61" spans="1:8" ht="14.25" customHeight="1" x14ac:dyDescent="0.15">
      <c r="A61" s="18"/>
      <c r="B61" s="266"/>
      <c r="C61" s="2" t="s">
        <v>503</v>
      </c>
      <c r="D61" s="1"/>
      <c r="E61" s="1"/>
      <c r="F61" s="1"/>
      <c r="G61" s="43"/>
      <c r="H61" s="1"/>
    </row>
    <row r="62" spans="1:8" ht="14.25" customHeight="1" x14ac:dyDescent="0.15">
      <c r="A62" s="18"/>
      <c r="B62" s="18"/>
      <c r="C62" s="2"/>
      <c r="D62" s="1"/>
      <c r="E62" s="1"/>
      <c r="F62" s="1"/>
      <c r="G62" s="43"/>
      <c r="H62" s="1"/>
    </row>
    <row r="63" spans="1:8" ht="14.25" customHeight="1" x14ac:dyDescent="0.15">
      <c r="A63" s="18" t="s">
        <v>24</v>
      </c>
      <c r="B63" s="42" t="s">
        <v>54</v>
      </c>
      <c r="C63" s="45" t="s">
        <v>448</v>
      </c>
      <c r="D63" s="194" t="s">
        <v>487</v>
      </c>
      <c r="E63" s="195"/>
      <c r="F63" s="1"/>
      <c r="G63" s="52" t="s">
        <v>445</v>
      </c>
      <c r="H63" s="1"/>
    </row>
    <row r="64" spans="1:8" ht="14.25" customHeight="1" x14ac:dyDescent="0.15">
      <c r="A64" s="18" t="s">
        <v>33</v>
      </c>
      <c r="B64" s="16"/>
      <c r="C64" s="45" t="s">
        <v>449</v>
      </c>
      <c r="D64" s="56"/>
      <c r="E64" s="56"/>
      <c r="F64" s="1"/>
      <c r="G64" s="43" t="s">
        <v>444</v>
      </c>
      <c r="H64" s="1"/>
    </row>
    <row r="65" spans="1:8" ht="14.25" customHeight="1" x14ac:dyDescent="0.15">
      <c r="A65" s="18"/>
      <c r="B65" s="46" t="s">
        <v>96</v>
      </c>
      <c r="C65" s="45" t="s">
        <v>450</v>
      </c>
      <c r="D65" s="194" t="s">
        <v>488</v>
      </c>
      <c r="E65" s="195"/>
      <c r="F65" s="1"/>
      <c r="G65" s="105"/>
      <c r="H65" s="1"/>
    </row>
    <row r="66" spans="1:8" ht="14.25" customHeight="1" x14ac:dyDescent="0.15">
      <c r="A66" s="18"/>
      <c r="B66" s="16"/>
      <c r="C66" s="45" t="s">
        <v>451</v>
      </c>
      <c r="D66" s="3"/>
      <c r="E66" s="3"/>
      <c r="F66" s="1"/>
      <c r="G66" s="142"/>
      <c r="H66" s="1"/>
    </row>
    <row r="67" spans="1:8" ht="14.25" customHeight="1" x14ac:dyDescent="0.15">
      <c r="A67" s="18"/>
      <c r="B67" s="16"/>
      <c r="C67" s="22"/>
      <c r="D67" s="3"/>
      <c r="E67" s="3"/>
      <c r="F67" s="1"/>
      <c r="G67" s="142"/>
      <c r="H67" s="1"/>
    </row>
    <row r="68" spans="1:8" ht="14.25" customHeight="1" x14ac:dyDescent="0.15">
      <c r="A68" s="18" t="s">
        <v>34</v>
      </c>
      <c r="B68" s="42" t="s">
        <v>50</v>
      </c>
      <c r="C68" s="14" t="s">
        <v>31</v>
      </c>
      <c r="D68" s="3"/>
      <c r="E68" s="3"/>
      <c r="F68" s="1"/>
      <c r="G68" s="43"/>
      <c r="H68" s="1"/>
    </row>
    <row r="69" spans="1:8" ht="14.25" customHeight="1" x14ac:dyDescent="0.15">
      <c r="A69" s="18"/>
      <c r="B69" s="57" t="s">
        <v>74</v>
      </c>
      <c r="C69" s="45" t="s">
        <v>452</v>
      </c>
      <c r="D69" s="194" t="s">
        <v>487</v>
      </c>
      <c r="E69" s="195"/>
      <c r="F69" s="1" t="s">
        <v>65</v>
      </c>
      <c r="G69" s="52" t="s">
        <v>445</v>
      </c>
      <c r="H69" s="1"/>
    </row>
    <row r="70" spans="1:8" ht="14.25" customHeight="1" x14ac:dyDescent="0.15">
      <c r="A70" s="18"/>
      <c r="B70" s="57"/>
      <c r="C70" s="45" t="s">
        <v>453</v>
      </c>
      <c r="D70" s="55"/>
      <c r="E70" s="55"/>
      <c r="F70" s="58" t="s">
        <v>66</v>
      </c>
      <c r="G70" s="43" t="s">
        <v>446</v>
      </c>
      <c r="H70" s="1"/>
    </row>
    <row r="71" spans="1:8" ht="14.25" customHeight="1" x14ac:dyDescent="0.15">
      <c r="A71" s="18"/>
      <c r="B71" s="57"/>
      <c r="C71" s="45" t="s">
        <v>454</v>
      </c>
      <c r="D71" s="55"/>
      <c r="E71" s="55"/>
      <c r="F71" s="58"/>
      <c r="G71" s="105"/>
      <c r="H71" s="1"/>
    </row>
    <row r="72" spans="1:8" ht="14.25" customHeight="1" x14ac:dyDescent="0.15">
      <c r="A72" s="18"/>
      <c r="B72" s="57" t="s">
        <v>138</v>
      </c>
      <c r="C72" s="59" t="s">
        <v>455</v>
      </c>
      <c r="D72" s="194" t="s">
        <v>487</v>
      </c>
      <c r="E72" s="195"/>
      <c r="F72" s="1"/>
      <c r="G72" s="105"/>
      <c r="H72" s="1"/>
    </row>
    <row r="73" spans="1:8" ht="14.25" customHeight="1" x14ac:dyDescent="0.15">
      <c r="A73" s="19"/>
      <c r="B73" s="60"/>
      <c r="C73" s="61" t="s">
        <v>456</v>
      </c>
      <c r="D73" s="62"/>
      <c r="E73" s="62"/>
      <c r="F73" s="5"/>
      <c r="G73" s="4"/>
      <c r="H73" s="5"/>
    </row>
    <row r="74" spans="1:8" ht="14.25" customHeight="1" x14ac:dyDescent="0.15">
      <c r="A74" s="20"/>
      <c r="B74" s="63"/>
      <c r="C74" s="139"/>
      <c r="D74" s="64"/>
      <c r="E74" s="65"/>
      <c r="F74" s="13"/>
      <c r="G74" s="12"/>
      <c r="H74" s="13"/>
    </row>
    <row r="75" spans="1:8" ht="14.25" customHeight="1" x14ac:dyDescent="0.15">
      <c r="A75" s="18"/>
      <c r="B75" s="46" t="s">
        <v>75</v>
      </c>
      <c r="C75" s="196" t="s">
        <v>97</v>
      </c>
      <c r="D75" s="194" t="s">
        <v>487</v>
      </c>
      <c r="E75" s="195"/>
      <c r="F75" s="1"/>
      <c r="G75" s="52" t="s">
        <v>445</v>
      </c>
      <c r="H75" s="1"/>
    </row>
    <row r="76" spans="1:8" ht="14.25" customHeight="1" x14ac:dyDescent="0.15">
      <c r="A76" s="18"/>
      <c r="B76" s="46"/>
      <c r="C76" s="196"/>
      <c r="D76" s="1"/>
      <c r="E76" s="1"/>
      <c r="F76" s="1"/>
      <c r="G76" s="43" t="s">
        <v>447</v>
      </c>
      <c r="H76" s="1"/>
    </row>
    <row r="77" spans="1:8" ht="14.25" customHeight="1" x14ac:dyDescent="0.15">
      <c r="A77" s="18"/>
      <c r="B77" s="46"/>
      <c r="C77" s="22"/>
      <c r="D77" s="1"/>
      <c r="E77" s="1"/>
      <c r="F77" s="1"/>
      <c r="G77" s="105"/>
      <c r="H77" s="1"/>
    </row>
    <row r="78" spans="1:8" ht="14.25" customHeight="1" x14ac:dyDescent="0.15">
      <c r="A78" s="18"/>
      <c r="B78" s="46" t="s">
        <v>76</v>
      </c>
      <c r="C78" s="66" t="s">
        <v>92</v>
      </c>
      <c r="D78" s="194" t="s">
        <v>487</v>
      </c>
      <c r="E78" s="195"/>
      <c r="F78" s="1"/>
      <c r="G78" s="105" t="s">
        <v>127</v>
      </c>
      <c r="H78" s="1"/>
    </row>
    <row r="79" spans="1:8" ht="14.25" customHeight="1" x14ac:dyDescent="0.15">
      <c r="A79" s="18"/>
      <c r="B79" s="46"/>
      <c r="C79" s="66" t="s">
        <v>466</v>
      </c>
      <c r="D79" s="194" t="s">
        <v>487</v>
      </c>
      <c r="E79" s="195"/>
      <c r="F79" s="1"/>
      <c r="G79" s="105"/>
      <c r="H79" s="1"/>
    </row>
    <row r="80" spans="1:8" ht="14.25" customHeight="1" x14ac:dyDescent="0.15">
      <c r="A80" s="18"/>
      <c r="B80" s="16" t="s">
        <v>353</v>
      </c>
      <c r="C80" s="67"/>
      <c r="D80" s="3"/>
      <c r="E80" s="3"/>
      <c r="F80" s="1"/>
      <c r="G80" s="105"/>
      <c r="H80" s="1"/>
    </row>
    <row r="81" spans="1:8" ht="14.25" customHeight="1" x14ac:dyDescent="0.15">
      <c r="A81" s="18"/>
      <c r="B81" s="266"/>
      <c r="C81" s="67" t="s">
        <v>506</v>
      </c>
      <c r="D81" s="3"/>
      <c r="E81" s="3"/>
      <c r="F81" s="1"/>
      <c r="G81" s="105"/>
      <c r="H81" s="1"/>
    </row>
    <row r="82" spans="1:8" ht="14.25" customHeight="1" x14ac:dyDescent="0.15">
      <c r="A82" s="18"/>
      <c r="B82" s="266"/>
      <c r="C82" s="67" t="s">
        <v>507</v>
      </c>
      <c r="D82" s="3"/>
      <c r="E82" s="3"/>
      <c r="F82" s="1"/>
      <c r="G82" s="105"/>
      <c r="H82" s="1"/>
    </row>
    <row r="83" spans="1:8" ht="14.25" customHeight="1" x14ac:dyDescent="0.15">
      <c r="A83" s="18"/>
      <c r="B83" s="266"/>
      <c r="C83" s="67" t="s">
        <v>508</v>
      </c>
      <c r="D83" s="3"/>
      <c r="E83" s="3"/>
      <c r="F83" s="1"/>
      <c r="G83" s="105"/>
      <c r="H83" s="1"/>
    </row>
    <row r="84" spans="1:8" ht="14.25" customHeight="1" x14ac:dyDescent="0.15">
      <c r="A84" s="18"/>
      <c r="B84" s="266"/>
      <c r="C84" s="67" t="s">
        <v>504</v>
      </c>
      <c r="D84" s="3"/>
      <c r="E84" s="3"/>
      <c r="F84" s="1"/>
      <c r="G84" s="171"/>
      <c r="H84" s="1"/>
    </row>
    <row r="85" spans="1:8" ht="14.25" customHeight="1" x14ac:dyDescent="0.15">
      <c r="A85" s="18"/>
      <c r="B85" s="266"/>
      <c r="C85" s="67" t="s">
        <v>505</v>
      </c>
      <c r="D85" s="3"/>
      <c r="E85" s="3"/>
      <c r="F85" s="1"/>
      <c r="G85" s="171"/>
      <c r="H85" s="1"/>
    </row>
    <row r="86" spans="1:8" ht="14.25" customHeight="1" x14ac:dyDescent="0.15">
      <c r="A86" s="18"/>
      <c r="B86" s="46"/>
      <c r="C86" s="14"/>
      <c r="D86" s="3"/>
      <c r="E86" s="3"/>
      <c r="F86" s="1"/>
      <c r="G86" s="105"/>
      <c r="H86" s="1"/>
    </row>
    <row r="87" spans="1:8" ht="14.25" customHeight="1" x14ac:dyDescent="0.15">
      <c r="A87" s="46" t="s">
        <v>296</v>
      </c>
      <c r="B87" s="46" t="s">
        <v>77</v>
      </c>
      <c r="C87" s="196" t="s">
        <v>479</v>
      </c>
      <c r="D87" s="194" t="s">
        <v>488</v>
      </c>
      <c r="E87" s="195"/>
      <c r="F87" s="1"/>
      <c r="G87" s="69" t="s">
        <v>134</v>
      </c>
      <c r="H87" s="1"/>
    </row>
    <row r="88" spans="1:8" ht="14.25" customHeight="1" x14ac:dyDescent="0.15">
      <c r="A88" s="18"/>
      <c r="B88" s="46"/>
      <c r="C88" s="196"/>
      <c r="D88" s="68"/>
      <c r="E88" s="68"/>
      <c r="F88" s="1"/>
      <c r="G88" s="43"/>
      <c r="H88" s="1"/>
    </row>
    <row r="89" spans="1:8" ht="14.25" customHeight="1" x14ac:dyDescent="0.15">
      <c r="A89" s="18"/>
      <c r="B89" s="46"/>
      <c r="C89" s="220" t="s">
        <v>135</v>
      </c>
      <c r="D89" s="68"/>
      <c r="E89" s="68"/>
      <c r="F89" s="1"/>
      <c r="G89" s="43"/>
      <c r="H89" s="1"/>
    </row>
    <row r="90" spans="1:8" ht="14.25" customHeight="1" x14ac:dyDescent="0.15">
      <c r="A90" s="18"/>
      <c r="B90" s="46"/>
      <c r="C90" s="221"/>
      <c r="D90" s="68"/>
      <c r="E90" s="68"/>
      <c r="F90" s="1"/>
      <c r="G90" s="43"/>
      <c r="H90" s="1"/>
    </row>
    <row r="91" spans="1:8" ht="14.25" customHeight="1" x14ac:dyDescent="0.15">
      <c r="A91" s="18"/>
      <c r="B91" s="46"/>
      <c r="C91" s="70" t="s">
        <v>317</v>
      </c>
      <c r="D91" s="68"/>
      <c r="E91" s="68"/>
      <c r="F91" s="1"/>
      <c r="G91" s="43"/>
      <c r="H91" s="1"/>
    </row>
    <row r="92" spans="1:8" ht="14.25" customHeight="1" x14ac:dyDescent="0.15">
      <c r="A92" s="18"/>
      <c r="B92" s="46"/>
      <c r="C92" s="71"/>
      <c r="D92" s="68"/>
      <c r="E92" s="68"/>
      <c r="F92" s="1"/>
      <c r="G92" s="43"/>
      <c r="H92" s="1"/>
    </row>
    <row r="93" spans="1:8" ht="14.25" customHeight="1" x14ac:dyDescent="0.15">
      <c r="A93" s="18"/>
      <c r="B93" s="46" t="s">
        <v>78</v>
      </c>
      <c r="C93" s="244" t="s">
        <v>480</v>
      </c>
      <c r="D93" s="194" t="s">
        <v>487</v>
      </c>
      <c r="E93" s="195"/>
      <c r="F93" s="1"/>
      <c r="G93" s="69" t="s">
        <v>136</v>
      </c>
      <c r="H93" s="1"/>
    </row>
    <row r="94" spans="1:8" ht="14.25" customHeight="1" x14ac:dyDescent="0.15">
      <c r="A94" s="18"/>
      <c r="B94" s="46"/>
      <c r="C94" s="244"/>
      <c r="D94" s="68"/>
      <c r="E94" s="68"/>
      <c r="F94" s="1"/>
      <c r="G94" s="43"/>
      <c r="H94" s="1"/>
    </row>
    <row r="95" spans="1:8" ht="14.25" customHeight="1" x14ac:dyDescent="0.15">
      <c r="A95" s="18"/>
      <c r="B95" s="46"/>
      <c r="C95" s="72" t="s">
        <v>312</v>
      </c>
      <c r="D95" s="3"/>
      <c r="E95" s="3"/>
      <c r="F95" s="1"/>
      <c r="G95" s="73"/>
      <c r="H95" s="1"/>
    </row>
    <row r="96" spans="1:8" ht="14.25" customHeight="1" x14ac:dyDescent="0.15">
      <c r="A96" s="18"/>
      <c r="B96" s="46"/>
      <c r="C96" s="72" t="s">
        <v>313</v>
      </c>
      <c r="D96" s="3"/>
      <c r="E96" s="3"/>
      <c r="F96" s="1"/>
      <c r="G96" s="73"/>
      <c r="H96" s="1"/>
    </row>
    <row r="97" spans="1:8" ht="14.25" customHeight="1" x14ac:dyDescent="0.15">
      <c r="A97" s="18"/>
      <c r="B97" s="46"/>
      <c r="C97" s="72" t="s">
        <v>314</v>
      </c>
      <c r="D97" s="3"/>
      <c r="E97" s="3"/>
      <c r="F97" s="1"/>
      <c r="G97" s="73"/>
      <c r="H97" s="1"/>
    </row>
    <row r="98" spans="1:8" ht="14.25" customHeight="1" x14ac:dyDescent="0.15">
      <c r="A98" s="18"/>
      <c r="B98" s="46"/>
      <c r="C98" s="23"/>
      <c r="D98" s="3"/>
      <c r="E98" s="3"/>
      <c r="F98" s="1"/>
      <c r="G98" s="73"/>
      <c r="H98" s="1"/>
    </row>
    <row r="99" spans="1:8" ht="14.25" customHeight="1" x14ac:dyDescent="0.15">
      <c r="A99" s="18"/>
      <c r="B99" s="46" t="s">
        <v>137</v>
      </c>
      <c r="C99" s="198" t="s">
        <v>360</v>
      </c>
      <c r="D99" s="194" t="s">
        <v>487</v>
      </c>
      <c r="E99" s="195"/>
      <c r="F99" s="1"/>
      <c r="G99" s="74" t="s">
        <v>128</v>
      </c>
      <c r="H99" s="1"/>
    </row>
    <row r="100" spans="1:8" ht="14.25" customHeight="1" x14ac:dyDescent="0.15">
      <c r="A100" s="18"/>
      <c r="B100" s="18"/>
      <c r="C100" s="198"/>
      <c r="D100" s="3"/>
      <c r="E100" s="3"/>
      <c r="F100" s="1"/>
      <c r="G100" s="74"/>
      <c r="H100" s="1"/>
    </row>
    <row r="101" spans="1:8" ht="14.25" customHeight="1" x14ac:dyDescent="0.15">
      <c r="A101" s="18"/>
      <c r="B101" s="18"/>
      <c r="C101" s="243" t="s">
        <v>471</v>
      </c>
      <c r="D101" s="3"/>
      <c r="E101" s="3"/>
      <c r="F101" s="1"/>
      <c r="G101" s="73"/>
      <c r="H101" s="1"/>
    </row>
    <row r="102" spans="1:8" ht="14.25" customHeight="1" x14ac:dyDescent="0.15">
      <c r="A102" s="18"/>
      <c r="B102" s="18"/>
      <c r="C102" s="243"/>
      <c r="D102" s="3"/>
      <c r="E102" s="3"/>
      <c r="F102" s="1"/>
      <c r="G102" s="142"/>
      <c r="H102" s="1"/>
    </row>
    <row r="103" spans="1:8" ht="14.25" customHeight="1" x14ac:dyDescent="0.15">
      <c r="A103" s="18"/>
      <c r="B103" s="18"/>
      <c r="C103" s="243"/>
      <c r="D103" s="3"/>
      <c r="E103" s="3"/>
      <c r="F103" s="1"/>
      <c r="G103" s="142"/>
      <c r="H103" s="1"/>
    </row>
    <row r="104" spans="1:8" ht="14.25" customHeight="1" x14ac:dyDescent="0.15">
      <c r="A104" s="18"/>
      <c r="B104" s="18"/>
      <c r="C104" s="23"/>
      <c r="D104" s="3"/>
      <c r="E104" s="3"/>
      <c r="F104" s="1"/>
      <c r="G104" s="142"/>
      <c r="H104" s="1"/>
    </row>
    <row r="105" spans="1:8" ht="14.25" customHeight="1" x14ac:dyDescent="0.15">
      <c r="A105" s="18" t="s">
        <v>35</v>
      </c>
      <c r="B105" s="42" t="s">
        <v>55</v>
      </c>
      <c r="C105" s="196" t="s">
        <v>79</v>
      </c>
      <c r="D105" s="194" t="s">
        <v>487</v>
      </c>
      <c r="E105" s="195"/>
      <c r="F105" s="1"/>
      <c r="G105" s="43" t="s">
        <v>129</v>
      </c>
      <c r="H105" s="1"/>
    </row>
    <row r="106" spans="1:8" ht="14.25" customHeight="1" x14ac:dyDescent="0.15">
      <c r="A106" s="18"/>
      <c r="B106" s="16"/>
      <c r="C106" s="196"/>
      <c r="D106" s="1"/>
      <c r="E106" s="1"/>
      <c r="F106" s="1"/>
      <c r="G106" s="142"/>
      <c r="H106" s="1"/>
    </row>
    <row r="107" spans="1:8" ht="14.25" customHeight="1" x14ac:dyDescent="0.15">
      <c r="A107" s="18"/>
      <c r="B107" s="16"/>
      <c r="C107" s="22"/>
      <c r="D107" s="1"/>
      <c r="E107" s="1"/>
      <c r="F107" s="1"/>
      <c r="G107" s="142"/>
      <c r="H107" s="1"/>
    </row>
    <row r="108" spans="1:8" ht="14.25" customHeight="1" x14ac:dyDescent="0.15">
      <c r="A108" s="18"/>
      <c r="B108" s="42" t="s">
        <v>64</v>
      </c>
      <c r="C108" s="196" t="s">
        <v>90</v>
      </c>
      <c r="D108" s="194" t="s">
        <v>487</v>
      </c>
      <c r="E108" s="195"/>
      <c r="F108" s="1"/>
      <c r="G108" s="52" t="s">
        <v>458</v>
      </c>
      <c r="H108" s="1"/>
    </row>
    <row r="109" spans="1:8" ht="14.25" customHeight="1" x14ac:dyDescent="0.15">
      <c r="A109" s="18"/>
      <c r="B109" s="16"/>
      <c r="C109" s="196"/>
      <c r="D109" s="3"/>
      <c r="E109" s="3"/>
      <c r="F109" s="1"/>
      <c r="G109" s="43" t="s">
        <v>457</v>
      </c>
      <c r="H109" s="1"/>
    </row>
    <row r="110" spans="1:8" ht="14.25" customHeight="1" x14ac:dyDescent="0.15">
      <c r="A110" s="19"/>
      <c r="B110" s="17"/>
      <c r="C110" s="15"/>
      <c r="D110" s="6"/>
      <c r="E110" s="6"/>
      <c r="F110" s="5"/>
      <c r="G110" s="5"/>
      <c r="H110" s="5"/>
    </row>
    <row r="111" spans="1:8" ht="14.25" customHeight="1" x14ac:dyDescent="0.15">
      <c r="A111" s="20"/>
      <c r="B111" s="40" t="s">
        <v>56</v>
      </c>
      <c r="C111" s="203" t="s">
        <v>80</v>
      </c>
      <c r="D111" s="194" t="s">
        <v>487</v>
      </c>
      <c r="E111" s="195"/>
      <c r="F111" s="13"/>
      <c r="G111" s="76" t="s">
        <v>460</v>
      </c>
      <c r="H111" s="13"/>
    </row>
    <row r="112" spans="1:8" ht="14.25" customHeight="1" x14ac:dyDescent="0.15">
      <c r="A112" s="18"/>
      <c r="B112" s="16"/>
      <c r="C112" s="196"/>
      <c r="D112" s="3"/>
      <c r="E112" s="3"/>
      <c r="F112" s="1"/>
      <c r="G112" s="21" t="s">
        <v>461</v>
      </c>
      <c r="H112" s="1"/>
    </row>
    <row r="113" spans="1:8" ht="14.25" customHeight="1" x14ac:dyDescent="0.15">
      <c r="A113" s="18"/>
      <c r="B113" s="46" t="s">
        <v>95</v>
      </c>
      <c r="C113" s="14" t="s">
        <v>103</v>
      </c>
      <c r="D113" s="194" t="s">
        <v>488</v>
      </c>
      <c r="E113" s="195"/>
      <c r="F113" s="1"/>
      <c r="G113" s="249" t="s">
        <v>459</v>
      </c>
      <c r="H113" s="1"/>
    </row>
    <row r="114" spans="1:8" ht="14.25" customHeight="1" x14ac:dyDescent="0.15">
      <c r="A114" s="18"/>
      <c r="B114" s="16"/>
      <c r="C114" s="2"/>
      <c r="D114" s="3"/>
      <c r="E114" s="3"/>
      <c r="F114" s="1"/>
      <c r="G114" s="250"/>
      <c r="H114" s="1"/>
    </row>
    <row r="115" spans="1:8" ht="14.25" customHeight="1" x14ac:dyDescent="0.15">
      <c r="A115" s="18"/>
      <c r="B115" s="42" t="s">
        <v>57</v>
      </c>
      <c r="C115" s="196" t="s">
        <v>107</v>
      </c>
      <c r="D115" s="194" t="s">
        <v>487</v>
      </c>
      <c r="E115" s="195"/>
      <c r="F115" s="1"/>
      <c r="G115" s="250"/>
      <c r="H115" s="1"/>
    </row>
    <row r="116" spans="1:8" ht="14.25" customHeight="1" x14ac:dyDescent="0.15">
      <c r="A116" s="18"/>
      <c r="B116" s="16"/>
      <c r="C116" s="196"/>
      <c r="D116" s="3"/>
      <c r="E116" s="3"/>
      <c r="F116" s="1"/>
      <c r="G116" s="250"/>
      <c r="H116" s="1"/>
    </row>
    <row r="117" spans="1:8" ht="14.25" customHeight="1" x14ac:dyDescent="0.15">
      <c r="A117" s="18"/>
      <c r="B117" s="42"/>
      <c r="C117" s="14"/>
      <c r="D117" s="3"/>
      <c r="E117" s="3"/>
      <c r="F117" s="1"/>
      <c r="G117" s="250"/>
      <c r="H117" s="1"/>
    </row>
    <row r="118" spans="1:8" ht="14.25" customHeight="1" x14ac:dyDescent="0.15">
      <c r="A118" s="18"/>
      <c r="B118" s="42"/>
      <c r="C118" s="14"/>
      <c r="D118" s="3"/>
      <c r="E118" s="3"/>
      <c r="F118" s="1"/>
      <c r="G118" s="41"/>
      <c r="H118" s="1"/>
    </row>
    <row r="119" spans="1:8" ht="14.25" customHeight="1" x14ac:dyDescent="0.15">
      <c r="A119" s="202" t="s">
        <v>91</v>
      </c>
      <c r="B119" s="42" t="s">
        <v>43</v>
      </c>
      <c r="C119" s="198" t="s">
        <v>359</v>
      </c>
      <c r="D119" s="194" t="s">
        <v>487</v>
      </c>
      <c r="E119" s="195"/>
      <c r="F119" s="1"/>
      <c r="G119" s="41" t="s">
        <v>130</v>
      </c>
      <c r="H119" s="1"/>
    </row>
    <row r="120" spans="1:8" ht="14.25" customHeight="1" x14ac:dyDescent="0.15">
      <c r="A120" s="202"/>
      <c r="B120" s="42"/>
      <c r="C120" s="198"/>
      <c r="D120" s="68"/>
      <c r="E120" s="68"/>
      <c r="F120" s="1"/>
      <c r="G120" s="41"/>
      <c r="H120" s="1"/>
    </row>
    <row r="121" spans="1:8" ht="14.25" customHeight="1" x14ac:dyDescent="0.15">
      <c r="A121" s="18"/>
      <c r="B121" s="78" t="s">
        <v>72</v>
      </c>
      <c r="C121" s="67" t="s">
        <v>472</v>
      </c>
      <c r="D121" s="194" t="s">
        <v>487</v>
      </c>
      <c r="E121" s="195"/>
      <c r="F121" s="1"/>
      <c r="G121" s="41"/>
      <c r="H121" s="1"/>
    </row>
    <row r="122" spans="1:8" ht="14.25" customHeight="1" x14ac:dyDescent="0.15">
      <c r="A122" s="18"/>
      <c r="B122" s="42"/>
      <c r="C122" s="167"/>
      <c r="D122" s="68"/>
      <c r="E122" s="68"/>
      <c r="F122" s="1"/>
      <c r="G122" s="43"/>
      <c r="H122" s="1"/>
    </row>
    <row r="123" spans="1:8" ht="14.25" customHeight="1" x14ac:dyDescent="0.15">
      <c r="A123" s="18"/>
      <c r="B123" s="42"/>
      <c r="C123" s="67"/>
      <c r="D123" s="68"/>
      <c r="E123" s="68"/>
      <c r="F123" s="1"/>
      <c r="G123" s="43"/>
      <c r="H123" s="1"/>
    </row>
    <row r="124" spans="1:8" ht="14.25" customHeight="1" x14ac:dyDescent="0.15">
      <c r="A124" s="18"/>
      <c r="B124" s="42" t="s">
        <v>39</v>
      </c>
      <c r="C124" s="198" t="s">
        <v>481</v>
      </c>
      <c r="D124" s="194" t="s">
        <v>487</v>
      </c>
      <c r="E124" s="195"/>
      <c r="F124" s="79"/>
      <c r="G124" s="80" t="s">
        <v>145</v>
      </c>
      <c r="H124" s="1"/>
    </row>
    <row r="125" spans="1:8" ht="14.25" customHeight="1" x14ac:dyDescent="0.15">
      <c r="A125" s="18"/>
      <c r="B125" s="53"/>
      <c r="C125" s="219"/>
      <c r="D125" s="81"/>
      <c r="E125" s="81"/>
      <c r="F125" s="79"/>
      <c r="G125" s="69"/>
      <c r="H125" s="1"/>
    </row>
    <row r="126" spans="1:8" ht="14.25" customHeight="1" x14ac:dyDescent="0.15">
      <c r="A126" s="18"/>
      <c r="B126" s="53"/>
      <c r="C126" s="219"/>
      <c r="D126" s="81"/>
      <c r="E126" s="81"/>
      <c r="F126" s="79"/>
      <c r="G126" s="69"/>
      <c r="H126" s="1"/>
    </row>
    <row r="127" spans="1:8" ht="14.25" customHeight="1" x14ac:dyDescent="0.15">
      <c r="A127" s="18"/>
      <c r="B127" s="53"/>
      <c r="C127" s="219"/>
      <c r="D127" s="81"/>
      <c r="E127" s="81"/>
      <c r="F127" s="79"/>
      <c r="G127" s="69"/>
      <c r="H127" s="1"/>
    </row>
    <row r="128" spans="1:8" ht="14.25" customHeight="1" x14ac:dyDescent="0.15">
      <c r="A128" s="18"/>
      <c r="B128" s="53"/>
      <c r="C128" s="82"/>
      <c r="D128" s="81"/>
      <c r="E128" s="81"/>
      <c r="F128" s="79"/>
      <c r="G128" s="69"/>
      <c r="H128" s="1"/>
    </row>
    <row r="129" spans="1:8" ht="14.25" customHeight="1" x14ac:dyDescent="0.15">
      <c r="A129" s="18"/>
      <c r="B129" s="42" t="s">
        <v>44</v>
      </c>
      <c r="C129" s="198" t="s">
        <v>333</v>
      </c>
      <c r="D129" s="81"/>
      <c r="E129" s="81"/>
      <c r="F129" s="79"/>
      <c r="G129" s="69"/>
      <c r="H129" s="1"/>
    </row>
    <row r="130" spans="1:8" ht="14.25" customHeight="1" x14ac:dyDescent="0.15">
      <c r="A130" s="18"/>
      <c r="B130" s="42"/>
      <c r="C130" s="219"/>
      <c r="D130" s="3"/>
      <c r="E130" s="3"/>
      <c r="F130" s="1"/>
      <c r="G130" s="69"/>
      <c r="H130" s="1"/>
    </row>
    <row r="131" spans="1:8" ht="14.25" customHeight="1" x14ac:dyDescent="0.15">
      <c r="A131" s="18"/>
      <c r="B131" s="78" t="s">
        <v>74</v>
      </c>
      <c r="C131" s="198" t="s">
        <v>334</v>
      </c>
      <c r="D131" s="194" t="s">
        <v>487</v>
      </c>
      <c r="E131" s="195"/>
      <c r="F131" s="83" t="s">
        <v>139</v>
      </c>
      <c r="G131" s="74" t="s">
        <v>140</v>
      </c>
      <c r="H131" s="1"/>
    </row>
    <row r="132" spans="1:8" ht="14.25" customHeight="1" x14ac:dyDescent="0.15">
      <c r="A132" s="18"/>
      <c r="B132" s="42"/>
      <c r="C132" s="219"/>
      <c r="D132" s="84"/>
      <c r="E132" s="85"/>
      <c r="F132" s="83" t="s">
        <v>141</v>
      </c>
      <c r="G132" s="247" t="s">
        <v>469</v>
      </c>
      <c r="H132" s="1"/>
    </row>
    <row r="133" spans="1:8" ht="14.25" customHeight="1" x14ac:dyDescent="0.15">
      <c r="A133" s="18"/>
      <c r="B133" s="42"/>
      <c r="C133" s="219"/>
      <c r="D133" s="84"/>
      <c r="E133" s="85"/>
      <c r="F133" s="86"/>
      <c r="G133" s="248"/>
      <c r="H133" s="1"/>
    </row>
    <row r="134" spans="1:8" ht="14.25" customHeight="1" x14ac:dyDescent="0.15">
      <c r="A134" s="18"/>
      <c r="B134" s="42"/>
      <c r="C134" s="219"/>
      <c r="D134" s="84"/>
      <c r="E134" s="85"/>
      <c r="F134" s="86"/>
      <c r="G134" s="95"/>
      <c r="H134" s="1"/>
    </row>
    <row r="135" spans="1:8" ht="14.25" customHeight="1" x14ac:dyDescent="0.15">
      <c r="A135" s="18"/>
      <c r="B135" s="78" t="s">
        <v>138</v>
      </c>
      <c r="C135" s="198" t="s">
        <v>482</v>
      </c>
      <c r="D135" s="194" t="s">
        <v>487</v>
      </c>
      <c r="E135" s="195"/>
      <c r="F135" s="87"/>
      <c r="G135" s="88"/>
      <c r="H135" s="1"/>
    </row>
    <row r="136" spans="1:8" ht="14.25" customHeight="1" x14ac:dyDescent="0.15">
      <c r="A136" s="18"/>
      <c r="B136" s="42"/>
      <c r="C136" s="219"/>
      <c r="D136" s="89"/>
      <c r="E136" s="89"/>
      <c r="F136" s="87"/>
      <c r="G136" s="90"/>
      <c r="H136" s="1"/>
    </row>
    <row r="137" spans="1:8" ht="14.25" customHeight="1" x14ac:dyDescent="0.15">
      <c r="A137" s="18"/>
      <c r="B137" s="42"/>
      <c r="C137" s="219"/>
      <c r="D137" s="89"/>
      <c r="E137" s="89"/>
      <c r="F137" s="87"/>
      <c r="G137" s="90"/>
      <c r="H137" s="1"/>
    </row>
    <row r="138" spans="1:8" ht="14.25" customHeight="1" x14ac:dyDescent="0.15">
      <c r="A138" s="18"/>
      <c r="B138" s="42"/>
      <c r="C138" s="23"/>
      <c r="D138" s="89"/>
      <c r="E138" s="89"/>
      <c r="F138" s="91"/>
      <c r="G138" s="90"/>
      <c r="H138" s="1"/>
    </row>
    <row r="139" spans="1:8" ht="14.25" customHeight="1" x14ac:dyDescent="0.15">
      <c r="A139" s="18"/>
      <c r="B139" s="78" t="s">
        <v>75</v>
      </c>
      <c r="C139" s="198" t="s">
        <v>335</v>
      </c>
      <c r="D139" s="194" t="s">
        <v>487</v>
      </c>
      <c r="E139" s="195"/>
      <c r="F139" s="74" t="s">
        <v>142</v>
      </c>
      <c r="G139" s="74" t="s">
        <v>140</v>
      </c>
      <c r="H139" s="1"/>
    </row>
    <row r="140" spans="1:8" ht="14.25" customHeight="1" x14ac:dyDescent="0.15">
      <c r="A140" s="18"/>
      <c r="B140" s="42"/>
      <c r="C140" s="219"/>
      <c r="D140" s="92"/>
      <c r="E140" s="93"/>
      <c r="F140" s="94"/>
      <c r="G140" s="247" t="s">
        <v>469</v>
      </c>
      <c r="H140" s="1"/>
    </row>
    <row r="141" spans="1:8" ht="14.25" customHeight="1" x14ac:dyDescent="0.15">
      <c r="A141" s="18"/>
      <c r="B141" s="42"/>
      <c r="C141" s="23"/>
      <c r="D141" s="92"/>
      <c r="E141" s="93"/>
      <c r="F141" s="94"/>
      <c r="G141" s="248"/>
      <c r="H141" s="1"/>
    </row>
    <row r="142" spans="1:8" ht="14.25" customHeight="1" x14ac:dyDescent="0.15">
      <c r="A142" s="18"/>
      <c r="B142" s="78" t="s">
        <v>76</v>
      </c>
      <c r="C142" s="198" t="s">
        <v>342</v>
      </c>
      <c r="D142" s="194" t="s">
        <v>487</v>
      </c>
      <c r="E142" s="195"/>
      <c r="F142" s="74" t="s">
        <v>143</v>
      </c>
      <c r="G142" s="74" t="s">
        <v>140</v>
      </c>
      <c r="H142" s="1"/>
    </row>
    <row r="143" spans="1:8" ht="14.25" customHeight="1" x14ac:dyDescent="0.15">
      <c r="A143" s="18"/>
      <c r="B143" s="42"/>
      <c r="C143" s="219"/>
      <c r="D143" s="92"/>
      <c r="E143" s="93"/>
      <c r="F143" s="96"/>
      <c r="G143" s="247" t="s">
        <v>469</v>
      </c>
      <c r="H143" s="1"/>
    </row>
    <row r="144" spans="1:8" ht="14.25" customHeight="1" x14ac:dyDescent="0.15">
      <c r="A144" s="18"/>
      <c r="B144" s="42"/>
      <c r="C144" s="219"/>
      <c r="D144" s="92"/>
      <c r="E144" s="93"/>
      <c r="F144" s="96"/>
      <c r="G144" s="248"/>
      <c r="H144" s="1"/>
    </row>
    <row r="145" spans="1:8" ht="14.25" customHeight="1" x14ac:dyDescent="0.15">
      <c r="A145" s="19"/>
      <c r="B145" s="97"/>
      <c r="C145" s="98"/>
      <c r="D145" s="99"/>
      <c r="E145" s="100"/>
      <c r="F145" s="101"/>
      <c r="G145" s="102"/>
      <c r="H145" s="5"/>
    </row>
    <row r="146" spans="1:8" ht="14.25" customHeight="1" x14ac:dyDescent="0.15">
      <c r="A146" s="20"/>
      <c r="B146" s="157" t="s">
        <v>146</v>
      </c>
      <c r="C146" s="217" t="s">
        <v>341</v>
      </c>
      <c r="D146" s="194" t="s">
        <v>487</v>
      </c>
      <c r="E146" s="195"/>
      <c r="F146" s="109" t="s">
        <v>144</v>
      </c>
      <c r="G146" s="109" t="s">
        <v>140</v>
      </c>
      <c r="H146" s="13"/>
    </row>
    <row r="147" spans="1:8" ht="14.25" customHeight="1" x14ac:dyDescent="0.15">
      <c r="A147" s="18"/>
      <c r="B147" s="42"/>
      <c r="C147" s="219"/>
      <c r="D147" s="92"/>
      <c r="E147" s="93"/>
      <c r="F147" s="96"/>
      <c r="G147" s="247" t="s">
        <v>469</v>
      </c>
      <c r="H147" s="1"/>
    </row>
    <row r="148" spans="1:8" ht="14.25" customHeight="1" x14ac:dyDescent="0.15">
      <c r="A148" s="18"/>
      <c r="B148" s="42"/>
      <c r="C148" s="219"/>
      <c r="D148" s="92"/>
      <c r="E148" s="93"/>
      <c r="F148" s="96"/>
      <c r="G148" s="248"/>
      <c r="H148" s="1"/>
    </row>
    <row r="149" spans="1:8" ht="14.25" customHeight="1" x14ac:dyDescent="0.15">
      <c r="A149" s="18"/>
      <c r="B149" s="42"/>
      <c r="C149" s="219"/>
      <c r="D149" s="68"/>
      <c r="E149" s="68"/>
      <c r="F149" s="1"/>
      <c r="G149" s="69"/>
      <c r="H149" s="1"/>
    </row>
    <row r="150" spans="1:8" ht="14.25" customHeight="1" x14ac:dyDescent="0.15">
      <c r="A150" s="18"/>
      <c r="B150" s="42"/>
      <c r="C150" s="14"/>
      <c r="D150" s="3"/>
      <c r="E150" s="3"/>
      <c r="F150" s="1"/>
      <c r="G150" s="43"/>
      <c r="H150" s="1"/>
    </row>
    <row r="151" spans="1:8" ht="14.25" customHeight="1" x14ac:dyDescent="0.15">
      <c r="A151" s="18" t="s">
        <v>36</v>
      </c>
      <c r="B151" s="42" t="s">
        <v>46</v>
      </c>
      <c r="C151" s="196" t="s">
        <v>82</v>
      </c>
      <c r="D151" s="194" t="s">
        <v>487</v>
      </c>
      <c r="E151" s="195"/>
      <c r="F151" s="233" t="s">
        <v>81</v>
      </c>
      <c r="G151" s="41" t="s">
        <v>462</v>
      </c>
      <c r="H151" s="1"/>
    </row>
    <row r="152" spans="1:8" ht="14.25" customHeight="1" x14ac:dyDescent="0.15">
      <c r="A152" s="18"/>
      <c r="B152" s="16"/>
      <c r="C152" s="196"/>
      <c r="D152" s="3"/>
      <c r="E152" s="3"/>
      <c r="F152" s="233"/>
      <c r="G152" s="41" t="s">
        <v>463</v>
      </c>
      <c r="H152" s="1"/>
    </row>
    <row r="153" spans="1:8" ht="14.25" customHeight="1" x14ac:dyDescent="0.15">
      <c r="A153" s="18"/>
      <c r="B153" s="16"/>
      <c r="C153" s="2"/>
      <c r="D153" s="1"/>
      <c r="E153" s="1"/>
      <c r="F153" s="233"/>
      <c r="G153" s="21" t="s">
        <v>464</v>
      </c>
      <c r="H153" s="1"/>
    </row>
    <row r="154" spans="1:8" ht="14.25" customHeight="1" x14ac:dyDescent="0.15">
      <c r="A154" s="18"/>
      <c r="B154" s="42" t="s">
        <v>58</v>
      </c>
      <c r="C154" s="2" t="s">
        <v>32</v>
      </c>
      <c r="D154" s="194" t="s">
        <v>487</v>
      </c>
      <c r="E154" s="195"/>
      <c r="F154" s="1"/>
      <c r="G154" s="103" t="s">
        <v>458</v>
      </c>
      <c r="H154" s="1"/>
    </row>
    <row r="155" spans="1:8" ht="14.25" customHeight="1" x14ac:dyDescent="0.15">
      <c r="A155" s="18"/>
      <c r="B155" s="42"/>
      <c r="C155" s="2"/>
      <c r="D155" s="3"/>
      <c r="E155" s="3"/>
      <c r="F155" s="1"/>
      <c r="G155" s="103" t="s">
        <v>465</v>
      </c>
      <c r="H155" s="1"/>
    </row>
    <row r="156" spans="1:8" ht="14.25" customHeight="1" x14ac:dyDescent="0.15">
      <c r="A156" s="18"/>
      <c r="B156" s="42"/>
      <c r="C156" s="2"/>
      <c r="D156" s="3"/>
      <c r="E156" s="3"/>
      <c r="F156" s="1"/>
      <c r="G156" s="103"/>
      <c r="H156" s="1"/>
    </row>
    <row r="157" spans="1:8" ht="14.25" customHeight="1" x14ac:dyDescent="0.15">
      <c r="A157" s="202" t="s">
        <v>83</v>
      </c>
      <c r="B157" s="42" t="s">
        <v>59</v>
      </c>
      <c r="C157" s="196" t="s">
        <v>99</v>
      </c>
      <c r="D157" s="194" t="s">
        <v>487</v>
      </c>
      <c r="E157" s="195"/>
      <c r="F157" s="233" t="s">
        <v>84</v>
      </c>
      <c r="G157" s="104" t="s">
        <v>355</v>
      </c>
      <c r="H157" s="1"/>
    </row>
    <row r="158" spans="1:8" ht="14.25" customHeight="1" x14ac:dyDescent="0.15">
      <c r="A158" s="202"/>
      <c r="B158" s="16"/>
      <c r="C158" s="196"/>
      <c r="D158" s="1"/>
      <c r="E158" s="1"/>
      <c r="F158" s="233"/>
      <c r="G158" s="214" t="s">
        <v>354</v>
      </c>
      <c r="H158" s="1"/>
    </row>
    <row r="159" spans="1:8" ht="14.25" customHeight="1" x14ac:dyDescent="0.15">
      <c r="A159" s="106"/>
      <c r="B159" s="16"/>
      <c r="C159" s="14" t="s">
        <v>352</v>
      </c>
      <c r="D159" s="1"/>
      <c r="E159" s="1"/>
      <c r="F159" s="233"/>
      <c r="G159" s="234"/>
      <c r="H159" s="1"/>
    </row>
    <row r="160" spans="1:8" ht="14.25" customHeight="1" x14ac:dyDescent="0.15">
      <c r="A160" s="18"/>
      <c r="B160" s="266"/>
      <c r="C160" s="2" t="s">
        <v>509</v>
      </c>
      <c r="D160" s="3"/>
      <c r="E160" s="3"/>
      <c r="F160" s="233"/>
      <c r="G160" s="234"/>
      <c r="H160" s="1"/>
    </row>
    <row r="161" spans="1:9" ht="14.25" customHeight="1" x14ac:dyDescent="0.15">
      <c r="A161" s="18"/>
      <c r="B161" s="266"/>
      <c r="C161" s="2" t="s">
        <v>510</v>
      </c>
      <c r="D161" s="3"/>
      <c r="E161" s="3"/>
      <c r="F161" s="1"/>
      <c r="G161" s="234"/>
      <c r="H161" s="1"/>
    </row>
    <row r="162" spans="1:9" ht="14.25" customHeight="1" x14ac:dyDescent="0.15">
      <c r="A162" s="18"/>
      <c r="B162" s="266"/>
      <c r="C162" s="122" t="s">
        <v>511</v>
      </c>
      <c r="D162" s="3"/>
      <c r="E162" s="3"/>
      <c r="F162" s="1"/>
      <c r="G162" s="234"/>
      <c r="H162" s="1"/>
    </row>
    <row r="163" spans="1:9" ht="14.25" customHeight="1" x14ac:dyDescent="0.15">
      <c r="A163" s="18"/>
      <c r="B163" s="266"/>
      <c r="C163" s="122" t="s">
        <v>356</v>
      </c>
      <c r="D163" s="1"/>
      <c r="E163" s="1"/>
      <c r="F163" s="1"/>
      <c r="G163" s="105"/>
      <c r="H163" s="1"/>
    </row>
    <row r="164" spans="1:9" ht="14.25" customHeight="1" x14ac:dyDescent="0.15">
      <c r="A164" s="18"/>
      <c r="B164" s="266"/>
      <c r="C164" s="2" t="s">
        <v>512</v>
      </c>
      <c r="D164" s="3"/>
      <c r="E164" s="3"/>
      <c r="F164" s="1"/>
      <c r="G164" s="43" t="s">
        <v>115</v>
      </c>
      <c r="H164" s="1"/>
    </row>
    <row r="165" spans="1:9" ht="14.25" customHeight="1" x14ac:dyDescent="0.15">
      <c r="A165" s="18"/>
      <c r="B165" s="16"/>
      <c r="C165" s="2"/>
      <c r="D165" s="1"/>
      <c r="E165" s="1"/>
      <c r="F165" s="1"/>
      <c r="G165" s="43"/>
      <c r="H165" s="1"/>
    </row>
    <row r="166" spans="1:9" ht="14.25" customHeight="1" x14ac:dyDescent="0.15">
      <c r="A166" s="18"/>
      <c r="B166" s="42" t="s">
        <v>60</v>
      </c>
      <c r="C166" s="196" t="s">
        <v>85</v>
      </c>
      <c r="D166" s="194" t="s">
        <v>487</v>
      </c>
      <c r="E166" s="195"/>
      <c r="F166" s="1"/>
      <c r="G166" s="43"/>
      <c r="H166" s="1"/>
    </row>
    <row r="167" spans="1:9" ht="14.25" customHeight="1" x14ac:dyDescent="0.15">
      <c r="A167" s="18"/>
      <c r="B167" s="16"/>
      <c r="C167" s="196"/>
      <c r="D167" s="1"/>
      <c r="E167" s="1"/>
      <c r="F167" s="1"/>
      <c r="G167" s="43"/>
      <c r="H167" s="1"/>
      <c r="I167" s="107"/>
    </row>
    <row r="168" spans="1:9" ht="14.25" customHeight="1" x14ac:dyDescent="0.15">
      <c r="A168" s="18"/>
      <c r="B168" s="16"/>
      <c r="C168" s="2"/>
      <c r="D168" s="1"/>
      <c r="E168" s="1"/>
      <c r="F168" s="1"/>
      <c r="G168" s="43"/>
      <c r="H168" s="1"/>
    </row>
    <row r="169" spans="1:9" ht="14.25" customHeight="1" x14ac:dyDescent="0.15">
      <c r="A169" s="16"/>
      <c r="B169" s="42" t="s">
        <v>61</v>
      </c>
      <c r="C169" s="2" t="s">
        <v>67</v>
      </c>
      <c r="D169" s="194" t="s">
        <v>487</v>
      </c>
      <c r="E169" s="195"/>
      <c r="F169" s="1"/>
      <c r="G169" s="43"/>
      <c r="H169" s="1"/>
    </row>
    <row r="170" spans="1:9" ht="14.25" customHeight="1" x14ac:dyDescent="0.15">
      <c r="A170" s="18"/>
      <c r="B170" s="46" t="s">
        <v>98</v>
      </c>
      <c r="C170" s="196" t="s">
        <v>100</v>
      </c>
      <c r="D170" s="194" t="s">
        <v>487</v>
      </c>
      <c r="E170" s="195"/>
      <c r="F170" s="1"/>
      <c r="G170" s="43"/>
      <c r="H170" s="1"/>
    </row>
    <row r="171" spans="1:9" ht="14.25" customHeight="1" x14ac:dyDescent="0.15">
      <c r="A171" s="18"/>
      <c r="B171" s="16"/>
      <c r="C171" s="196"/>
      <c r="D171" s="1"/>
      <c r="E171" s="1"/>
      <c r="F171" s="1"/>
      <c r="G171" s="43"/>
      <c r="H171" s="1"/>
    </row>
    <row r="172" spans="1:9" ht="14.25" customHeight="1" x14ac:dyDescent="0.15">
      <c r="A172" s="18"/>
      <c r="B172" s="78" t="s">
        <v>75</v>
      </c>
      <c r="C172" s="196" t="s">
        <v>110</v>
      </c>
      <c r="D172" s="194" t="s">
        <v>487</v>
      </c>
      <c r="E172" s="195"/>
      <c r="F172" s="1"/>
      <c r="G172" s="43"/>
      <c r="H172" s="1"/>
    </row>
    <row r="173" spans="1:9" ht="14.25" customHeight="1" x14ac:dyDescent="0.15">
      <c r="A173" s="18"/>
      <c r="B173" s="16"/>
      <c r="C173" s="196"/>
      <c r="D173" s="1"/>
      <c r="E173" s="1"/>
      <c r="F173" s="1"/>
      <c r="G173" s="43"/>
      <c r="H173" s="1"/>
    </row>
    <row r="174" spans="1:9" ht="14.25" customHeight="1" x14ac:dyDescent="0.15">
      <c r="A174" s="18"/>
      <c r="B174" s="42"/>
      <c r="C174" s="2"/>
      <c r="D174" s="1"/>
      <c r="E174" s="1"/>
      <c r="F174" s="1"/>
      <c r="G174" s="43"/>
      <c r="H174" s="1"/>
    </row>
    <row r="175" spans="1:9" ht="14.25" customHeight="1" x14ac:dyDescent="0.15">
      <c r="A175" s="18"/>
      <c r="B175" s="42" t="s">
        <v>62</v>
      </c>
      <c r="C175" s="2" t="s">
        <v>63</v>
      </c>
      <c r="D175" s="194" t="s">
        <v>487</v>
      </c>
      <c r="E175" s="195"/>
      <c r="F175" s="233" t="s">
        <v>473</v>
      </c>
      <c r="G175" s="43"/>
      <c r="H175" s="1"/>
    </row>
    <row r="176" spans="1:9" ht="14.25" customHeight="1" x14ac:dyDescent="0.15">
      <c r="A176" s="18"/>
      <c r="B176" s="16"/>
      <c r="C176" s="2" t="s">
        <v>93</v>
      </c>
      <c r="D176" s="1"/>
      <c r="E176" s="1"/>
      <c r="F176" s="251"/>
      <c r="G176" s="43"/>
      <c r="H176" s="1"/>
    </row>
    <row r="177" spans="1:8" ht="14.25" customHeight="1" x14ac:dyDescent="0.15">
      <c r="A177" s="18"/>
      <c r="B177" s="16"/>
      <c r="C177" s="14"/>
      <c r="D177" s="3"/>
      <c r="E177" s="3"/>
      <c r="F177" s="251"/>
      <c r="G177" s="142"/>
      <c r="H177" s="1"/>
    </row>
    <row r="178" spans="1:8" ht="14.25" customHeight="1" x14ac:dyDescent="0.15">
      <c r="A178" s="18"/>
      <c r="B178" s="42" t="s">
        <v>38</v>
      </c>
      <c r="C178" s="196" t="s">
        <v>106</v>
      </c>
      <c r="D178" s="194" t="s">
        <v>487</v>
      </c>
      <c r="E178" s="195"/>
      <c r="F178" s="1"/>
      <c r="G178" s="74" t="s">
        <v>131</v>
      </c>
      <c r="H178" s="1"/>
    </row>
    <row r="179" spans="1:8" ht="14.25" customHeight="1" x14ac:dyDescent="0.15">
      <c r="A179" s="18"/>
      <c r="B179" s="16"/>
      <c r="C179" s="196"/>
      <c r="D179" s="3"/>
      <c r="E179" s="3"/>
      <c r="F179" s="1"/>
      <c r="G179" s="142"/>
      <c r="H179" s="1"/>
    </row>
    <row r="180" spans="1:8" ht="14.25" customHeight="1" x14ac:dyDescent="0.15">
      <c r="A180" s="19"/>
      <c r="B180" s="17"/>
      <c r="C180" s="15"/>
      <c r="D180" s="6"/>
      <c r="E180" s="6"/>
      <c r="F180" s="5"/>
      <c r="G180" s="108"/>
      <c r="H180" s="5"/>
    </row>
    <row r="181" spans="1:8" ht="14.25" customHeight="1" x14ac:dyDescent="0.15">
      <c r="A181" s="20"/>
      <c r="B181" s="40" t="s">
        <v>105</v>
      </c>
      <c r="C181" s="203" t="s">
        <v>109</v>
      </c>
      <c r="D181" s="194" t="s">
        <v>487</v>
      </c>
      <c r="E181" s="195"/>
      <c r="F181" s="13"/>
      <c r="G181" s="109" t="s">
        <v>132</v>
      </c>
      <c r="H181" s="13"/>
    </row>
    <row r="182" spans="1:8" ht="14.25" customHeight="1" x14ac:dyDescent="0.15">
      <c r="A182" s="18"/>
      <c r="B182" s="16"/>
      <c r="C182" s="196"/>
      <c r="D182" s="3"/>
      <c r="E182" s="3"/>
      <c r="F182" s="1"/>
      <c r="G182" s="142"/>
      <c r="H182" s="1"/>
    </row>
    <row r="183" spans="1:8" ht="14.25" customHeight="1" x14ac:dyDescent="0.15">
      <c r="A183" s="18"/>
      <c r="B183" s="16"/>
      <c r="C183" s="14"/>
      <c r="D183" s="3"/>
      <c r="E183" s="3"/>
      <c r="F183" s="1"/>
      <c r="G183" s="142"/>
      <c r="H183" s="1"/>
    </row>
    <row r="184" spans="1:8" ht="14.25" customHeight="1" x14ac:dyDescent="0.15">
      <c r="A184" s="202" t="s">
        <v>87</v>
      </c>
      <c r="B184" s="42" t="s">
        <v>50</v>
      </c>
      <c r="C184" s="198" t="s">
        <v>101</v>
      </c>
      <c r="D184" s="194" t="s">
        <v>487</v>
      </c>
      <c r="E184" s="195"/>
      <c r="F184" s="1"/>
      <c r="G184" s="50" t="s">
        <v>133</v>
      </c>
      <c r="H184" s="1"/>
    </row>
    <row r="185" spans="1:8" ht="14.25" customHeight="1" x14ac:dyDescent="0.15">
      <c r="A185" s="202"/>
      <c r="B185" s="42"/>
      <c r="C185" s="198"/>
      <c r="D185" s="43"/>
      <c r="E185" s="43"/>
      <c r="F185" s="1"/>
      <c r="G185" s="50"/>
      <c r="H185" s="1"/>
    </row>
    <row r="186" spans="1:8" ht="14.25" customHeight="1" x14ac:dyDescent="0.15">
      <c r="A186" s="18"/>
      <c r="B186" s="42"/>
      <c r="C186" s="47"/>
      <c r="D186" s="43"/>
      <c r="E186" s="43"/>
      <c r="F186" s="1"/>
      <c r="G186" s="50"/>
      <c r="H186" s="1"/>
    </row>
    <row r="187" spans="1:8" ht="14.25" customHeight="1" x14ac:dyDescent="0.15">
      <c r="A187" s="18"/>
      <c r="B187" s="42" t="s">
        <v>64</v>
      </c>
      <c r="C187" s="198" t="s">
        <v>94</v>
      </c>
      <c r="D187" s="194" t="s">
        <v>487</v>
      </c>
      <c r="E187" s="195"/>
      <c r="F187" s="1"/>
      <c r="G187" s="50" t="s">
        <v>116</v>
      </c>
      <c r="H187" s="1"/>
    </row>
    <row r="188" spans="1:8" ht="14.25" customHeight="1" x14ac:dyDescent="0.15">
      <c r="A188" s="18"/>
      <c r="B188" s="42"/>
      <c r="C188" s="198"/>
      <c r="D188" s="68"/>
      <c r="E188" s="68"/>
      <c r="F188" s="1"/>
      <c r="G188" s="50"/>
      <c r="H188" s="1"/>
    </row>
    <row r="189" spans="1:8" ht="14.25" customHeight="1" x14ac:dyDescent="0.15">
      <c r="A189" s="18"/>
      <c r="B189" s="42"/>
      <c r="C189" s="47"/>
      <c r="D189" s="43"/>
      <c r="E189" s="43"/>
      <c r="F189" s="1"/>
      <c r="G189" s="43"/>
      <c r="H189" s="1"/>
    </row>
    <row r="190" spans="1:8" ht="14.25" customHeight="1" x14ac:dyDescent="0.15">
      <c r="A190" s="202" t="s">
        <v>88</v>
      </c>
      <c r="B190" s="42" t="s">
        <v>43</v>
      </c>
      <c r="C190" s="198" t="s">
        <v>86</v>
      </c>
      <c r="D190" s="194" t="s">
        <v>487</v>
      </c>
      <c r="E190" s="195"/>
      <c r="F190" s="1"/>
      <c r="G190" s="110" t="s">
        <v>117</v>
      </c>
      <c r="H190" s="1"/>
    </row>
    <row r="191" spans="1:8" ht="14.25" customHeight="1" x14ac:dyDescent="0.15">
      <c r="A191" s="202"/>
      <c r="B191" s="42"/>
      <c r="C191" s="198"/>
      <c r="D191" s="43"/>
      <c r="E191" s="43"/>
      <c r="F191" s="1"/>
      <c r="G191" s="43"/>
      <c r="H191" s="1"/>
    </row>
    <row r="192" spans="1:8" ht="14.25" customHeight="1" x14ac:dyDescent="0.15">
      <c r="A192" s="16"/>
      <c r="B192" s="16"/>
      <c r="C192" s="67"/>
      <c r="D192" s="43"/>
      <c r="E192" s="43"/>
      <c r="F192" s="1"/>
      <c r="G192" s="43"/>
      <c r="H192" s="1"/>
    </row>
    <row r="193" spans="1:8" ht="14.25" customHeight="1" x14ac:dyDescent="0.15">
      <c r="A193" s="16"/>
      <c r="B193" s="42" t="s">
        <v>39</v>
      </c>
      <c r="C193" s="67" t="s">
        <v>112</v>
      </c>
      <c r="D193" s="194" t="s">
        <v>487</v>
      </c>
      <c r="E193" s="195"/>
      <c r="F193" s="1"/>
      <c r="G193" s="110" t="s">
        <v>118</v>
      </c>
      <c r="H193" s="1"/>
    </row>
    <row r="194" spans="1:8" ht="14.25" customHeight="1" x14ac:dyDescent="0.15">
      <c r="A194" s="16"/>
      <c r="B194" s="16"/>
      <c r="C194" s="67"/>
      <c r="D194" s="43"/>
      <c r="E194" s="43"/>
      <c r="F194" s="1"/>
      <c r="G194" s="43"/>
      <c r="H194" s="1"/>
    </row>
    <row r="195" spans="1:8" ht="14.25" customHeight="1" x14ac:dyDescent="0.15">
      <c r="A195" s="16"/>
      <c r="B195" s="42" t="s">
        <v>44</v>
      </c>
      <c r="C195" s="198" t="s">
        <v>89</v>
      </c>
      <c r="D195" s="194" t="s">
        <v>487</v>
      </c>
      <c r="E195" s="195"/>
      <c r="F195" s="1"/>
      <c r="G195" s="110" t="s">
        <v>119</v>
      </c>
      <c r="H195" s="1"/>
    </row>
    <row r="196" spans="1:8" ht="14.25" customHeight="1" x14ac:dyDescent="0.15">
      <c r="A196" s="16"/>
      <c r="B196" s="111"/>
      <c r="C196" s="198"/>
      <c r="D196" s="43"/>
      <c r="E196" s="43"/>
      <c r="F196" s="1"/>
      <c r="G196" s="43"/>
      <c r="H196" s="1"/>
    </row>
    <row r="197" spans="1:8" ht="14.25" customHeight="1" x14ac:dyDescent="0.15">
      <c r="A197" s="16"/>
      <c r="B197" s="78" t="s">
        <v>72</v>
      </c>
      <c r="C197" s="67" t="s">
        <v>513</v>
      </c>
      <c r="D197" s="43"/>
      <c r="E197" s="43"/>
      <c r="F197" s="1"/>
      <c r="G197" s="43"/>
      <c r="H197" s="1"/>
    </row>
    <row r="198" spans="1:8" ht="14.25" customHeight="1" x14ac:dyDescent="0.15">
      <c r="A198" s="16"/>
      <c r="B198" s="78"/>
      <c r="C198" s="67"/>
      <c r="D198" s="43"/>
      <c r="E198" s="43"/>
      <c r="F198" s="1"/>
      <c r="G198" s="43"/>
      <c r="H198" s="1"/>
    </row>
    <row r="199" spans="1:8" ht="14.25" customHeight="1" x14ac:dyDescent="0.15">
      <c r="A199" s="17"/>
      <c r="B199" s="112"/>
      <c r="C199" s="113"/>
      <c r="D199" s="49"/>
      <c r="E199" s="49"/>
      <c r="F199" s="5"/>
      <c r="G199" s="49"/>
      <c r="H199" s="5"/>
    </row>
    <row r="200" spans="1:8" ht="14.25" customHeight="1" x14ac:dyDescent="0.15">
      <c r="A200" s="158" t="s">
        <v>467</v>
      </c>
      <c r="B200" s="20"/>
      <c r="C200" s="159"/>
      <c r="D200" s="75"/>
      <c r="E200" s="75"/>
      <c r="F200" s="13"/>
      <c r="G200" s="153"/>
      <c r="H200" s="13"/>
    </row>
    <row r="201" spans="1:8" ht="14.25" customHeight="1" x14ac:dyDescent="0.15">
      <c r="A201" s="18" t="s">
        <v>147</v>
      </c>
      <c r="B201" s="42" t="s">
        <v>43</v>
      </c>
      <c r="C201" s="196" t="s">
        <v>148</v>
      </c>
      <c r="D201" s="194" t="s">
        <v>486</v>
      </c>
      <c r="E201" s="195"/>
      <c r="F201" s="1" t="s">
        <v>149</v>
      </c>
      <c r="G201" s="69" t="s">
        <v>150</v>
      </c>
      <c r="H201" s="1"/>
    </row>
    <row r="202" spans="1:8" ht="14.25" customHeight="1" x14ac:dyDescent="0.15">
      <c r="A202" s="114"/>
      <c r="B202" s="16"/>
      <c r="C202" s="196"/>
      <c r="D202" s="3"/>
      <c r="E202" s="3"/>
      <c r="F202" s="1"/>
      <c r="G202" s="115"/>
      <c r="H202" s="1"/>
    </row>
    <row r="203" spans="1:8" ht="14.25" customHeight="1" x14ac:dyDescent="0.15">
      <c r="A203" s="114"/>
      <c r="B203" s="16"/>
      <c r="C203" s="196"/>
      <c r="D203" s="3"/>
      <c r="E203" s="3"/>
      <c r="F203" s="1"/>
      <c r="G203" s="142"/>
      <c r="H203" s="1"/>
    </row>
    <row r="204" spans="1:8" ht="14.25" customHeight="1" x14ac:dyDescent="0.15">
      <c r="A204" s="114"/>
      <c r="B204" s="42" t="s">
        <v>39</v>
      </c>
      <c r="C204" s="196" t="s">
        <v>151</v>
      </c>
      <c r="D204" s="194" t="s">
        <v>487</v>
      </c>
      <c r="E204" s="195"/>
      <c r="F204" s="1" t="s">
        <v>152</v>
      </c>
      <c r="G204" s="69" t="s">
        <v>153</v>
      </c>
      <c r="H204" s="1"/>
    </row>
    <row r="205" spans="1:8" ht="14.25" customHeight="1" x14ac:dyDescent="0.15">
      <c r="A205" s="114"/>
      <c r="B205" s="16"/>
      <c r="C205" s="196"/>
      <c r="D205" s="3"/>
      <c r="E205" s="3"/>
      <c r="F205" s="1"/>
      <c r="G205" s="69"/>
      <c r="H205" s="1"/>
    </row>
    <row r="206" spans="1:8" ht="14.25" customHeight="1" x14ac:dyDescent="0.15">
      <c r="A206" s="114"/>
      <c r="B206" s="42" t="s">
        <v>44</v>
      </c>
      <c r="C206" s="196" t="s">
        <v>154</v>
      </c>
      <c r="D206" s="194" t="s">
        <v>487</v>
      </c>
      <c r="E206" s="195"/>
      <c r="F206" s="1"/>
      <c r="G206" s="69" t="s">
        <v>155</v>
      </c>
      <c r="H206" s="1"/>
    </row>
    <row r="207" spans="1:8" ht="14.25" customHeight="1" x14ac:dyDescent="0.15">
      <c r="A207" s="114"/>
      <c r="B207" s="16"/>
      <c r="C207" s="196"/>
      <c r="D207" s="3"/>
      <c r="E207" s="3"/>
      <c r="F207" s="1"/>
      <c r="G207" s="69"/>
      <c r="H207" s="1"/>
    </row>
    <row r="208" spans="1:8" ht="14.25" customHeight="1" x14ac:dyDescent="0.15">
      <c r="A208" s="114"/>
      <c r="B208" s="16"/>
      <c r="C208" s="14"/>
      <c r="D208" s="3"/>
      <c r="E208" s="3"/>
      <c r="F208" s="1"/>
      <c r="G208" s="142"/>
      <c r="H208" s="1"/>
    </row>
    <row r="209" spans="1:8" ht="14.25" customHeight="1" x14ac:dyDescent="0.15">
      <c r="A209" s="114"/>
      <c r="B209" s="42" t="s">
        <v>37</v>
      </c>
      <c r="C209" s="196" t="s">
        <v>156</v>
      </c>
      <c r="D209" s="194" t="s">
        <v>486</v>
      </c>
      <c r="E209" s="195"/>
      <c r="F209" s="1" t="s">
        <v>157</v>
      </c>
      <c r="G209" s="69" t="s">
        <v>158</v>
      </c>
      <c r="H209" s="1"/>
    </row>
    <row r="210" spans="1:8" ht="14.25" customHeight="1" x14ac:dyDescent="0.15">
      <c r="A210" s="116"/>
      <c r="B210" s="18"/>
      <c r="C210" s="196"/>
      <c r="D210" s="3"/>
      <c r="E210" s="3"/>
      <c r="F210" s="1"/>
      <c r="G210" s="69"/>
      <c r="H210" s="1"/>
    </row>
    <row r="211" spans="1:8" ht="14.25" customHeight="1" x14ac:dyDescent="0.15">
      <c r="A211" s="116"/>
      <c r="B211" s="18"/>
      <c r="C211" s="14" t="s">
        <v>352</v>
      </c>
      <c r="D211" s="3"/>
      <c r="E211" s="3"/>
      <c r="F211" s="1"/>
      <c r="G211" s="142"/>
      <c r="H211" s="1"/>
    </row>
    <row r="212" spans="1:8" ht="14.25" customHeight="1" x14ac:dyDescent="0.15">
      <c r="A212" s="114"/>
      <c r="B212" s="266"/>
      <c r="C212" s="14" t="s">
        <v>517</v>
      </c>
      <c r="D212" s="3"/>
      <c r="E212" s="3"/>
      <c r="F212" s="1"/>
      <c r="G212" s="142"/>
      <c r="H212" s="1"/>
    </row>
    <row r="213" spans="1:8" ht="14.25" customHeight="1" x14ac:dyDescent="0.15">
      <c r="A213" s="114"/>
      <c r="B213" s="266"/>
      <c r="C213" s="14" t="s">
        <v>518</v>
      </c>
      <c r="D213" s="3"/>
      <c r="E213" s="3"/>
      <c r="F213" s="1"/>
      <c r="G213" s="142"/>
      <c r="H213" s="1"/>
    </row>
    <row r="214" spans="1:8" ht="14.25" customHeight="1" x14ac:dyDescent="0.15">
      <c r="A214" s="114"/>
      <c r="B214" s="266"/>
      <c r="C214" s="14" t="s">
        <v>519</v>
      </c>
      <c r="D214" s="3"/>
      <c r="E214" s="3"/>
      <c r="F214" s="1"/>
      <c r="G214" s="142"/>
      <c r="H214" s="1"/>
    </row>
    <row r="215" spans="1:8" ht="14.25" customHeight="1" x14ac:dyDescent="0.15">
      <c r="A215" s="114"/>
      <c r="B215" s="266"/>
      <c r="C215" s="59" t="s">
        <v>520</v>
      </c>
      <c r="D215" s="3"/>
      <c r="E215" s="3"/>
      <c r="F215" s="1"/>
      <c r="G215" s="142"/>
      <c r="H215" s="1"/>
    </row>
    <row r="216" spans="1:8" ht="14.25" customHeight="1" x14ac:dyDescent="0.15">
      <c r="A216" s="114"/>
      <c r="B216" s="266"/>
      <c r="C216" s="14" t="s">
        <v>521</v>
      </c>
      <c r="D216" s="3"/>
      <c r="E216" s="3"/>
      <c r="F216" s="1"/>
      <c r="G216" s="142"/>
      <c r="H216" s="1"/>
    </row>
    <row r="217" spans="1:8" ht="14.25" customHeight="1" x14ac:dyDescent="0.15">
      <c r="A217" s="114"/>
      <c r="B217" s="266"/>
      <c r="C217" s="14" t="s">
        <v>522</v>
      </c>
      <c r="D217" s="3"/>
      <c r="E217" s="3"/>
      <c r="F217" s="1"/>
      <c r="G217" s="142"/>
      <c r="H217" s="1"/>
    </row>
    <row r="218" spans="1:8" ht="14.25" customHeight="1" x14ac:dyDescent="0.15">
      <c r="A218" s="114"/>
      <c r="B218" s="266"/>
      <c r="C218" s="14" t="s">
        <v>523</v>
      </c>
      <c r="D218" s="3"/>
      <c r="E218" s="3"/>
      <c r="F218" s="1"/>
      <c r="G218" s="142"/>
      <c r="H218" s="1"/>
    </row>
    <row r="219" spans="1:8" ht="14.25" customHeight="1" x14ac:dyDescent="0.15">
      <c r="A219" s="114"/>
      <c r="B219" s="266"/>
      <c r="C219" s="117" t="s">
        <v>524</v>
      </c>
      <c r="D219" s="3"/>
      <c r="E219" s="3"/>
      <c r="F219" s="1"/>
      <c r="G219" s="142"/>
      <c r="H219" s="1"/>
    </row>
    <row r="220" spans="1:8" ht="14.25" customHeight="1" x14ac:dyDescent="0.15">
      <c r="A220" s="114"/>
      <c r="B220" s="266"/>
      <c r="C220" s="14" t="s">
        <v>525</v>
      </c>
      <c r="D220" s="3"/>
      <c r="E220" s="3"/>
      <c r="F220" s="1"/>
      <c r="G220" s="142"/>
      <c r="H220" s="1"/>
    </row>
    <row r="221" spans="1:8" ht="14.25" customHeight="1" x14ac:dyDescent="0.15">
      <c r="A221" s="114"/>
      <c r="B221" s="266"/>
      <c r="C221" s="14" t="s">
        <v>526</v>
      </c>
      <c r="D221" s="3"/>
      <c r="E221" s="3"/>
      <c r="F221" s="1"/>
      <c r="G221" s="142"/>
      <c r="H221" s="1"/>
    </row>
    <row r="222" spans="1:8" ht="14.25" customHeight="1" x14ac:dyDescent="0.15">
      <c r="A222" s="18" t="s">
        <v>159</v>
      </c>
      <c r="B222" s="18"/>
      <c r="C222" s="14"/>
      <c r="D222" s="3"/>
      <c r="E222" s="3"/>
      <c r="F222" s="1"/>
      <c r="G222" s="142"/>
      <c r="H222" s="1"/>
    </row>
    <row r="223" spans="1:8" ht="14.25" customHeight="1" x14ac:dyDescent="0.15">
      <c r="A223" s="18" t="s">
        <v>160</v>
      </c>
      <c r="B223" s="42" t="s">
        <v>43</v>
      </c>
      <c r="C223" s="196" t="s">
        <v>161</v>
      </c>
      <c r="D223" s="194" t="s">
        <v>487</v>
      </c>
      <c r="E223" s="195"/>
      <c r="F223" s="233" t="s">
        <v>162</v>
      </c>
      <c r="G223" s="214" t="s">
        <v>163</v>
      </c>
      <c r="H223" s="1"/>
    </row>
    <row r="224" spans="1:8" ht="14.25" customHeight="1" x14ac:dyDescent="0.15">
      <c r="A224" s="18"/>
      <c r="B224" s="16"/>
      <c r="C224" s="196"/>
      <c r="D224" s="3"/>
      <c r="E224" s="3"/>
      <c r="F224" s="233"/>
      <c r="G224" s="234"/>
      <c r="H224" s="1"/>
    </row>
    <row r="225" spans="1:8" ht="14.25" customHeight="1" x14ac:dyDescent="0.15">
      <c r="A225" s="18"/>
      <c r="B225" s="16"/>
      <c r="C225" s="196"/>
      <c r="D225" s="3"/>
      <c r="E225" s="3"/>
      <c r="F225" s="233"/>
      <c r="G225" s="105"/>
      <c r="H225" s="1"/>
    </row>
    <row r="226" spans="1:8" ht="14.25" customHeight="1" x14ac:dyDescent="0.15">
      <c r="A226" s="18"/>
      <c r="B226" s="16"/>
      <c r="C226" s="14"/>
      <c r="D226" s="3"/>
      <c r="E226" s="3"/>
      <c r="F226" s="1"/>
      <c r="G226" s="74"/>
      <c r="H226" s="1"/>
    </row>
    <row r="227" spans="1:8" ht="14.25" customHeight="1" x14ac:dyDescent="0.15">
      <c r="A227" s="18" t="s">
        <v>164</v>
      </c>
      <c r="B227" s="42" t="s">
        <v>43</v>
      </c>
      <c r="C227" s="196" t="s">
        <v>165</v>
      </c>
      <c r="D227" s="194" t="s">
        <v>487</v>
      </c>
      <c r="E227" s="195"/>
      <c r="F227" s="233" t="s">
        <v>166</v>
      </c>
      <c r="G227" s="235" t="s">
        <v>297</v>
      </c>
      <c r="H227" s="1"/>
    </row>
    <row r="228" spans="1:8" ht="14.25" customHeight="1" x14ac:dyDescent="0.15">
      <c r="A228" s="18"/>
      <c r="B228" s="18"/>
      <c r="C228" s="196"/>
      <c r="D228" s="3"/>
      <c r="E228" s="3"/>
      <c r="F228" s="233"/>
      <c r="G228" s="236"/>
      <c r="H228" s="1"/>
    </row>
    <row r="229" spans="1:8" ht="14.25" customHeight="1" x14ac:dyDescent="0.15">
      <c r="A229" s="18"/>
      <c r="B229" s="18"/>
      <c r="C229" s="196"/>
      <c r="D229" s="3"/>
      <c r="E229" s="3"/>
      <c r="F229" s="1"/>
      <c r="G229" s="236"/>
      <c r="H229" s="1"/>
    </row>
    <row r="230" spans="1:8" ht="14.25" customHeight="1" x14ac:dyDescent="0.15">
      <c r="A230" s="18"/>
      <c r="B230" s="18"/>
      <c r="C230" s="22" t="s">
        <v>357</v>
      </c>
      <c r="D230" s="3"/>
      <c r="E230" s="3"/>
      <c r="F230" s="1"/>
      <c r="G230" s="236"/>
      <c r="H230" s="1"/>
    </row>
    <row r="231" spans="1:8" ht="14.25" customHeight="1" x14ac:dyDescent="0.15">
      <c r="A231" s="18"/>
      <c r="B231" s="266"/>
      <c r="C231" s="14" t="s">
        <v>527</v>
      </c>
      <c r="D231" s="3"/>
      <c r="E231" s="3"/>
      <c r="F231" s="1"/>
      <c r="G231" s="118"/>
      <c r="H231" s="1"/>
    </row>
    <row r="232" spans="1:8" ht="14.25" customHeight="1" x14ac:dyDescent="0.15">
      <c r="A232" s="18"/>
      <c r="B232" s="266"/>
      <c r="C232" s="14" t="s">
        <v>528</v>
      </c>
      <c r="D232" s="3"/>
      <c r="E232" s="3"/>
      <c r="F232" s="1"/>
      <c r="G232" s="118"/>
      <c r="H232" s="1"/>
    </row>
    <row r="233" spans="1:8" ht="14.25" customHeight="1" x14ac:dyDescent="0.15">
      <c r="A233" s="18"/>
      <c r="B233" s="266"/>
      <c r="C233" s="14" t="s">
        <v>529</v>
      </c>
      <c r="D233" s="3"/>
      <c r="E233" s="3"/>
      <c r="F233" s="1"/>
      <c r="G233" s="142"/>
      <c r="H233" s="1"/>
    </row>
    <row r="234" spans="1:8" ht="14.25" customHeight="1" x14ac:dyDescent="0.15">
      <c r="A234" s="18"/>
      <c r="B234" s="266"/>
      <c r="C234" s="14" t="s">
        <v>530</v>
      </c>
      <c r="D234" s="3"/>
      <c r="E234" s="3"/>
      <c r="F234" s="1"/>
      <c r="G234" s="142"/>
      <c r="H234" s="1"/>
    </row>
    <row r="235" spans="1:8" ht="14.25" customHeight="1" x14ac:dyDescent="0.15">
      <c r="A235" s="18"/>
      <c r="B235" s="266"/>
      <c r="C235" s="14" t="s">
        <v>531</v>
      </c>
      <c r="D235" s="3"/>
      <c r="E235" s="3"/>
      <c r="F235" s="1"/>
      <c r="G235" s="150"/>
      <c r="H235" s="1"/>
    </row>
    <row r="236" spans="1:8" ht="14.25" customHeight="1" x14ac:dyDescent="0.15">
      <c r="A236" s="19"/>
      <c r="B236" s="119"/>
      <c r="C236" s="15"/>
      <c r="D236" s="6"/>
      <c r="E236" s="6"/>
      <c r="F236" s="5"/>
      <c r="G236" s="108"/>
      <c r="H236" s="5"/>
    </row>
    <row r="237" spans="1:8" ht="14.25" customHeight="1" x14ac:dyDescent="0.15">
      <c r="A237" s="20"/>
      <c r="B237" s="160"/>
      <c r="C237" s="159"/>
      <c r="D237" s="75"/>
      <c r="E237" s="75"/>
      <c r="F237" s="13"/>
      <c r="G237" s="153"/>
      <c r="H237" s="13"/>
    </row>
    <row r="238" spans="1:8" ht="14.25" customHeight="1" x14ac:dyDescent="0.15">
      <c r="A238" s="18"/>
      <c r="B238" s="42" t="s">
        <v>39</v>
      </c>
      <c r="C238" s="2" t="s">
        <v>167</v>
      </c>
      <c r="D238" s="194" t="s">
        <v>487</v>
      </c>
      <c r="E238" s="195"/>
      <c r="F238" s="1" t="s">
        <v>168</v>
      </c>
      <c r="G238" s="142"/>
      <c r="H238" s="1"/>
    </row>
    <row r="239" spans="1:8" ht="14.25" customHeight="1" x14ac:dyDescent="0.15">
      <c r="A239" s="18"/>
      <c r="B239" s="16"/>
      <c r="C239" s="14"/>
      <c r="D239" s="3"/>
      <c r="E239" s="3"/>
      <c r="F239" s="1"/>
      <c r="G239" s="142"/>
      <c r="H239" s="1"/>
    </row>
    <row r="240" spans="1:8" ht="14.25" customHeight="1" x14ac:dyDescent="0.15">
      <c r="A240" s="18" t="s">
        <v>169</v>
      </c>
      <c r="B240" s="42" t="s">
        <v>43</v>
      </c>
      <c r="C240" s="196" t="s">
        <v>170</v>
      </c>
      <c r="D240" s="194" t="s">
        <v>487</v>
      </c>
      <c r="E240" s="195"/>
      <c r="F240" s="1" t="s">
        <v>171</v>
      </c>
      <c r="G240" s="69" t="s">
        <v>172</v>
      </c>
      <c r="H240" s="1"/>
    </row>
    <row r="241" spans="1:8" ht="14.25" customHeight="1" x14ac:dyDescent="0.15">
      <c r="A241" s="18"/>
      <c r="B241" s="16"/>
      <c r="C241" s="196"/>
      <c r="D241" s="3"/>
      <c r="E241" s="3"/>
      <c r="F241" s="1"/>
      <c r="G241" s="69"/>
      <c r="H241" s="1"/>
    </row>
    <row r="242" spans="1:8" ht="14.25" customHeight="1" x14ac:dyDescent="0.15">
      <c r="A242" s="18"/>
      <c r="B242" s="16"/>
      <c r="C242" s="14"/>
      <c r="D242" s="3"/>
      <c r="E242" s="3"/>
      <c r="F242" s="1"/>
      <c r="G242" s="142"/>
      <c r="H242" s="1"/>
    </row>
    <row r="243" spans="1:8" ht="14.25" customHeight="1" x14ac:dyDescent="0.15">
      <c r="A243" s="18" t="s">
        <v>173</v>
      </c>
      <c r="B243" s="42" t="s">
        <v>43</v>
      </c>
      <c r="C243" s="196" t="s">
        <v>174</v>
      </c>
      <c r="D243" s="194" t="s">
        <v>488</v>
      </c>
      <c r="E243" s="195"/>
      <c r="F243" s="1"/>
      <c r="G243" s="69" t="s">
        <v>175</v>
      </c>
      <c r="H243" s="1"/>
    </row>
    <row r="244" spans="1:8" ht="14.25" customHeight="1" x14ac:dyDescent="0.15">
      <c r="A244" s="18"/>
      <c r="B244" s="16"/>
      <c r="C244" s="196"/>
      <c r="D244" s="3"/>
      <c r="E244" s="3"/>
      <c r="F244" s="1"/>
      <c r="G244" s="69"/>
      <c r="H244" s="1"/>
    </row>
    <row r="245" spans="1:8" ht="14.25" customHeight="1" x14ac:dyDescent="0.15">
      <c r="A245" s="18"/>
      <c r="B245" s="16"/>
      <c r="C245" s="14"/>
      <c r="D245" s="3"/>
      <c r="E245" s="3"/>
      <c r="F245" s="1"/>
      <c r="G245" s="142"/>
      <c r="H245" s="1"/>
    </row>
    <row r="246" spans="1:8" ht="14.25" customHeight="1" x14ac:dyDescent="0.15">
      <c r="A246" s="18"/>
      <c r="B246" s="42" t="s">
        <v>39</v>
      </c>
      <c r="C246" s="196" t="s">
        <v>176</v>
      </c>
      <c r="D246" s="194" t="s">
        <v>487</v>
      </c>
      <c r="E246" s="195"/>
      <c r="F246" s="1"/>
      <c r="G246" s="69" t="s">
        <v>177</v>
      </c>
      <c r="H246" s="1"/>
    </row>
    <row r="247" spans="1:8" ht="14.25" customHeight="1" x14ac:dyDescent="0.15">
      <c r="A247" s="18"/>
      <c r="B247" s="16"/>
      <c r="C247" s="196"/>
      <c r="D247" s="3"/>
      <c r="E247" s="3"/>
      <c r="F247" s="1"/>
      <c r="G247" s="69"/>
      <c r="H247" s="1"/>
    </row>
    <row r="248" spans="1:8" ht="14.25" customHeight="1" x14ac:dyDescent="0.15">
      <c r="A248" s="18"/>
      <c r="B248" s="16"/>
      <c r="C248" s="14"/>
      <c r="D248" s="3"/>
      <c r="E248" s="3"/>
      <c r="F248" s="1"/>
      <c r="G248" s="142"/>
      <c r="H248" s="1"/>
    </row>
    <row r="249" spans="1:8" ht="14.25" customHeight="1" x14ac:dyDescent="0.15">
      <c r="A249" s="202" t="s">
        <v>178</v>
      </c>
      <c r="B249" s="42" t="s">
        <v>43</v>
      </c>
      <c r="C249" s="196" t="s">
        <v>179</v>
      </c>
      <c r="D249" s="194" t="s">
        <v>487</v>
      </c>
      <c r="E249" s="195"/>
      <c r="F249" s="1"/>
      <c r="G249" s="211" t="s">
        <v>180</v>
      </c>
      <c r="H249" s="1"/>
    </row>
    <row r="250" spans="1:8" ht="14.25" customHeight="1" x14ac:dyDescent="0.15">
      <c r="A250" s="202"/>
      <c r="B250" s="16"/>
      <c r="C250" s="196"/>
      <c r="D250" s="3"/>
      <c r="E250" s="3"/>
      <c r="F250" s="1"/>
      <c r="G250" s="211"/>
      <c r="H250" s="1"/>
    </row>
    <row r="251" spans="1:8" ht="14.25" customHeight="1" x14ac:dyDescent="0.15">
      <c r="A251" s="18"/>
      <c r="B251" s="16"/>
      <c r="C251" s="196"/>
      <c r="D251" s="3"/>
      <c r="E251" s="3"/>
      <c r="F251" s="1"/>
      <c r="G251" s="142"/>
      <c r="H251" s="1"/>
    </row>
    <row r="252" spans="1:8" ht="14.25" customHeight="1" x14ac:dyDescent="0.15">
      <c r="A252" s="18"/>
      <c r="B252" s="16"/>
      <c r="C252" s="14"/>
      <c r="D252" s="3"/>
      <c r="E252" s="3"/>
      <c r="F252" s="1"/>
      <c r="G252" s="142"/>
      <c r="H252" s="1"/>
    </row>
    <row r="253" spans="1:8" ht="14.25" customHeight="1" x14ac:dyDescent="0.15">
      <c r="A253" s="18"/>
      <c r="B253" s="42" t="s">
        <v>39</v>
      </c>
      <c r="C253" s="196" t="s">
        <v>181</v>
      </c>
      <c r="D253" s="194" t="s">
        <v>487</v>
      </c>
      <c r="E253" s="195"/>
      <c r="F253" s="1"/>
      <c r="G253" s="211" t="s">
        <v>182</v>
      </c>
      <c r="H253" s="1"/>
    </row>
    <row r="254" spans="1:8" ht="14.25" customHeight="1" x14ac:dyDescent="0.15">
      <c r="A254" s="18"/>
      <c r="B254" s="16"/>
      <c r="C254" s="196"/>
      <c r="D254" s="3"/>
      <c r="E254" s="3"/>
      <c r="F254" s="1"/>
      <c r="G254" s="211"/>
      <c r="H254" s="1"/>
    </row>
    <row r="255" spans="1:8" ht="14.25" customHeight="1" x14ac:dyDescent="0.15">
      <c r="A255" s="18"/>
      <c r="B255" s="16"/>
      <c r="C255" s="14"/>
      <c r="D255" s="3"/>
      <c r="E255" s="3"/>
      <c r="F255" s="1"/>
      <c r="G255" s="142"/>
      <c r="H255" s="1"/>
    </row>
    <row r="256" spans="1:8" ht="14.25" customHeight="1" x14ac:dyDescent="0.15">
      <c r="A256" s="202" t="s">
        <v>183</v>
      </c>
      <c r="B256" s="42" t="s">
        <v>43</v>
      </c>
      <c r="C256" s="196" t="s">
        <v>184</v>
      </c>
      <c r="D256" s="194" t="s">
        <v>487</v>
      </c>
      <c r="E256" s="195"/>
      <c r="F256" s="1"/>
      <c r="G256" s="69" t="s">
        <v>185</v>
      </c>
      <c r="H256" s="1"/>
    </row>
    <row r="257" spans="1:9" ht="14.25" customHeight="1" x14ac:dyDescent="0.15">
      <c r="A257" s="202"/>
      <c r="B257" s="16"/>
      <c r="C257" s="196"/>
      <c r="D257" s="3"/>
      <c r="E257" s="3"/>
      <c r="F257" s="1"/>
      <c r="G257" s="69"/>
      <c r="H257" s="1"/>
    </row>
    <row r="258" spans="1:9" ht="14.25" customHeight="1" x14ac:dyDescent="0.15">
      <c r="A258" s="18"/>
      <c r="B258" s="16"/>
      <c r="C258" s="196"/>
      <c r="D258" s="3"/>
      <c r="E258" s="3"/>
      <c r="F258" s="1"/>
      <c r="G258" s="142"/>
      <c r="H258" s="1"/>
    </row>
    <row r="259" spans="1:9" ht="14.25" customHeight="1" x14ac:dyDescent="0.15">
      <c r="A259" s="202" t="s">
        <v>186</v>
      </c>
      <c r="B259" s="16"/>
      <c r="C259" s="14"/>
      <c r="D259" s="3"/>
      <c r="E259" s="3"/>
      <c r="F259" s="1"/>
      <c r="G259" s="74"/>
      <c r="H259" s="1"/>
    </row>
    <row r="260" spans="1:9" ht="14.25" customHeight="1" x14ac:dyDescent="0.15">
      <c r="A260" s="202"/>
      <c r="B260" s="42" t="s">
        <v>43</v>
      </c>
      <c r="C260" s="198" t="s">
        <v>187</v>
      </c>
      <c r="D260" s="194" t="s">
        <v>487</v>
      </c>
      <c r="E260" s="195"/>
      <c r="F260" s="1"/>
      <c r="G260" s="201" t="s">
        <v>188</v>
      </c>
      <c r="H260" s="1"/>
    </row>
    <row r="261" spans="1:9" ht="14.25" customHeight="1" x14ac:dyDescent="0.15">
      <c r="A261" s="232" t="s">
        <v>189</v>
      </c>
      <c r="B261" s="16"/>
      <c r="C261" s="198"/>
      <c r="D261" s="1"/>
      <c r="E261" s="1"/>
      <c r="F261" s="1"/>
      <c r="G261" s="201"/>
      <c r="H261" s="1"/>
    </row>
    <row r="262" spans="1:9" ht="14.25" customHeight="1" x14ac:dyDescent="0.15">
      <c r="A262" s="232"/>
      <c r="B262" s="16"/>
      <c r="C262" s="2"/>
      <c r="D262" s="3"/>
      <c r="E262" s="3"/>
      <c r="F262" s="1"/>
      <c r="G262" s="74"/>
      <c r="H262" s="1"/>
    </row>
    <row r="263" spans="1:9" ht="14.25" customHeight="1" x14ac:dyDescent="0.15">
      <c r="A263" s="121"/>
      <c r="B263" s="42" t="s">
        <v>39</v>
      </c>
      <c r="C263" s="208" t="s">
        <v>298</v>
      </c>
      <c r="D263" s="194" t="s">
        <v>487</v>
      </c>
      <c r="E263" s="195"/>
      <c r="F263" s="1"/>
      <c r="G263" s="201" t="s">
        <v>191</v>
      </c>
      <c r="H263" s="1"/>
    </row>
    <row r="264" spans="1:9" ht="14.25" customHeight="1" x14ac:dyDescent="0.15">
      <c r="A264" s="121"/>
      <c r="B264" s="16"/>
      <c r="C264" s="209"/>
      <c r="D264" s="3"/>
      <c r="E264" s="3"/>
      <c r="F264" s="1"/>
      <c r="G264" s="201"/>
      <c r="H264" s="1"/>
    </row>
    <row r="265" spans="1:9" ht="14.25" customHeight="1" x14ac:dyDescent="0.15">
      <c r="A265" s="121"/>
      <c r="B265" s="16"/>
      <c r="C265" s="2"/>
      <c r="D265" s="3"/>
      <c r="E265" s="3"/>
      <c r="F265" s="1"/>
      <c r="G265" s="74"/>
      <c r="H265" s="1"/>
    </row>
    <row r="266" spans="1:9" ht="14.25" customHeight="1" x14ac:dyDescent="0.15">
      <c r="A266" s="121"/>
      <c r="B266" s="42" t="s">
        <v>44</v>
      </c>
      <c r="C266" s="196" t="s">
        <v>190</v>
      </c>
      <c r="D266" s="194" t="s">
        <v>487</v>
      </c>
      <c r="E266" s="195"/>
      <c r="F266" s="1"/>
      <c r="G266" s="201" t="s">
        <v>361</v>
      </c>
      <c r="H266" s="1"/>
    </row>
    <row r="267" spans="1:9" ht="14.25" customHeight="1" x14ac:dyDescent="0.15">
      <c r="A267" s="18"/>
      <c r="B267" s="16"/>
      <c r="C267" s="196"/>
      <c r="D267" s="3"/>
      <c r="E267" s="3"/>
      <c r="F267" s="1"/>
      <c r="G267" s="201"/>
      <c r="H267" s="1"/>
    </row>
    <row r="268" spans="1:9" ht="14.25" customHeight="1" x14ac:dyDescent="0.15">
      <c r="A268" s="18"/>
      <c r="B268" s="16"/>
      <c r="C268" s="14"/>
      <c r="D268" s="3"/>
      <c r="E268" s="3"/>
      <c r="F268" s="1"/>
      <c r="G268" s="74"/>
      <c r="H268" s="1"/>
      <c r="I268" s="123"/>
    </row>
    <row r="269" spans="1:9" ht="14.25" customHeight="1" x14ac:dyDescent="0.15">
      <c r="A269" s="18"/>
      <c r="B269" s="42" t="s">
        <v>37</v>
      </c>
      <c r="C269" s="198" t="s">
        <v>192</v>
      </c>
      <c r="D269" s="194" t="s">
        <v>487</v>
      </c>
      <c r="E269" s="195"/>
      <c r="F269" s="1"/>
      <c r="G269" s="201" t="s">
        <v>362</v>
      </c>
      <c r="H269" s="1"/>
      <c r="I269" s="124"/>
    </row>
    <row r="270" spans="1:9" ht="14.25" customHeight="1" x14ac:dyDescent="0.15">
      <c r="A270" s="18"/>
      <c r="B270" s="16"/>
      <c r="C270" s="198"/>
      <c r="D270" s="3"/>
      <c r="E270" s="3"/>
      <c r="F270" s="1"/>
      <c r="G270" s="201"/>
      <c r="H270" s="1"/>
      <c r="I270" s="124"/>
    </row>
    <row r="271" spans="1:9" ht="14.25" customHeight="1" x14ac:dyDescent="0.15">
      <c r="A271" s="19"/>
      <c r="B271" s="17"/>
      <c r="C271" s="113"/>
      <c r="D271" s="6"/>
      <c r="E271" s="6"/>
      <c r="F271" s="5"/>
      <c r="G271" s="161"/>
      <c r="H271" s="5"/>
      <c r="I271" s="107"/>
    </row>
    <row r="272" spans="1:9" ht="14.25" customHeight="1" x14ac:dyDescent="0.15">
      <c r="A272" s="20"/>
      <c r="B272" s="138"/>
      <c r="C272" s="168"/>
      <c r="D272" s="75"/>
      <c r="E272" s="75"/>
      <c r="F272" s="13"/>
      <c r="G272" s="109"/>
      <c r="H272" s="13"/>
      <c r="I272" s="107"/>
    </row>
    <row r="273" spans="1:9" ht="14.25" customHeight="1" x14ac:dyDescent="0.15">
      <c r="A273" s="18"/>
      <c r="B273" s="42" t="s">
        <v>38</v>
      </c>
      <c r="C273" s="198" t="s">
        <v>193</v>
      </c>
      <c r="D273" s="194" t="s">
        <v>487</v>
      </c>
      <c r="E273" s="195"/>
      <c r="F273" s="79"/>
      <c r="G273" s="69" t="s">
        <v>194</v>
      </c>
      <c r="H273" s="1"/>
      <c r="I273" s="107"/>
    </row>
    <row r="274" spans="1:9" ht="14.25" customHeight="1" x14ac:dyDescent="0.15">
      <c r="A274" s="18"/>
      <c r="B274" s="151"/>
      <c r="C274" s="198"/>
      <c r="D274" s="81"/>
      <c r="E274" s="81"/>
      <c r="F274" s="79"/>
      <c r="G274" s="69"/>
      <c r="H274" s="1"/>
      <c r="I274" s="107"/>
    </row>
    <row r="275" spans="1:9" ht="14.25" customHeight="1" x14ac:dyDescent="0.15">
      <c r="A275" s="18"/>
      <c r="B275" s="151"/>
      <c r="C275" s="23"/>
      <c r="D275" s="81"/>
      <c r="E275" s="81"/>
      <c r="F275" s="79"/>
      <c r="G275" s="69"/>
      <c r="H275" s="1"/>
      <c r="I275" s="107"/>
    </row>
    <row r="276" spans="1:9" ht="14.25" customHeight="1" x14ac:dyDescent="0.15">
      <c r="A276" s="202" t="s">
        <v>195</v>
      </c>
      <c r="B276" s="42" t="s">
        <v>43</v>
      </c>
      <c r="C276" s="231" t="s">
        <v>196</v>
      </c>
      <c r="D276" s="194" t="s">
        <v>487</v>
      </c>
      <c r="E276" s="195"/>
      <c r="F276" s="1" t="s">
        <v>197</v>
      </c>
      <c r="G276" s="201" t="s">
        <v>198</v>
      </c>
      <c r="H276" s="1"/>
    </row>
    <row r="277" spans="1:9" ht="14.25" customHeight="1" x14ac:dyDescent="0.15">
      <c r="A277" s="202"/>
      <c r="B277" s="16"/>
      <c r="C277" s="231"/>
      <c r="D277" s="3"/>
      <c r="E277" s="3"/>
      <c r="F277" s="1"/>
      <c r="G277" s="201"/>
      <c r="H277" s="1"/>
    </row>
    <row r="278" spans="1:9" ht="14.25" customHeight="1" x14ac:dyDescent="0.15">
      <c r="A278" s="106"/>
      <c r="B278" s="16"/>
      <c r="C278" s="24"/>
      <c r="D278" s="3"/>
      <c r="E278" s="3"/>
      <c r="F278" s="1"/>
      <c r="G278" s="120"/>
      <c r="H278" s="1"/>
    </row>
    <row r="279" spans="1:9" ht="14.25" customHeight="1" x14ac:dyDescent="0.15">
      <c r="A279" s="18"/>
      <c r="B279" s="46" t="s">
        <v>74</v>
      </c>
      <c r="C279" s="208" t="s">
        <v>363</v>
      </c>
      <c r="D279" s="194" t="s">
        <v>487</v>
      </c>
      <c r="E279" s="195"/>
      <c r="F279" s="1" t="s">
        <v>199</v>
      </c>
      <c r="G279" s="201" t="s">
        <v>200</v>
      </c>
      <c r="H279" s="1"/>
    </row>
    <row r="280" spans="1:9" ht="14.25" customHeight="1" x14ac:dyDescent="0.15">
      <c r="A280" s="18"/>
      <c r="B280" s="16"/>
      <c r="C280" s="208"/>
      <c r="D280" s="3"/>
      <c r="E280" s="3"/>
      <c r="F280" s="1"/>
      <c r="G280" s="201"/>
      <c r="H280" s="1"/>
    </row>
    <row r="281" spans="1:9" ht="14.25" customHeight="1" x14ac:dyDescent="0.15">
      <c r="A281" s="18"/>
      <c r="B281" s="16"/>
      <c r="C281" s="208"/>
      <c r="D281" s="3"/>
      <c r="E281" s="3"/>
      <c r="F281" s="1"/>
      <c r="G281" s="74"/>
      <c r="H281" s="1"/>
    </row>
    <row r="282" spans="1:9" ht="14.25" customHeight="1" x14ac:dyDescent="0.15">
      <c r="A282" s="18"/>
      <c r="B282" s="16"/>
      <c r="C282" s="209"/>
      <c r="D282" s="3"/>
      <c r="E282" s="3"/>
      <c r="F282" s="1"/>
      <c r="G282" s="74"/>
      <c r="H282" s="1"/>
    </row>
    <row r="283" spans="1:9" ht="14.25" customHeight="1" x14ac:dyDescent="0.15">
      <c r="A283" s="18"/>
      <c r="B283" s="16"/>
      <c r="C283" s="209"/>
      <c r="D283" s="3"/>
      <c r="E283" s="3"/>
      <c r="F283" s="1"/>
      <c r="G283" s="74"/>
      <c r="H283" s="1"/>
    </row>
    <row r="284" spans="1:9" ht="14.25" customHeight="1" x14ac:dyDescent="0.15">
      <c r="A284" s="18"/>
      <c r="B284" s="16"/>
      <c r="C284" s="209"/>
      <c r="D284" s="3"/>
      <c r="E284" s="3"/>
      <c r="F284" s="1"/>
      <c r="G284" s="74"/>
      <c r="H284" s="1"/>
    </row>
    <row r="285" spans="1:9" ht="14.25" customHeight="1" x14ac:dyDescent="0.15">
      <c r="A285" s="18"/>
      <c r="B285" s="16"/>
      <c r="C285" s="125"/>
      <c r="D285" s="3"/>
      <c r="E285" s="3"/>
      <c r="F285" s="1"/>
      <c r="G285" s="74"/>
      <c r="H285" s="1"/>
    </row>
    <row r="286" spans="1:9" ht="14.25" customHeight="1" x14ac:dyDescent="0.15">
      <c r="A286" s="18"/>
      <c r="B286" s="46" t="s">
        <v>75</v>
      </c>
      <c r="C286" s="198" t="s">
        <v>299</v>
      </c>
      <c r="D286" s="194" t="s">
        <v>487</v>
      </c>
      <c r="E286" s="195"/>
      <c r="F286" s="1"/>
      <c r="G286" s="201" t="s">
        <v>202</v>
      </c>
      <c r="H286" s="1"/>
    </row>
    <row r="287" spans="1:9" ht="14.25" customHeight="1" x14ac:dyDescent="0.15">
      <c r="A287" s="18"/>
      <c r="B287" s="16"/>
      <c r="C287" s="198"/>
      <c r="D287" s="3"/>
      <c r="E287" s="3"/>
      <c r="F287" s="1"/>
      <c r="G287" s="201"/>
      <c r="H287" s="1"/>
    </row>
    <row r="288" spans="1:9" ht="14.25" customHeight="1" x14ac:dyDescent="0.15">
      <c r="A288" s="18"/>
      <c r="B288" s="16"/>
      <c r="C288" s="219"/>
      <c r="D288" s="3"/>
      <c r="E288" s="3"/>
      <c r="F288" s="1"/>
      <c r="G288" s="74"/>
      <c r="H288" s="1"/>
    </row>
    <row r="289" spans="1:8" ht="14.25" customHeight="1" x14ac:dyDescent="0.15">
      <c r="A289" s="18"/>
      <c r="B289" s="16"/>
      <c r="C289" s="219"/>
      <c r="D289" s="3"/>
      <c r="E289" s="3"/>
      <c r="F289" s="1"/>
      <c r="G289" s="74"/>
      <c r="H289" s="1"/>
    </row>
    <row r="290" spans="1:8" ht="14.25" customHeight="1" x14ac:dyDescent="0.15">
      <c r="A290" s="18"/>
      <c r="B290" s="16"/>
      <c r="C290" s="14"/>
      <c r="D290" s="3"/>
      <c r="E290" s="3"/>
      <c r="F290" s="1"/>
      <c r="G290" s="74"/>
      <c r="H290" s="1"/>
    </row>
    <row r="291" spans="1:8" ht="14.25" customHeight="1" x14ac:dyDescent="0.15">
      <c r="A291" s="18"/>
      <c r="B291" s="78" t="s">
        <v>76</v>
      </c>
      <c r="C291" s="67" t="s">
        <v>201</v>
      </c>
      <c r="D291" s="194" t="s">
        <v>487</v>
      </c>
      <c r="E291" s="195"/>
      <c r="F291" s="1"/>
      <c r="G291" s="201" t="s">
        <v>364</v>
      </c>
      <c r="H291" s="1"/>
    </row>
    <row r="292" spans="1:8" ht="14.25" customHeight="1" x14ac:dyDescent="0.15">
      <c r="A292" s="18"/>
      <c r="B292" s="126"/>
      <c r="C292" s="198" t="s">
        <v>203</v>
      </c>
      <c r="D292" s="194" t="s">
        <v>487</v>
      </c>
      <c r="E292" s="195"/>
      <c r="F292" s="1"/>
      <c r="G292" s="201"/>
      <c r="H292" s="1"/>
    </row>
    <row r="293" spans="1:8" ht="14.25" customHeight="1" x14ac:dyDescent="0.15">
      <c r="A293" s="18"/>
      <c r="B293" s="16"/>
      <c r="C293" s="198"/>
      <c r="D293" s="3"/>
      <c r="E293" s="3"/>
      <c r="F293" s="1"/>
      <c r="G293" s="74"/>
      <c r="H293" s="1"/>
    </row>
    <row r="294" spans="1:8" ht="14.25" customHeight="1" x14ac:dyDescent="0.15">
      <c r="A294" s="18"/>
      <c r="B294" s="78" t="s">
        <v>146</v>
      </c>
      <c r="C294" s="196" t="s">
        <v>204</v>
      </c>
      <c r="D294" s="194" t="s">
        <v>487</v>
      </c>
      <c r="E294" s="195"/>
      <c r="F294" s="1"/>
      <c r="G294" s="201" t="s">
        <v>365</v>
      </c>
      <c r="H294" s="1"/>
    </row>
    <row r="295" spans="1:8" ht="14.25" customHeight="1" x14ac:dyDescent="0.15">
      <c r="A295" s="18"/>
      <c r="B295" s="16"/>
      <c r="C295" s="196"/>
      <c r="D295" s="3"/>
      <c r="E295" s="3"/>
      <c r="F295" s="1"/>
      <c r="G295" s="201"/>
      <c r="H295" s="1"/>
    </row>
    <row r="296" spans="1:8" ht="14.25" customHeight="1" x14ac:dyDescent="0.15">
      <c r="A296" s="18"/>
      <c r="B296" s="16"/>
      <c r="C296" s="196"/>
      <c r="D296" s="3"/>
      <c r="E296" s="3"/>
      <c r="F296" s="1"/>
      <c r="G296" s="74"/>
      <c r="H296" s="1"/>
    </row>
    <row r="297" spans="1:8" ht="14.25" customHeight="1" x14ac:dyDescent="0.15">
      <c r="A297" s="18"/>
      <c r="B297" s="16"/>
      <c r="C297" s="196"/>
      <c r="D297" s="3"/>
      <c r="E297" s="3"/>
      <c r="F297" s="1"/>
      <c r="G297" s="74"/>
      <c r="H297" s="1"/>
    </row>
    <row r="298" spans="1:8" ht="14.25" customHeight="1" x14ac:dyDescent="0.15">
      <c r="A298" s="18"/>
      <c r="B298" s="16"/>
      <c r="C298" s="22"/>
      <c r="D298" s="3"/>
      <c r="E298" s="3"/>
      <c r="F298" s="1"/>
      <c r="G298" s="74"/>
      <c r="H298" s="1"/>
    </row>
    <row r="299" spans="1:8" ht="14.25" customHeight="1" x14ac:dyDescent="0.15">
      <c r="A299" s="18"/>
      <c r="B299" s="78" t="s">
        <v>77</v>
      </c>
      <c r="C299" s="196" t="s">
        <v>205</v>
      </c>
      <c r="D299" s="194" t="s">
        <v>487</v>
      </c>
      <c r="E299" s="195"/>
      <c r="F299" s="1" t="s">
        <v>206</v>
      </c>
      <c r="G299" s="201" t="s">
        <v>366</v>
      </c>
      <c r="H299" s="1"/>
    </row>
    <row r="300" spans="1:8" ht="14.25" customHeight="1" x14ac:dyDescent="0.15">
      <c r="A300" s="18"/>
      <c r="B300" s="16"/>
      <c r="C300" s="196"/>
      <c r="D300" s="3"/>
      <c r="E300" s="3"/>
      <c r="F300" s="1"/>
      <c r="G300" s="201"/>
      <c r="H300" s="1"/>
    </row>
    <row r="301" spans="1:8" ht="14.25" customHeight="1" x14ac:dyDescent="0.15">
      <c r="A301" s="18"/>
      <c r="B301" s="78" t="s">
        <v>78</v>
      </c>
      <c r="C301" s="196" t="s">
        <v>207</v>
      </c>
      <c r="D301" s="194" t="s">
        <v>487</v>
      </c>
      <c r="E301" s="195"/>
      <c r="F301" s="1" t="s">
        <v>208</v>
      </c>
      <c r="G301" s="201" t="s">
        <v>367</v>
      </c>
      <c r="H301" s="1"/>
    </row>
    <row r="302" spans="1:8" ht="14.25" customHeight="1" x14ac:dyDescent="0.15">
      <c r="A302" s="18"/>
      <c r="B302" s="16"/>
      <c r="C302" s="196"/>
      <c r="D302" s="3"/>
      <c r="E302" s="3"/>
      <c r="F302" s="1"/>
      <c r="G302" s="201"/>
      <c r="H302" s="1"/>
    </row>
    <row r="303" spans="1:8" ht="14.25" customHeight="1" x14ac:dyDescent="0.15">
      <c r="A303" s="18"/>
      <c r="B303" s="78" t="s">
        <v>137</v>
      </c>
      <c r="C303" s="196" t="s">
        <v>209</v>
      </c>
      <c r="D303" s="194" t="s">
        <v>487</v>
      </c>
      <c r="E303" s="195"/>
      <c r="F303" s="1"/>
      <c r="G303" s="201" t="s">
        <v>368</v>
      </c>
      <c r="H303" s="1"/>
    </row>
    <row r="304" spans="1:8" ht="14.25" customHeight="1" x14ac:dyDescent="0.15">
      <c r="A304" s="18"/>
      <c r="B304" s="16"/>
      <c r="C304" s="196"/>
      <c r="D304" s="3"/>
      <c r="E304" s="3"/>
      <c r="F304" s="1"/>
      <c r="G304" s="201"/>
      <c r="H304" s="1"/>
    </row>
    <row r="305" spans="1:8" ht="14.25" customHeight="1" x14ac:dyDescent="0.15">
      <c r="A305" s="18"/>
      <c r="B305" s="78" t="s">
        <v>211</v>
      </c>
      <c r="C305" s="196" t="s">
        <v>210</v>
      </c>
      <c r="D305" s="194" t="s">
        <v>487</v>
      </c>
      <c r="E305" s="195"/>
      <c r="F305" s="1"/>
      <c r="G305" s="201" t="s">
        <v>369</v>
      </c>
      <c r="H305" s="1"/>
    </row>
    <row r="306" spans="1:8" ht="14.25" customHeight="1" x14ac:dyDescent="0.15">
      <c r="A306" s="18"/>
      <c r="B306" s="16"/>
      <c r="C306" s="196"/>
      <c r="D306" s="3"/>
      <c r="E306" s="3"/>
      <c r="F306" s="1"/>
      <c r="G306" s="201"/>
      <c r="H306" s="1"/>
    </row>
    <row r="307" spans="1:8" ht="14.25" customHeight="1" x14ac:dyDescent="0.15">
      <c r="A307" s="19"/>
      <c r="B307" s="17"/>
      <c r="C307" s="15"/>
      <c r="D307" s="6"/>
      <c r="E307" s="6"/>
      <c r="F307" s="5"/>
      <c r="G307" s="161"/>
      <c r="H307" s="5"/>
    </row>
    <row r="308" spans="1:8" ht="14.25" customHeight="1" x14ac:dyDescent="0.15">
      <c r="A308" s="20"/>
      <c r="B308" s="157" t="s">
        <v>300</v>
      </c>
      <c r="C308" s="203" t="s">
        <v>212</v>
      </c>
      <c r="D308" s="194" t="s">
        <v>487</v>
      </c>
      <c r="E308" s="195"/>
      <c r="F308" s="13"/>
      <c r="G308" s="218" t="s">
        <v>370</v>
      </c>
      <c r="H308" s="13"/>
    </row>
    <row r="309" spans="1:8" ht="14.25" customHeight="1" x14ac:dyDescent="0.15">
      <c r="A309" s="18"/>
      <c r="B309" s="16"/>
      <c r="C309" s="196"/>
      <c r="D309" s="3"/>
      <c r="E309" s="3"/>
      <c r="F309" s="1"/>
      <c r="G309" s="201"/>
      <c r="H309" s="1"/>
    </row>
    <row r="310" spans="1:8" ht="14.25" customHeight="1" x14ac:dyDescent="0.15">
      <c r="A310" s="18"/>
      <c r="B310" s="16"/>
      <c r="C310" s="196"/>
      <c r="D310" s="3"/>
      <c r="E310" s="3"/>
      <c r="F310" s="1"/>
      <c r="G310" s="142"/>
      <c r="H310" s="1"/>
    </row>
    <row r="311" spans="1:8" ht="14.25" customHeight="1" x14ac:dyDescent="0.15">
      <c r="A311" s="18"/>
      <c r="B311" s="16"/>
      <c r="C311" s="14"/>
      <c r="D311" s="3"/>
      <c r="E311" s="3"/>
      <c r="F311" s="1"/>
      <c r="G311" s="142"/>
      <c r="H311" s="1"/>
    </row>
    <row r="312" spans="1:8" ht="14.25" customHeight="1" x14ac:dyDescent="0.15">
      <c r="A312" s="202" t="s">
        <v>213</v>
      </c>
      <c r="B312" s="42" t="s">
        <v>43</v>
      </c>
      <c r="C312" s="196" t="s">
        <v>214</v>
      </c>
      <c r="D312" s="3"/>
      <c r="E312" s="3"/>
      <c r="F312" s="1"/>
      <c r="G312" s="201" t="s">
        <v>371</v>
      </c>
      <c r="H312" s="1"/>
    </row>
    <row r="313" spans="1:8" ht="14.25" customHeight="1" x14ac:dyDescent="0.15">
      <c r="A313" s="202"/>
      <c r="B313" s="18"/>
      <c r="C313" s="196"/>
      <c r="D313" s="3"/>
      <c r="E313" s="3"/>
      <c r="F313" s="1"/>
      <c r="G313" s="201"/>
      <c r="H313" s="1"/>
    </row>
    <row r="314" spans="1:8" ht="14.25" customHeight="1" x14ac:dyDescent="0.15">
      <c r="A314" s="18"/>
      <c r="B314" s="46" t="s">
        <v>74</v>
      </c>
      <c r="C314" s="196" t="s">
        <v>301</v>
      </c>
      <c r="D314" s="194" t="s">
        <v>487</v>
      </c>
      <c r="E314" s="195"/>
      <c r="F314" s="1"/>
      <c r="G314" s="142"/>
      <c r="H314" s="1"/>
    </row>
    <row r="315" spans="1:8" ht="14.25" customHeight="1" x14ac:dyDescent="0.15">
      <c r="A315" s="18"/>
      <c r="B315" s="18"/>
      <c r="C315" s="196"/>
      <c r="D315" s="3"/>
      <c r="E315" s="3"/>
      <c r="F315" s="1"/>
      <c r="G315" s="142"/>
      <c r="H315" s="1"/>
    </row>
    <row r="316" spans="1:8" ht="14.25" customHeight="1" x14ac:dyDescent="0.15">
      <c r="A316" s="18"/>
      <c r="B316" s="46" t="s">
        <v>75</v>
      </c>
      <c r="C316" s="14" t="s">
        <v>302</v>
      </c>
      <c r="D316" s="194" t="s">
        <v>487</v>
      </c>
      <c r="E316" s="195"/>
      <c r="F316" s="1"/>
      <c r="G316" s="142"/>
      <c r="H316" s="1"/>
    </row>
    <row r="317" spans="1:8" ht="14.25" customHeight="1" x14ac:dyDescent="0.15">
      <c r="A317" s="18"/>
      <c r="B317" s="46" t="s">
        <v>76</v>
      </c>
      <c r="C317" s="14" t="s">
        <v>303</v>
      </c>
      <c r="D317" s="194" t="s">
        <v>487</v>
      </c>
      <c r="E317" s="195"/>
      <c r="F317" s="1"/>
      <c r="G317" s="142"/>
      <c r="H317" s="1"/>
    </row>
    <row r="318" spans="1:8" ht="14.25" customHeight="1" x14ac:dyDescent="0.15">
      <c r="A318" s="18"/>
      <c r="B318" s="46"/>
      <c r="C318" s="14"/>
      <c r="D318" s="3"/>
      <c r="E318" s="3"/>
      <c r="F318" s="1"/>
      <c r="G318" s="142"/>
      <c r="H318" s="1"/>
    </row>
    <row r="319" spans="1:8" ht="14.25" customHeight="1" x14ac:dyDescent="0.15">
      <c r="A319" s="18"/>
      <c r="B319" s="42" t="s">
        <v>39</v>
      </c>
      <c r="C319" s="228" t="s">
        <v>304</v>
      </c>
      <c r="D319" s="194" t="s">
        <v>487</v>
      </c>
      <c r="E319" s="195"/>
      <c r="F319" s="1"/>
      <c r="G319" s="201" t="s">
        <v>305</v>
      </c>
      <c r="H319" s="1"/>
    </row>
    <row r="320" spans="1:8" ht="14.25" customHeight="1" x14ac:dyDescent="0.15">
      <c r="A320" s="18"/>
      <c r="B320" s="46"/>
      <c r="C320" s="229"/>
      <c r="D320" s="3"/>
      <c r="E320" s="3"/>
      <c r="F320" s="1"/>
      <c r="G320" s="201"/>
      <c r="H320" s="1"/>
    </row>
    <row r="321" spans="1:8" ht="14.25" customHeight="1" x14ac:dyDescent="0.15">
      <c r="A321" s="18"/>
      <c r="B321" s="46"/>
      <c r="C321" s="229"/>
      <c r="D321" s="3"/>
      <c r="E321" s="3"/>
      <c r="F321" s="1"/>
      <c r="G321" s="142"/>
      <c r="H321" s="1"/>
    </row>
    <row r="322" spans="1:8" ht="14.25" customHeight="1" x14ac:dyDescent="0.15">
      <c r="A322" s="18"/>
      <c r="B322" s="46"/>
      <c r="C322" s="230"/>
      <c r="D322" s="3"/>
      <c r="E322" s="3"/>
      <c r="F322" s="1"/>
      <c r="G322" s="142"/>
      <c r="H322" s="1"/>
    </row>
    <row r="323" spans="1:8" ht="14.25" customHeight="1" x14ac:dyDescent="0.15">
      <c r="A323" s="18"/>
      <c r="B323" s="18"/>
      <c r="C323" s="14"/>
      <c r="D323" s="3"/>
      <c r="E323" s="3"/>
      <c r="F323" s="1"/>
      <c r="G323" s="142"/>
      <c r="H323" s="1"/>
    </row>
    <row r="324" spans="1:8" ht="14.25" customHeight="1" x14ac:dyDescent="0.15">
      <c r="A324" s="202" t="s">
        <v>215</v>
      </c>
      <c r="B324" s="42" t="s">
        <v>43</v>
      </c>
      <c r="C324" s="196" t="s">
        <v>216</v>
      </c>
      <c r="D324" s="194" t="s">
        <v>487</v>
      </c>
      <c r="E324" s="195"/>
      <c r="F324" s="1"/>
      <c r="G324" s="69" t="s">
        <v>372</v>
      </c>
      <c r="H324" s="1"/>
    </row>
    <row r="325" spans="1:8" ht="14.25" customHeight="1" x14ac:dyDescent="0.15">
      <c r="A325" s="202"/>
      <c r="B325" s="18"/>
      <c r="C325" s="196"/>
      <c r="D325" s="3"/>
      <c r="E325" s="3"/>
      <c r="F325" s="1"/>
      <c r="G325" s="69"/>
      <c r="H325" s="1"/>
    </row>
    <row r="326" spans="1:8" ht="14.25" customHeight="1" x14ac:dyDescent="0.15">
      <c r="A326" s="18"/>
      <c r="B326" s="46" t="s">
        <v>217</v>
      </c>
      <c r="C326" s="227" t="s">
        <v>218</v>
      </c>
      <c r="D326" s="3"/>
      <c r="E326" s="3"/>
      <c r="F326" s="1"/>
      <c r="G326" s="142"/>
      <c r="H326" s="1"/>
    </row>
    <row r="327" spans="1:8" ht="14.25" customHeight="1" x14ac:dyDescent="0.15">
      <c r="A327" s="18"/>
      <c r="B327" s="18"/>
      <c r="C327" s="227"/>
      <c r="D327" s="3"/>
      <c r="E327" s="3"/>
      <c r="F327" s="1"/>
      <c r="G327" s="142"/>
      <c r="H327" s="1"/>
    </row>
    <row r="328" spans="1:8" ht="14.25" customHeight="1" x14ac:dyDescent="0.15">
      <c r="A328" s="18"/>
      <c r="B328" s="18"/>
      <c r="C328" s="227"/>
      <c r="D328" s="3"/>
      <c r="E328" s="3"/>
      <c r="F328" s="1"/>
      <c r="G328" s="142"/>
      <c r="H328" s="1"/>
    </row>
    <row r="329" spans="1:8" ht="14.25" customHeight="1" x14ac:dyDescent="0.15">
      <c r="A329" s="18"/>
      <c r="B329" s="42" t="s">
        <v>39</v>
      </c>
      <c r="C329" s="196" t="s">
        <v>219</v>
      </c>
      <c r="D329" s="194" t="s">
        <v>487</v>
      </c>
      <c r="E329" s="195"/>
      <c r="F329" s="1"/>
      <c r="G329" s="211" t="s">
        <v>373</v>
      </c>
      <c r="H329" s="1"/>
    </row>
    <row r="330" spans="1:8" ht="15.6" customHeight="1" x14ac:dyDescent="0.15">
      <c r="A330" s="18"/>
      <c r="B330" s="16"/>
      <c r="C330" s="196"/>
      <c r="D330" s="3"/>
      <c r="E330" s="3"/>
      <c r="F330" s="1"/>
      <c r="G330" s="226"/>
      <c r="H330" s="1"/>
    </row>
    <row r="331" spans="1:8" ht="15.6" customHeight="1" x14ac:dyDescent="0.15">
      <c r="A331" s="18"/>
      <c r="B331" s="16"/>
      <c r="C331" s="22"/>
      <c r="D331" s="3"/>
      <c r="E331" s="3"/>
      <c r="F331" s="1"/>
      <c r="G331" s="127"/>
      <c r="H331" s="1"/>
    </row>
    <row r="332" spans="1:8" ht="15.6" customHeight="1" x14ac:dyDescent="0.15">
      <c r="A332" s="18"/>
      <c r="B332" s="42" t="s">
        <v>44</v>
      </c>
      <c r="C332" s="196" t="s">
        <v>306</v>
      </c>
      <c r="D332" s="194" t="s">
        <v>487</v>
      </c>
      <c r="E332" s="195"/>
      <c r="F332" s="1"/>
      <c r="G332" s="211" t="s">
        <v>307</v>
      </c>
      <c r="H332" s="1"/>
    </row>
    <row r="333" spans="1:8" ht="15.6" customHeight="1" x14ac:dyDescent="0.15">
      <c r="A333" s="18"/>
      <c r="B333" s="16"/>
      <c r="C333" s="206"/>
      <c r="D333" s="3"/>
      <c r="E333" s="3"/>
      <c r="F333" s="1"/>
      <c r="G333" s="226"/>
      <c r="H333" s="1"/>
    </row>
    <row r="334" spans="1:8" ht="14.25" customHeight="1" x14ac:dyDescent="0.15">
      <c r="A334" s="18"/>
      <c r="B334" s="16"/>
      <c r="C334" s="14"/>
      <c r="D334" s="3"/>
      <c r="E334" s="3"/>
      <c r="F334" s="1"/>
      <c r="G334" s="129"/>
      <c r="H334" s="1"/>
    </row>
    <row r="335" spans="1:8" ht="14.25" customHeight="1" x14ac:dyDescent="0.15">
      <c r="A335" s="18"/>
      <c r="B335" s="42" t="s">
        <v>37</v>
      </c>
      <c r="C335" s="196" t="s">
        <v>220</v>
      </c>
      <c r="D335" s="194" t="s">
        <v>487</v>
      </c>
      <c r="E335" s="195"/>
      <c r="F335" s="1"/>
      <c r="G335" s="142" t="s">
        <v>221</v>
      </c>
      <c r="H335" s="1"/>
    </row>
    <row r="336" spans="1:8" ht="14.25" customHeight="1" x14ac:dyDescent="0.15">
      <c r="A336" s="18"/>
      <c r="B336" s="42"/>
      <c r="C336" s="196"/>
      <c r="D336" s="3"/>
      <c r="E336" s="3"/>
      <c r="F336" s="1"/>
      <c r="G336" s="150" t="s">
        <v>222</v>
      </c>
      <c r="H336" s="1"/>
    </row>
    <row r="337" spans="1:8" ht="14.25" customHeight="1" x14ac:dyDescent="0.15">
      <c r="A337" s="19"/>
      <c r="B337" s="17"/>
      <c r="C337" s="169"/>
      <c r="D337" s="6"/>
      <c r="E337" s="6"/>
      <c r="F337" s="5"/>
      <c r="G337" s="102"/>
      <c r="H337" s="5"/>
    </row>
    <row r="338" spans="1:8" ht="14.25" customHeight="1" x14ac:dyDescent="0.15">
      <c r="A338" s="215" t="s">
        <v>223</v>
      </c>
      <c r="B338" s="138"/>
      <c r="C338" s="159"/>
      <c r="D338" s="75"/>
      <c r="E338" s="75"/>
      <c r="F338" s="13"/>
      <c r="G338" s="162"/>
      <c r="H338" s="13"/>
    </row>
    <row r="339" spans="1:8" ht="14.25" customHeight="1" x14ac:dyDescent="0.15">
      <c r="A339" s="202"/>
      <c r="B339" s="16"/>
      <c r="C339" s="14"/>
      <c r="D339" s="3"/>
      <c r="E339" s="3"/>
      <c r="F339" s="1"/>
      <c r="G339" s="142"/>
      <c r="H339" s="1"/>
    </row>
    <row r="340" spans="1:8" ht="14.25" customHeight="1" x14ac:dyDescent="0.15">
      <c r="A340" s="18" t="s">
        <v>224</v>
      </c>
      <c r="B340" s="42" t="s">
        <v>43</v>
      </c>
      <c r="C340" s="122" t="s">
        <v>225</v>
      </c>
      <c r="D340" s="3"/>
      <c r="E340" s="3"/>
      <c r="F340" s="1"/>
      <c r="G340" s="201" t="s">
        <v>226</v>
      </c>
      <c r="H340" s="1"/>
    </row>
    <row r="341" spans="1:8" ht="14.25" customHeight="1" x14ac:dyDescent="0.15">
      <c r="A341" s="18"/>
      <c r="B341" s="46" t="s">
        <v>74</v>
      </c>
      <c r="C341" s="196" t="s">
        <v>227</v>
      </c>
      <c r="D341" s="194" t="s">
        <v>487</v>
      </c>
      <c r="E341" s="195"/>
      <c r="F341" s="1"/>
      <c r="G341" s="201"/>
      <c r="H341" s="1"/>
    </row>
    <row r="342" spans="1:8" ht="14.25" customHeight="1" x14ac:dyDescent="0.15">
      <c r="A342" s="18"/>
      <c r="B342" s="16"/>
      <c r="C342" s="196"/>
      <c r="D342" s="3"/>
      <c r="E342" s="3"/>
      <c r="F342" s="1"/>
      <c r="G342" s="120"/>
      <c r="H342" s="1"/>
    </row>
    <row r="343" spans="1:8" ht="14.25" customHeight="1" x14ac:dyDescent="0.15">
      <c r="A343" s="18"/>
      <c r="B343" s="78" t="s">
        <v>75</v>
      </c>
      <c r="C343" s="208" t="s">
        <v>228</v>
      </c>
      <c r="D343" s="194" t="s">
        <v>487</v>
      </c>
      <c r="E343" s="195"/>
      <c r="F343" s="1"/>
      <c r="G343" s="201" t="s">
        <v>229</v>
      </c>
      <c r="H343" s="1"/>
    </row>
    <row r="344" spans="1:8" ht="14.25" customHeight="1" x14ac:dyDescent="0.15">
      <c r="A344" s="18"/>
      <c r="B344" s="16"/>
      <c r="C344" s="208"/>
      <c r="D344" s="3"/>
      <c r="E344" s="3"/>
      <c r="F344" s="1"/>
      <c r="G344" s="201"/>
      <c r="H344" s="1"/>
    </row>
    <row r="345" spans="1:8" ht="14.25" customHeight="1" x14ac:dyDescent="0.15">
      <c r="A345" s="18"/>
      <c r="B345" s="78" t="s">
        <v>76</v>
      </c>
      <c r="C345" s="196" t="s">
        <v>230</v>
      </c>
      <c r="D345" s="194" t="s">
        <v>487</v>
      </c>
      <c r="E345" s="195"/>
      <c r="F345" s="1"/>
      <c r="G345" s="201" t="s">
        <v>231</v>
      </c>
      <c r="H345" s="1"/>
    </row>
    <row r="346" spans="1:8" ht="14.25" customHeight="1" x14ac:dyDescent="0.15">
      <c r="A346" s="18"/>
      <c r="B346" s="16"/>
      <c r="C346" s="196"/>
      <c r="D346" s="3"/>
      <c r="E346" s="3"/>
      <c r="F346" s="1"/>
      <c r="G346" s="201"/>
      <c r="H346" s="1"/>
    </row>
    <row r="347" spans="1:8" ht="14.25" customHeight="1" x14ac:dyDescent="0.15">
      <c r="A347" s="18"/>
      <c r="B347" s="78" t="s">
        <v>146</v>
      </c>
      <c r="C347" s="196" t="s">
        <v>232</v>
      </c>
      <c r="D347" s="194" t="s">
        <v>487</v>
      </c>
      <c r="E347" s="195"/>
      <c r="F347" s="1"/>
      <c r="G347" s="201" t="s">
        <v>233</v>
      </c>
      <c r="H347" s="1"/>
    </row>
    <row r="348" spans="1:8" ht="14.25" customHeight="1" x14ac:dyDescent="0.15">
      <c r="A348" s="18"/>
      <c r="B348" s="16"/>
      <c r="C348" s="206"/>
      <c r="D348" s="3"/>
      <c r="E348" s="3"/>
      <c r="F348" s="1"/>
      <c r="G348" s="201"/>
      <c r="H348" s="1"/>
    </row>
    <row r="349" spans="1:8" ht="14.25" customHeight="1" x14ac:dyDescent="0.15">
      <c r="A349" s="18" t="s">
        <v>234</v>
      </c>
      <c r="B349" s="42" t="s">
        <v>43</v>
      </c>
      <c r="C349" s="196" t="s">
        <v>235</v>
      </c>
      <c r="D349" s="194" t="s">
        <v>487</v>
      </c>
      <c r="E349" s="195"/>
      <c r="F349" s="1" t="s">
        <v>236</v>
      </c>
      <c r="G349" s="69" t="s">
        <v>237</v>
      </c>
      <c r="H349" s="1"/>
    </row>
    <row r="350" spans="1:8" ht="14.25" customHeight="1" x14ac:dyDescent="0.15">
      <c r="A350" s="18"/>
      <c r="B350" s="16"/>
      <c r="C350" s="196"/>
      <c r="D350" s="3"/>
      <c r="E350" s="3"/>
      <c r="F350" s="1"/>
      <c r="G350" s="69"/>
      <c r="H350" s="1"/>
    </row>
    <row r="351" spans="1:8" ht="14.25" customHeight="1" x14ac:dyDescent="0.15">
      <c r="A351" s="18"/>
      <c r="B351" s="16"/>
      <c r="C351" s="14"/>
      <c r="D351" s="3"/>
      <c r="E351" s="3"/>
      <c r="F351" s="1"/>
      <c r="G351" s="74"/>
      <c r="H351" s="1"/>
    </row>
    <row r="352" spans="1:8" ht="14.25" customHeight="1" x14ac:dyDescent="0.15">
      <c r="A352" s="18"/>
      <c r="B352" s="42" t="s">
        <v>39</v>
      </c>
      <c r="C352" s="196" t="s">
        <v>238</v>
      </c>
      <c r="D352" s="194" t="s">
        <v>487</v>
      </c>
      <c r="E352" s="195"/>
      <c r="F352" s="1"/>
      <c r="G352" s="69" t="s">
        <v>239</v>
      </c>
      <c r="H352" s="1"/>
    </row>
    <row r="353" spans="1:8" ht="14.25" customHeight="1" x14ac:dyDescent="0.15">
      <c r="A353" s="18"/>
      <c r="B353" s="16"/>
      <c r="C353" s="196"/>
      <c r="D353" s="3"/>
      <c r="E353" s="3"/>
      <c r="F353" s="1"/>
      <c r="G353" s="69"/>
      <c r="H353" s="1"/>
    </row>
    <row r="354" spans="1:8" ht="14.25" customHeight="1" x14ac:dyDescent="0.15">
      <c r="A354" s="18"/>
      <c r="B354" s="16"/>
      <c r="C354" s="14"/>
      <c r="D354" s="3"/>
      <c r="E354" s="3"/>
      <c r="F354" s="1"/>
      <c r="G354" s="74"/>
      <c r="H354" s="1"/>
    </row>
    <row r="355" spans="1:8" ht="14.25" customHeight="1" x14ac:dyDescent="0.15">
      <c r="A355" s="18" t="s">
        <v>240</v>
      </c>
      <c r="B355" s="42" t="s">
        <v>43</v>
      </c>
      <c r="C355" s="196" t="s">
        <v>241</v>
      </c>
      <c r="D355" s="194" t="s">
        <v>487</v>
      </c>
      <c r="E355" s="195"/>
      <c r="F355" s="1"/>
      <c r="G355" s="201" t="s">
        <v>242</v>
      </c>
      <c r="H355" s="1"/>
    </row>
    <row r="356" spans="1:8" ht="14.25" customHeight="1" x14ac:dyDescent="0.15">
      <c r="A356" s="18"/>
      <c r="B356" s="16"/>
      <c r="C356" s="196"/>
      <c r="D356" s="3"/>
      <c r="E356" s="3"/>
      <c r="F356" s="1"/>
      <c r="G356" s="201"/>
      <c r="H356" s="1"/>
    </row>
    <row r="357" spans="1:8" ht="14.25" customHeight="1" x14ac:dyDescent="0.15">
      <c r="A357" s="18"/>
      <c r="B357" s="16"/>
      <c r="C357" s="14"/>
      <c r="D357" s="3"/>
      <c r="E357" s="3"/>
      <c r="F357" s="1"/>
      <c r="G357" s="74"/>
      <c r="H357" s="1"/>
    </row>
    <row r="358" spans="1:8" ht="14.25" customHeight="1" x14ac:dyDescent="0.15">
      <c r="A358" s="18"/>
      <c r="B358" s="42" t="s">
        <v>39</v>
      </c>
      <c r="C358" s="196" t="s">
        <v>243</v>
      </c>
      <c r="D358" s="194" t="s">
        <v>487</v>
      </c>
      <c r="E358" s="195"/>
      <c r="F358" s="1"/>
      <c r="G358" s="201" t="s">
        <v>244</v>
      </c>
      <c r="H358" s="1"/>
    </row>
    <row r="359" spans="1:8" ht="14.25" customHeight="1" x14ac:dyDescent="0.15">
      <c r="A359" s="18"/>
      <c r="B359" s="16"/>
      <c r="C359" s="206"/>
      <c r="D359" s="3"/>
      <c r="E359" s="3"/>
      <c r="F359" s="1"/>
      <c r="G359" s="201"/>
      <c r="H359" s="1"/>
    </row>
    <row r="360" spans="1:8" ht="14.25" customHeight="1" x14ac:dyDescent="0.15">
      <c r="A360" s="18"/>
      <c r="B360" s="16"/>
      <c r="C360" s="206"/>
      <c r="D360" s="3"/>
      <c r="E360" s="3"/>
      <c r="F360" s="1"/>
      <c r="G360" s="74"/>
      <c r="H360" s="1"/>
    </row>
    <row r="361" spans="1:8" ht="14.25" customHeight="1" x14ac:dyDescent="0.15">
      <c r="A361" s="18"/>
      <c r="B361" s="16"/>
      <c r="C361" s="206"/>
      <c r="D361" s="3"/>
      <c r="E361" s="3"/>
      <c r="F361" s="1"/>
      <c r="G361" s="74"/>
      <c r="H361" s="1"/>
    </row>
    <row r="362" spans="1:8" ht="14.25" customHeight="1" x14ac:dyDescent="0.15">
      <c r="A362" s="18"/>
      <c r="B362" s="16"/>
      <c r="C362" s="22"/>
      <c r="D362" s="3"/>
      <c r="E362" s="3"/>
      <c r="F362" s="1"/>
      <c r="G362" s="74"/>
      <c r="H362" s="1"/>
    </row>
    <row r="363" spans="1:8" ht="14.25" customHeight="1" x14ac:dyDescent="0.15">
      <c r="A363" s="202" t="s">
        <v>245</v>
      </c>
      <c r="B363" s="42" t="s">
        <v>43</v>
      </c>
      <c r="C363" s="196" t="s">
        <v>246</v>
      </c>
      <c r="D363" s="194" t="s">
        <v>487</v>
      </c>
      <c r="E363" s="195"/>
      <c r="F363" s="1"/>
      <c r="G363" s="201" t="s">
        <v>247</v>
      </c>
      <c r="H363" s="1"/>
    </row>
    <row r="364" spans="1:8" ht="14.25" customHeight="1" x14ac:dyDescent="0.15">
      <c r="A364" s="202"/>
      <c r="B364" s="16"/>
      <c r="C364" s="196"/>
      <c r="D364" s="3"/>
      <c r="E364" s="3"/>
      <c r="F364" s="1"/>
      <c r="G364" s="201"/>
      <c r="H364" s="1"/>
    </row>
    <row r="365" spans="1:8" ht="14.25" customHeight="1" x14ac:dyDescent="0.15">
      <c r="A365" s="18"/>
      <c r="B365" s="16"/>
      <c r="C365" s="14"/>
      <c r="D365" s="3"/>
      <c r="E365" s="3"/>
      <c r="F365" s="1"/>
      <c r="G365" s="74"/>
      <c r="H365" s="1"/>
    </row>
    <row r="366" spans="1:8" ht="14.25" customHeight="1" x14ac:dyDescent="0.15">
      <c r="A366" s="18"/>
      <c r="B366" s="42" t="s">
        <v>39</v>
      </c>
      <c r="C366" s="196" t="s">
        <v>248</v>
      </c>
      <c r="D366" s="194" t="s">
        <v>487</v>
      </c>
      <c r="E366" s="195"/>
      <c r="F366" s="1"/>
      <c r="G366" s="201" t="s">
        <v>249</v>
      </c>
      <c r="H366" s="1"/>
    </row>
    <row r="367" spans="1:8" ht="14.25" customHeight="1" x14ac:dyDescent="0.15">
      <c r="A367" s="18"/>
      <c r="B367" s="16"/>
      <c r="C367" s="196"/>
      <c r="D367" s="3"/>
      <c r="E367" s="3"/>
      <c r="F367" s="1"/>
      <c r="G367" s="201"/>
      <c r="H367" s="1"/>
    </row>
    <row r="368" spans="1:8" ht="14.25" customHeight="1" x14ac:dyDescent="0.15">
      <c r="A368" s="18"/>
      <c r="B368" s="16"/>
      <c r="C368" s="196"/>
      <c r="D368" s="3"/>
      <c r="E368" s="3"/>
      <c r="F368" s="1"/>
      <c r="G368" s="74"/>
      <c r="H368" s="1"/>
    </row>
    <row r="369" spans="1:8" ht="14.25" customHeight="1" x14ac:dyDescent="0.15">
      <c r="A369" s="18"/>
      <c r="B369" s="16"/>
      <c r="C369" s="14"/>
      <c r="D369" s="3"/>
      <c r="E369" s="3"/>
      <c r="F369" s="1"/>
      <c r="G369" s="142"/>
      <c r="H369" s="1"/>
    </row>
    <row r="370" spans="1:8" ht="14.25" customHeight="1" x14ac:dyDescent="0.15">
      <c r="A370" s="202" t="s">
        <v>250</v>
      </c>
      <c r="B370" s="42" t="s">
        <v>43</v>
      </c>
      <c r="C370" s="196" t="s">
        <v>251</v>
      </c>
      <c r="D370" s="194" t="s">
        <v>487</v>
      </c>
      <c r="E370" s="195"/>
      <c r="F370" s="1" t="s">
        <v>252</v>
      </c>
      <c r="G370" s="201" t="s">
        <v>374</v>
      </c>
      <c r="H370" s="1"/>
    </row>
    <row r="371" spans="1:8" ht="14.25" customHeight="1" x14ac:dyDescent="0.15">
      <c r="A371" s="202"/>
      <c r="B371" s="16"/>
      <c r="C371" s="196"/>
      <c r="D371" s="3"/>
      <c r="E371" s="3"/>
      <c r="F371" s="1"/>
      <c r="G371" s="201"/>
      <c r="H371" s="1"/>
    </row>
    <row r="372" spans="1:8" ht="14.25" customHeight="1" x14ac:dyDescent="0.15">
      <c r="A372" s="18"/>
      <c r="B372" s="16"/>
      <c r="C372" s="196"/>
      <c r="D372" s="3"/>
      <c r="E372" s="3"/>
      <c r="F372" s="1"/>
      <c r="G372" s="142"/>
      <c r="H372" s="1"/>
    </row>
    <row r="373" spans="1:8" ht="14.25" customHeight="1" x14ac:dyDescent="0.15">
      <c r="A373" s="19"/>
      <c r="B373" s="17"/>
      <c r="C373" s="132"/>
      <c r="D373" s="6"/>
      <c r="E373" s="6"/>
      <c r="F373" s="5"/>
      <c r="G373" s="108"/>
      <c r="H373" s="5"/>
    </row>
    <row r="374" spans="1:8" ht="14.25" customHeight="1" x14ac:dyDescent="0.15">
      <c r="A374" s="20"/>
      <c r="B374" s="40" t="s">
        <v>39</v>
      </c>
      <c r="C374" s="203" t="s">
        <v>308</v>
      </c>
      <c r="D374" s="194" t="s">
        <v>487</v>
      </c>
      <c r="E374" s="195"/>
      <c r="F374" s="13"/>
      <c r="G374" s="218" t="s">
        <v>309</v>
      </c>
      <c r="H374" s="13"/>
    </row>
    <row r="375" spans="1:8" ht="14.25" customHeight="1" x14ac:dyDescent="0.15">
      <c r="A375" s="18"/>
      <c r="B375" s="42"/>
      <c r="C375" s="206"/>
      <c r="D375" s="3"/>
      <c r="E375" s="3"/>
      <c r="F375" s="1"/>
      <c r="G375" s="201"/>
      <c r="H375" s="1"/>
    </row>
    <row r="376" spans="1:8" ht="14.25" customHeight="1" x14ac:dyDescent="0.15">
      <c r="A376" s="18"/>
      <c r="B376" s="16"/>
      <c r="C376" s="206"/>
      <c r="D376" s="3"/>
      <c r="E376" s="3"/>
      <c r="F376" s="1"/>
      <c r="G376" s="142"/>
      <c r="H376" s="1"/>
    </row>
    <row r="377" spans="1:8" ht="14.25" customHeight="1" x14ac:dyDescent="0.15">
      <c r="A377" s="18"/>
      <c r="B377" s="16"/>
      <c r="C377" s="14"/>
      <c r="D377" s="3"/>
      <c r="E377" s="3"/>
      <c r="F377" s="1"/>
      <c r="G377" s="142"/>
      <c r="H377" s="1"/>
    </row>
    <row r="378" spans="1:8" ht="14.25" customHeight="1" x14ac:dyDescent="0.15">
      <c r="A378" s="18" t="s">
        <v>253</v>
      </c>
      <c r="B378" s="42" t="s">
        <v>43</v>
      </c>
      <c r="C378" s="196" t="s">
        <v>375</v>
      </c>
      <c r="D378" s="194" t="s">
        <v>488</v>
      </c>
      <c r="E378" s="195"/>
      <c r="F378" s="1" t="s">
        <v>254</v>
      </c>
      <c r="G378" s="201" t="s">
        <v>376</v>
      </c>
      <c r="H378" s="1"/>
    </row>
    <row r="379" spans="1:8" ht="14.25" customHeight="1" x14ac:dyDescent="0.15">
      <c r="A379" s="18"/>
      <c r="B379" s="46"/>
      <c r="C379" s="196"/>
      <c r="D379" s="68"/>
      <c r="E379" s="68"/>
      <c r="F379" s="1"/>
      <c r="G379" s="201"/>
      <c r="H379" s="1"/>
    </row>
    <row r="380" spans="1:8" ht="14.25" customHeight="1" x14ac:dyDescent="0.15">
      <c r="A380" s="18"/>
      <c r="B380" s="46"/>
      <c r="C380" s="220" t="s">
        <v>311</v>
      </c>
      <c r="D380" s="68"/>
      <c r="E380" s="68"/>
      <c r="F380" s="1"/>
      <c r="G380" s="201" t="s">
        <v>310</v>
      </c>
      <c r="H380" s="1"/>
    </row>
    <row r="381" spans="1:8" ht="14.25" customHeight="1" x14ac:dyDescent="0.15">
      <c r="A381" s="18"/>
      <c r="B381" s="46"/>
      <c r="C381" s="221"/>
      <c r="D381" s="68"/>
      <c r="E381" s="68"/>
      <c r="F381" s="1"/>
      <c r="G381" s="210"/>
      <c r="H381" s="1"/>
    </row>
    <row r="382" spans="1:8" ht="14.25" customHeight="1" x14ac:dyDescent="0.15">
      <c r="A382" s="18"/>
      <c r="B382" s="46"/>
      <c r="C382" s="70" t="s">
        <v>316</v>
      </c>
      <c r="D382" s="68"/>
      <c r="E382" s="68"/>
      <c r="F382" s="1"/>
      <c r="G382" s="120"/>
      <c r="H382" s="1"/>
    </row>
    <row r="383" spans="1:8" ht="14.25" customHeight="1" x14ac:dyDescent="0.15">
      <c r="A383" s="18"/>
      <c r="B383" s="46"/>
      <c r="C383" s="125"/>
      <c r="D383" s="68"/>
      <c r="E383" s="68"/>
      <c r="F383" s="1"/>
      <c r="G383" s="120"/>
      <c r="H383" s="1"/>
    </row>
    <row r="384" spans="1:8" ht="14.25" customHeight="1" x14ac:dyDescent="0.15">
      <c r="A384" s="18"/>
      <c r="B384" s="42" t="s">
        <v>39</v>
      </c>
      <c r="C384" s="222" t="s">
        <v>315</v>
      </c>
      <c r="D384" s="194" t="s">
        <v>487</v>
      </c>
      <c r="E384" s="195"/>
      <c r="F384" s="1"/>
      <c r="G384" s="201" t="s">
        <v>377</v>
      </c>
      <c r="H384" s="1"/>
    </row>
    <row r="385" spans="1:8" ht="14.25" customHeight="1" x14ac:dyDescent="0.15">
      <c r="A385" s="18"/>
      <c r="B385" s="46"/>
      <c r="C385" s="222"/>
      <c r="D385" s="68"/>
      <c r="E385" s="68"/>
      <c r="F385" s="1"/>
      <c r="G385" s="201"/>
      <c r="H385" s="1"/>
    </row>
    <row r="386" spans="1:8" ht="14.25" customHeight="1" x14ac:dyDescent="0.15">
      <c r="A386" s="18"/>
      <c r="B386" s="46"/>
      <c r="C386" s="223"/>
      <c r="D386" s="68"/>
      <c r="E386" s="68"/>
      <c r="F386" s="1"/>
      <c r="G386" s="120"/>
      <c r="H386" s="1"/>
    </row>
    <row r="387" spans="1:8" ht="14.25" customHeight="1" x14ac:dyDescent="0.15">
      <c r="A387" s="18"/>
      <c r="B387" s="46"/>
      <c r="C387" s="72" t="s">
        <v>312</v>
      </c>
      <c r="D387" s="68"/>
      <c r="E387" s="68"/>
      <c r="F387" s="1"/>
      <c r="G387" s="120"/>
      <c r="H387" s="1"/>
    </row>
    <row r="388" spans="1:8" ht="14.25" customHeight="1" x14ac:dyDescent="0.15">
      <c r="A388" s="18"/>
      <c r="B388" s="46"/>
      <c r="C388" s="72" t="s">
        <v>313</v>
      </c>
      <c r="D388" s="68"/>
      <c r="E388" s="68"/>
      <c r="F388" s="1"/>
      <c r="G388" s="120"/>
      <c r="H388" s="1"/>
    </row>
    <row r="389" spans="1:8" ht="14.25" customHeight="1" x14ac:dyDescent="0.15">
      <c r="A389" s="18"/>
      <c r="B389" s="46"/>
      <c r="C389" s="72" t="s">
        <v>314</v>
      </c>
      <c r="D389" s="68"/>
      <c r="E389" s="68"/>
      <c r="F389" s="1"/>
      <c r="G389" s="120"/>
      <c r="H389" s="1"/>
    </row>
    <row r="390" spans="1:8" ht="14.25" customHeight="1" x14ac:dyDescent="0.15">
      <c r="A390" s="18"/>
      <c r="B390" s="46"/>
      <c r="C390" s="130"/>
      <c r="D390" s="68"/>
      <c r="E390" s="68"/>
      <c r="F390" s="1"/>
      <c r="G390" s="120"/>
      <c r="H390" s="1"/>
    </row>
    <row r="391" spans="1:8" ht="14.25" customHeight="1" x14ac:dyDescent="0.15">
      <c r="A391" s="18"/>
      <c r="B391" s="42" t="s">
        <v>44</v>
      </c>
      <c r="C391" s="22" t="s">
        <v>318</v>
      </c>
      <c r="D391" s="194" t="s">
        <v>487</v>
      </c>
      <c r="E391" s="195"/>
      <c r="F391" s="1"/>
      <c r="G391" s="201" t="s">
        <v>378</v>
      </c>
      <c r="H391" s="1"/>
    </row>
    <row r="392" spans="1:8" ht="14.25" customHeight="1" x14ac:dyDescent="0.15">
      <c r="A392" s="18"/>
      <c r="B392" s="46"/>
      <c r="C392" s="2" t="s">
        <v>379</v>
      </c>
      <c r="D392" s="68"/>
      <c r="E392" s="68"/>
      <c r="F392" s="1"/>
      <c r="G392" s="201"/>
      <c r="H392" s="1"/>
    </row>
    <row r="393" spans="1:8" ht="14.25" customHeight="1" x14ac:dyDescent="0.15">
      <c r="A393" s="18"/>
      <c r="B393" s="266"/>
      <c r="C393" s="196" t="s">
        <v>516</v>
      </c>
      <c r="D393" s="68"/>
      <c r="E393" s="68"/>
      <c r="F393" s="1"/>
      <c r="G393" s="201" t="s">
        <v>477</v>
      </c>
      <c r="H393" s="1"/>
    </row>
    <row r="394" spans="1:8" ht="14.25" customHeight="1" x14ac:dyDescent="0.15">
      <c r="A394" s="18"/>
      <c r="B394" s="46"/>
      <c r="C394" s="196"/>
      <c r="D394" s="68"/>
      <c r="E394" s="68"/>
      <c r="F394" s="1"/>
      <c r="G394" s="210"/>
      <c r="H394" s="1"/>
    </row>
    <row r="395" spans="1:8" ht="14.25" customHeight="1" x14ac:dyDescent="0.15">
      <c r="A395" s="18"/>
      <c r="B395" s="46"/>
      <c r="C395" s="207"/>
      <c r="D395" s="68"/>
      <c r="E395" s="68"/>
      <c r="F395" s="1"/>
      <c r="G395" s="120"/>
      <c r="H395" s="1"/>
    </row>
    <row r="396" spans="1:8" ht="14.25" customHeight="1" x14ac:dyDescent="0.15">
      <c r="A396" s="18"/>
      <c r="B396" s="266"/>
      <c r="C396" s="2" t="s">
        <v>514</v>
      </c>
      <c r="D396" s="68"/>
      <c r="E396" s="68"/>
      <c r="F396" s="1"/>
      <c r="G396" s="120"/>
      <c r="H396" s="1"/>
    </row>
    <row r="397" spans="1:8" ht="14.25" customHeight="1" x14ac:dyDescent="0.15">
      <c r="A397" s="18"/>
      <c r="B397" s="266"/>
      <c r="C397" s="224" t="s">
        <v>515</v>
      </c>
      <c r="D397" s="68"/>
      <c r="E397" s="68"/>
      <c r="F397" s="1"/>
      <c r="G397" s="120"/>
      <c r="H397" s="1"/>
    </row>
    <row r="398" spans="1:8" ht="14.25" customHeight="1" x14ac:dyDescent="0.15">
      <c r="A398" s="18"/>
      <c r="B398" s="46"/>
      <c r="C398" s="225"/>
      <c r="D398" s="68"/>
      <c r="E398" s="68"/>
      <c r="F398" s="1"/>
      <c r="G398" s="120"/>
      <c r="H398" s="1"/>
    </row>
    <row r="399" spans="1:8" ht="14.25" customHeight="1" x14ac:dyDescent="0.15">
      <c r="A399" s="18"/>
      <c r="B399" s="46"/>
      <c r="C399" s="2"/>
      <c r="D399" s="68"/>
      <c r="E399" s="68"/>
      <c r="F399" s="1"/>
      <c r="G399" s="120"/>
      <c r="H399" s="1"/>
    </row>
    <row r="400" spans="1:8" ht="14.25" customHeight="1" x14ac:dyDescent="0.15">
      <c r="A400" s="18"/>
      <c r="B400" s="42" t="s">
        <v>37</v>
      </c>
      <c r="C400" s="198" t="s">
        <v>319</v>
      </c>
      <c r="D400" s="194" t="s">
        <v>487</v>
      </c>
      <c r="E400" s="195"/>
      <c r="F400" s="1"/>
      <c r="G400" s="201" t="s">
        <v>474</v>
      </c>
      <c r="H400" s="1"/>
    </row>
    <row r="401" spans="1:8" ht="14.25" customHeight="1" x14ac:dyDescent="0.15">
      <c r="A401" s="18"/>
      <c r="B401" s="16"/>
      <c r="C401" s="198"/>
      <c r="D401" s="3"/>
      <c r="E401" s="3"/>
      <c r="F401" s="1"/>
      <c r="G401" s="201"/>
      <c r="H401" s="1"/>
    </row>
    <row r="402" spans="1:8" ht="14.25" customHeight="1" x14ac:dyDescent="0.15">
      <c r="A402" s="18"/>
      <c r="B402" s="16"/>
      <c r="C402" s="197" t="s">
        <v>320</v>
      </c>
      <c r="D402" s="3"/>
      <c r="E402" s="3"/>
      <c r="F402" s="1"/>
      <c r="G402" s="131"/>
      <c r="H402" s="1"/>
    </row>
    <row r="403" spans="1:8" ht="14.25" customHeight="1" x14ac:dyDescent="0.15">
      <c r="A403" s="18"/>
      <c r="B403" s="16"/>
      <c r="C403" s="198"/>
      <c r="D403" s="3"/>
      <c r="E403" s="3"/>
      <c r="F403" s="1"/>
      <c r="G403" s="74"/>
      <c r="H403" s="1"/>
    </row>
    <row r="404" spans="1:8" ht="14.25" customHeight="1" x14ac:dyDescent="0.15">
      <c r="A404" s="18"/>
      <c r="B404" s="16"/>
      <c r="C404" s="198"/>
      <c r="D404" s="3"/>
      <c r="E404" s="3"/>
      <c r="F404" s="1"/>
      <c r="G404" s="74"/>
      <c r="H404" s="1"/>
    </row>
    <row r="405" spans="1:8" ht="14.25" customHeight="1" x14ac:dyDescent="0.15">
      <c r="A405" s="18"/>
      <c r="B405" s="16"/>
      <c r="C405" s="23"/>
      <c r="D405" s="3"/>
      <c r="E405" s="3"/>
      <c r="F405" s="1"/>
      <c r="G405" s="74"/>
      <c r="H405" s="1"/>
    </row>
    <row r="406" spans="1:8" ht="14.25" customHeight="1" x14ac:dyDescent="0.15">
      <c r="A406" s="202" t="s">
        <v>255</v>
      </c>
      <c r="B406" s="42" t="s">
        <v>43</v>
      </c>
      <c r="C406" s="196" t="s">
        <v>256</v>
      </c>
      <c r="D406" s="194" t="s">
        <v>487</v>
      </c>
      <c r="E406" s="195"/>
      <c r="F406" s="1"/>
      <c r="G406" s="201" t="s">
        <v>257</v>
      </c>
      <c r="H406" s="1"/>
    </row>
    <row r="407" spans="1:8" ht="14.25" customHeight="1" x14ac:dyDescent="0.15">
      <c r="A407" s="202"/>
      <c r="B407" s="16"/>
      <c r="C407" s="196"/>
      <c r="D407" s="3"/>
      <c r="E407" s="3"/>
      <c r="F407" s="1"/>
      <c r="G407" s="201"/>
      <c r="H407" s="1"/>
    </row>
    <row r="408" spans="1:8" ht="14.25" customHeight="1" x14ac:dyDescent="0.15">
      <c r="A408" s="18"/>
      <c r="B408" s="16"/>
      <c r="C408" s="14" t="s">
        <v>258</v>
      </c>
      <c r="D408" s="3"/>
      <c r="E408" s="3"/>
      <c r="F408" s="1"/>
      <c r="G408" s="74"/>
      <c r="H408" s="1"/>
    </row>
    <row r="409" spans="1:8" ht="14.25" customHeight="1" x14ac:dyDescent="0.15">
      <c r="A409" s="19"/>
      <c r="B409" s="17"/>
      <c r="C409" s="15"/>
      <c r="D409" s="6"/>
      <c r="E409" s="6"/>
      <c r="F409" s="5"/>
      <c r="G409" s="161"/>
      <c r="H409" s="5"/>
    </row>
    <row r="410" spans="1:8" ht="14.25" customHeight="1" x14ac:dyDescent="0.15">
      <c r="A410" s="20"/>
      <c r="B410" s="40" t="s">
        <v>39</v>
      </c>
      <c r="C410" s="217" t="s">
        <v>259</v>
      </c>
      <c r="D410" s="194" t="s">
        <v>487</v>
      </c>
      <c r="E410" s="195"/>
      <c r="F410" s="13"/>
      <c r="G410" s="218" t="s">
        <v>260</v>
      </c>
      <c r="H410" s="13"/>
    </row>
    <row r="411" spans="1:8" ht="14.25" customHeight="1" x14ac:dyDescent="0.15">
      <c r="A411" s="18"/>
      <c r="B411" s="16"/>
      <c r="C411" s="198"/>
      <c r="D411" s="3"/>
      <c r="E411" s="3"/>
      <c r="F411" s="1"/>
      <c r="G411" s="201"/>
      <c r="H411" s="1"/>
    </row>
    <row r="412" spans="1:8" ht="14.25" customHeight="1" x14ac:dyDescent="0.15">
      <c r="A412" s="18"/>
      <c r="B412" s="16"/>
      <c r="C412" s="198"/>
      <c r="D412" s="3"/>
      <c r="E412" s="3"/>
      <c r="F412" s="1"/>
      <c r="G412" s="120"/>
      <c r="H412" s="1"/>
    </row>
    <row r="413" spans="1:8" ht="14.25" customHeight="1" x14ac:dyDescent="0.15">
      <c r="A413" s="18"/>
      <c r="B413" s="16"/>
      <c r="C413" s="22"/>
      <c r="D413" s="3"/>
      <c r="E413" s="3"/>
      <c r="F413" s="1"/>
      <c r="G413" s="142"/>
      <c r="H413" s="1"/>
    </row>
    <row r="414" spans="1:8" ht="14.25" customHeight="1" x14ac:dyDescent="0.15">
      <c r="A414" s="18"/>
      <c r="B414" s="42" t="s">
        <v>44</v>
      </c>
      <c r="C414" s="198" t="s">
        <v>332</v>
      </c>
      <c r="D414" s="194" t="s">
        <v>487</v>
      </c>
      <c r="E414" s="195"/>
      <c r="F414" s="79"/>
      <c r="G414" s="80" t="s">
        <v>145</v>
      </c>
      <c r="H414" s="1"/>
    </row>
    <row r="415" spans="1:8" ht="14.25" customHeight="1" x14ac:dyDescent="0.15">
      <c r="A415" s="18"/>
      <c r="B415" s="53"/>
      <c r="C415" s="219"/>
      <c r="D415" s="81"/>
      <c r="E415" s="81"/>
      <c r="F415" s="79"/>
      <c r="G415" s="69"/>
      <c r="H415" s="1"/>
    </row>
    <row r="416" spans="1:8" ht="14.25" customHeight="1" x14ac:dyDescent="0.15">
      <c r="A416" s="18"/>
      <c r="B416" s="53"/>
      <c r="C416" s="219"/>
      <c r="D416" s="81"/>
      <c r="E416" s="81"/>
      <c r="F416" s="79"/>
      <c r="G416" s="69"/>
      <c r="H416" s="1"/>
    </row>
    <row r="417" spans="1:8" ht="14.1" customHeight="1" x14ac:dyDescent="0.15">
      <c r="A417" s="18"/>
      <c r="B417" s="16"/>
      <c r="C417" s="22"/>
      <c r="D417" s="3"/>
      <c r="E417" s="3"/>
      <c r="F417" s="1"/>
      <c r="G417" s="142"/>
      <c r="H417" s="1"/>
    </row>
    <row r="418" spans="1:8" ht="14.25" customHeight="1" x14ac:dyDescent="0.15">
      <c r="A418" s="18"/>
      <c r="B418" s="42" t="s">
        <v>37</v>
      </c>
      <c r="C418" s="198" t="s">
        <v>333</v>
      </c>
      <c r="D418" s="81"/>
      <c r="E418" s="81"/>
      <c r="F418" s="79"/>
      <c r="G418" s="69"/>
      <c r="H418" s="1"/>
    </row>
    <row r="419" spans="1:8" ht="14.25" customHeight="1" x14ac:dyDescent="0.15">
      <c r="A419" s="18"/>
      <c r="B419" s="42"/>
      <c r="C419" s="219"/>
      <c r="D419" s="3"/>
      <c r="E419" s="3"/>
      <c r="F419" s="1"/>
      <c r="G419" s="69"/>
      <c r="H419" s="1"/>
    </row>
    <row r="420" spans="1:8" ht="14.25" customHeight="1" x14ac:dyDescent="0.15">
      <c r="A420" s="18"/>
      <c r="B420" s="78" t="s">
        <v>74</v>
      </c>
      <c r="C420" s="198" t="s">
        <v>334</v>
      </c>
      <c r="D420" s="194" t="s">
        <v>487</v>
      </c>
      <c r="E420" s="195"/>
      <c r="F420" s="83" t="s">
        <v>139</v>
      </c>
      <c r="G420" s="201" t="s">
        <v>322</v>
      </c>
      <c r="H420" s="1"/>
    </row>
    <row r="421" spans="1:8" ht="14.25" customHeight="1" x14ac:dyDescent="0.15">
      <c r="A421" s="18"/>
      <c r="B421" s="42"/>
      <c r="C421" s="219"/>
      <c r="D421" s="84"/>
      <c r="E421" s="85"/>
      <c r="F421" s="83" t="s">
        <v>141</v>
      </c>
      <c r="G421" s="201"/>
      <c r="H421" s="1"/>
    </row>
    <row r="422" spans="1:8" ht="14.25" customHeight="1" x14ac:dyDescent="0.15">
      <c r="A422" s="18"/>
      <c r="B422" s="42"/>
      <c r="C422" s="219"/>
      <c r="D422" s="84"/>
      <c r="E422" s="85"/>
      <c r="F422" s="86"/>
      <c r="G422" s="199" t="s">
        <v>321</v>
      </c>
      <c r="H422" s="1"/>
    </row>
    <row r="423" spans="1:8" ht="14.25" customHeight="1" x14ac:dyDescent="0.15">
      <c r="A423" s="18"/>
      <c r="B423" s="42"/>
      <c r="C423" s="219"/>
      <c r="D423" s="84"/>
      <c r="E423" s="85"/>
      <c r="F423" s="86"/>
      <c r="G423" s="200"/>
      <c r="H423" s="1"/>
    </row>
    <row r="424" spans="1:8" ht="14.25" customHeight="1" x14ac:dyDescent="0.15">
      <c r="A424" s="18"/>
      <c r="B424" s="78" t="s">
        <v>72</v>
      </c>
      <c r="C424" s="198" t="s">
        <v>336</v>
      </c>
      <c r="D424" s="194" t="s">
        <v>487</v>
      </c>
      <c r="E424" s="195"/>
      <c r="F424" s="87"/>
      <c r="G424" s="88"/>
      <c r="H424" s="1"/>
    </row>
    <row r="425" spans="1:8" ht="14.25" customHeight="1" x14ac:dyDescent="0.15">
      <c r="A425" s="18"/>
      <c r="B425" s="42"/>
      <c r="C425" s="219"/>
      <c r="D425" s="89"/>
      <c r="E425" s="89"/>
      <c r="F425" s="87"/>
      <c r="G425" s="90"/>
      <c r="H425" s="1"/>
    </row>
    <row r="426" spans="1:8" ht="14.25" customHeight="1" x14ac:dyDescent="0.15">
      <c r="A426" s="18"/>
      <c r="B426" s="42"/>
      <c r="C426" s="219"/>
      <c r="D426" s="89"/>
      <c r="E426" s="89"/>
      <c r="F426" s="87"/>
      <c r="G426" s="90"/>
      <c r="H426" s="1"/>
    </row>
    <row r="427" spans="1:8" ht="14.25" customHeight="1" x14ac:dyDescent="0.15">
      <c r="A427" s="18"/>
      <c r="B427" s="42"/>
      <c r="C427" s="23"/>
      <c r="D427" s="89"/>
      <c r="E427" s="89"/>
      <c r="F427" s="91"/>
      <c r="G427" s="90"/>
      <c r="H427" s="1"/>
    </row>
    <row r="428" spans="1:8" ht="14.25" customHeight="1" x14ac:dyDescent="0.15">
      <c r="A428" s="18"/>
      <c r="B428" s="78" t="s">
        <v>75</v>
      </c>
      <c r="C428" s="198" t="s">
        <v>335</v>
      </c>
      <c r="D428" s="194" t="s">
        <v>487</v>
      </c>
      <c r="E428" s="195"/>
      <c r="F428" s="74" t="s">
        <v>142</v>
      </c>
      <c r="G428" s="201" t="s">
        <v>323</v>
      </c>
      <c r="H428" s="1"/>
    </row>
    <row r="429" spans="1:8" ht="14.25" customHeight="1" x14ac:dyDescent="0.15">
      <c r="A429" s="18"/>
      <c r="B429" s="42"/>
      <c r="C429" s="219"/>
      <c r="D429" s="92"/>
      <c r="E429" s="93"/>
      <c r="F429" s="94"/>
      <c r="G429" s="201"/>
      <c r="H429" s="1"/>
    </row>
    <row r="430" spans="1:8" ht="14.25" customHeight="1" x14ac:dyDescent="0.15">
      <c r="A430" s="18"/>
      <c r="B430" s="42"/>
      <c r="C430" s="133"/>
      <c r="D430" s="92"/>
      <c r="E430" s="93"/>
      <c r="F430" s="94"/>
      <c r="G430" s="199" t="s">
        <v>324</v>
      </c>
      <c r="H430" s="1"/>
    </row>
    <row r="431" spans="1:8" ht="14.25" customHeight="1" x14ac:dyDescent="0.15">
      <c r="A431" s="18"/>
      <c r="B431" s="42"/>
      <c r="C431" s="23"/>
      <c r="D431" s="92"/>
      <c r="E431" s="93"/>
      <c r="F431" s="94"/>
      <c r="G431" s="200"/>
      <c r="H431" s="1"/>
    </row>
    <row r="432" spans="1:8" ht="14.25" customHeight="1" x14ac:dyDescent="0.15">
      <c r="A432" s="18"/>
      <c r="B432" s="78" t="s">
        <v>76</v>
      </c>
      <c r="C432" s="198" t="s">
        <v>342</v>
      </c>
      <c r="D432" s="194" t="s">
        <v>487</v>
      </c>
      <c r="E432" s="195"/>
      <c r="F432" s="74" t="s">
        <v>143</v>
      </c>
      <c r="G432" s="201" t="s">
        <v>327</v>
      </c>
      <c r="H432" s="1"/>
    </row>
    <row r="433" spans="1:8" ht="14.25" customHeight="1" x14ac:dyDescent="0.15">
      <c r="A433" s="18"/>
      <c r="B433" s="42"/>
      <c r="C433" s="219"/>
      <c r="D433" s="92"/>
      <c r="E433" s="93"/>
      <c r="F433" s="96"/>
      <c r="G433" s="201"/>
      <c r="H433" s="1"/>
    </row>
    <row r="434" spans="1:8" ht="14.25" customHeight="1" x14ac:dyDescent="0.15">
      <c r="A434" s="18"/>
      <c r="B434" s="42"/>
      <c r="C434" s="219"/>
      <c r="D434" s="92"/>
      <c r="E434" s="93"/>
      <c r="F434" s="96"/>
      <c r="G434" s="199" t="s">
        <v>325</v>
      </c>
      <c r="H434" s="1"/>
    </row>
    <row r="435" spans="1:8" ht="14.25" customHeight="1" x14ac:dyDescent="0.15">
      <c r="A435" s="18"/>
      <c r="B435" s="42"/>
      <c r="C435" s="133"/>
      <c r="D435" s="92"/>
      <c r="E435" s="93"/>
      <c r="F435" s="96"/>
      <c r="G435" s="200"/>
      <c r="H435" s="1"/>
    </row>
    <row r="436" spans="1:8" ht="14.25" customHeight="1" x14ac:dyDescent="0.15">
      <c r="A436" s="18"/>
      <c r="B436" s="78" t="s">
        <v>146</v>
      </c>
      <c r="C436" s="198" t="s">
        <v>341</v>
      </c>
      <c r="D436" s="194" t="s">
        <v>487</v>
      </c>
      <c r="E436" s="195"/>
      <c r="F436" s="74" t="s">
        <v>144</v>
      </c>
      <c r="G436" s="201" t="s">
        <v>327</v>
      </c>
      <c r="H436" s="1"/>
    </row>
    <row r="437" spans="1:8" ht="14.25" customHeight="1" x14ac:dyDescent="0.15">
      <c r="A437" s="18"/>
      <c r="B437" s="42"/>
      <c r="C437" s="219"/>
      <c r="D437" s="92"/>
      <c r="E437" s="93"/>
      <c r="F437" s="96"/>
      <c r="G437" s="201"/>
      <c r="H437" s="1"/>
    </row>
    <row r="438" spans="1:8" ht="14.25" customHeight="1" x14ac:dyDescent="0.15">
      <c r="A438" s="18"/>
      <c r="B438" s="42"/>
      <c r="C438" s="219"/>
      <c r="D438" s="92"/>
      <c r="E438" s="93"/>
      <c r="F438" s="96"/>
      <c r="G438" s="199" t="s">
        <v>326</v>
      </c>
      <c r="H438" s="1"/>
    </row>
    <row r="439" spans="1:8" ht="14.25" customHeight="1" x14ac:dyDescent="0.15">
      <c r="A439" s="18"/>
      <c r="B439" s="42"/>
      <c r="C439" s="219"/>
      <c r="D439" s="68"/>
      <c r="E439" s="68"/>
      <c r="F439" s="1"/>
      <c r="G439" s="200"/>
      <c r="H439" s="1"/>
    </row>
    <row r="440" spans="1:8" ht="14.25" customHeight="1" x14ac:dyDescent="0.15">
      <c r="A440" s="18"/>
      <c r="B440" s="42"/>
      <c r="C440" s="23"/>
      <c r="D440" s="3"/>
      <c r="E440" s="3"/>
      <c r="F440" s="1"/>
      <c r="G440" s="69"/>
      <c r="H440" s="1"/>
    </row>
    <row r="441" spans="1:8" ht="14.25" customHeight="1" x14ac:dyDescent="0.15">
      <c r="A441" s="18"/>
      <c r="B441" s="42" t="s">
        <v>38</v>
      </c>
      <c r="C441" s="196" t="s">
        <v>328</v>
      </c>
      <c r="D441" s="194" t="s">
        <v>487</v>
      </c>
      <c r="E441" s="195"/>
      <c r="F441" s="1" t="s">
        <v>262</v>
      </c>
      <c r="G441" s="120" t="s">
        <v>263</v>
      </c>
      <c r="H441" s="1"/>
    </row>
    <row r="442" spans="1:8" ht="14.25" customHeight="1" x14ac:dyDescent="0.15">
      <c r="A442" s="18"/>
      <c r="B442" s="16"/>
      <c r="C442" s="196"/>
      <c r="D442" s="3"/>
      <c r="E442" s="3"/>
      <c r="F442" s="1"/>
      <c r="G442" s="199" t="s">
        <v>329</v>
      </c>
      <c r="H442" s="1"/>
    </row>
    <row r="443" spans="1:8" ht="14.25" customHeight="1" x14ac:dyDescent="0.15">
      <c r="A443" s="18"/>
      <c r="B443" s="16"/>
      <c r="C443" s="134" t="s">
        <v>331</v>
      </c>
      <c r="D443" s="3"/>
      <c r="E443" s="3"/>
      <c r="F443" s="1"/>
      <c r="G443" s="200"/>
      <c r="H443" s="1"/>
    </row>
    <row r="444" spans="1:8" ht="14.25" customHeight="1" x14ac:dyDescent="0.15">
      <c r="A444" s="19"/>
      <c r="B444" s="17"/>
      <c r="C444" s="163"/>
      <c r="D444" s="6"/>
      <c r="E444" s="6"/>
      <c r="F444" s="5"/>
      <c r="G444" s="137"/>
      <c r="H444" s="5"/>
    </row>
    <row r="445" spans="1:8" ht="14.25" customHeight="1" x14ac:dyDescent="0.15">
      <c r="A445" s="20" t="s">
        <v>380</v>
      </c>
      <c r="B445" s="40" t="s">
        <v>43</v>
      </c>
      <c r="C445" s="203" t="s">
        <v>330</v>
      </c>
      <c r="D445" s="75"/>
      <c r="E445" s="75"/>
      <c r="F445" s="13"/>
      <c r="G445" s="164" t="s">
        <v>337</v>
      </c>
      <c r="H445" s="13"/>
    </row>
    <row r="446" spans="1:8" ht="14.25" customHeight="1" x14ac:dyDescent="0.15">
      <c r="A446" s="18"/>
      <c r="B446" s="42"/>
      <c r="C446" s="206"/>
      <c r="D446" s="3"/>
      <c r="E446" s="3"/>
      <c r="F446" s="1"/>
      <c r="G446" s="201" t="s">
        <v>338</v>
      </c>
      <c r="H446" s="1"/>
    </row>
    <row r="447" spans="1:8" ht="14.25" customHeight="1" x14ac:dyDescent="0.15">
      <c r="A447" s="18"/>
      <c r="B447" s="46" t="s">
        <v>339</v>
      </c>
      <c r="C447" s="196" t="s">
        <v>340</v>
      </c>
      <c r="D447" s="194" t="s">
        <v>487</v>
      </c>
      <c r="E447" s="195"/>
      <c r="F447" s="83" t="s">
        <v>139</v>
      </c>
      <c r="G447" s="210"/>
      <c r="H447" s="1"/>
    </row>
    <row r="448" spans="1:8" ht="14.25" customHeight="1" x14ac:dyDescent="0.15">
      <c r="A448" s="18"/>
      <c r="B448" s="16"/>
      <c r="C448" s="207"/>
      <c r="D448" s="3"/>
      <c r="E448" s="3"/>
      <c r="F448" s="83"/>
      <c r="G448" s="136"/>
      <c r="H448" s="1"/>
    </row>
    <row r="449" spans="1:8" ht="14.25" customHeight="1" x14ac:dyDescent="0.15">
      <c r="A449" s="18"/>
      <c r="B449" s="16"/>
      <c r="C449" s="207"/>
      <c r="D449" s="3"/>
      <c r="E449" s="3"/>
      <c r="F449" s="1"/>
      <c r="G449" s="135"/>
      <c r="H449" s="1"/>
    </row>
    <row r="450" spans="1:8" ht="14.25" customHeight="1" x14ac:dyDescent="0.15">
      <c r="A450" s="18"/>
      <c r="B450" s="16"/>
      <c r="C450" s="206"/>
      <c r="D450" s="3"/>
      <c r="E450" s="3"/>
      <c r="F450" s="1"/>
      <c r="G450" s="135"/>
      <c r="H450" s="1"/>
    </row>
    <row r="451" spans="1:8" ht="14.25" customHeight="1" x14ac:dyDescent="0.15">
      <c r="A451" s="18"/>
      <c r="B451" s="16"/>
      <c r="C451" s="208" t="s">
        <v>343</v>
      </c>
      <c r="D451" s="194" t="s">
        <v>487</v>
      </c>
      <c r="E451" s="195"/>
      <c r="F451" s="1"/>
      <c r="G451" s="135"/>
      <c r="H451" s="1"/>
    </row>
    <row r="452" spans="1:8" ht="14.25" customHeight="1" x14ac:dyDescent="0.15">
      <c r="A452" s="18"/>
      <c r="B452" s="16"/>
      <c r="C452" s="209"/>
      <c r="D452" s="3"/>
      <c r="E452" s="3"/>
      <c r="F452" s="1"/>
      <c r="G452" s="135"/>
      <c r="H452" s="1"/>
    </row>
    <row r="453" spans="1:8" ht="14.25" customHeight="1" x14ac:dyDescent="0.15">
      <c r="A453" s="18"/>
      <c r="B453" s="16"/>
      <c r="C453" s="140"/>
      <c r="D453" s="3"/>
      <c r="E453" s="3"/>
      <c r="F453" s="1"/>
      <c r="G453" s="135"/>
      <c r="H453" s="1"/>
    </row>
    <row r="454" spans="1:8" ht="14.25" customHeight="1" x14ac:dyDescent="0.15">
      <c r="A454" s="18"/>
      <c r="B454" s="46" t="s">
        <v>344</v>
      </c>
      <c r="C454" s="196" t="s">
        <v>345</v>
      </c>
      <c r="D454" s="194" t="s">
        <v>487</v>
      </c>
      <c r="E454" s="195"/>
      <c r="F454" s="83" t="s">
        <v>141</v>
      </c>
      <c r="G454" s="135"/>
      <c r="H454" s="1"/>
    </row>
    <row r="455" spans="1:8" ht="14.25" customHeight="1" x14ac:dyDescent="0.15">
      <c r="A455" s="18"/>
      <c r="B455" s="16"/>
      <c r="C455" s="207"/>
      <c r="D455" s="3"/>
      <c r="E455" s="3"/>
      <c r="F455" s="1"/>
      <c r="G455" s="135"/>
      <c r="H455" s="1"/>
    </row>
    <row r="456" spans="1:8" ht="14.25" customHeight="1" x14ac:dyDescent="0.15">
      <c r="A456" s="18"/>
      <c r="B456" s="16"/>
      <c r="C456" s="141"/>
      <c r="D456" s="3"/>
      <c r="E456" s="3"/>
      <c r="F456" s="1"/>
      <c r="G456" s="135"/>
      <c r="H456" s="1"/>
    </row>
    <row r="457" spans="1:8" ht="14.25" customHeight="1" x14ac:dyDescent="0.15">
      <c r="A457" s="18"/>
      <c r="B457" s="46" t="s">
        <v>346</v>
      </c>
      <c r="C457" s="22" t="s">
        <v>347</v>
      </c>
      <c r="D457" s="194" t="s">
        <v>487</v>
      </c>
      <c r="E457" s="195"/>
      <c r="F457" s="1"/>
      <c r="G457" s="135"/>
      <c r="H457" s="1"/>
    </row>
    <row r="458" spans="1:8" ht="14.25" customHeight="1" x14ac:dyDescent="0.15">
      <c r="A458" s="18"/>
      <c r="B458" s="16"/>
      <c r="C458" s="22"/>
      <c r="D458" s="3"/>
      <c r="E458" s="3"/>
      <c r="F458" s="1"/>
      <c r="G458" s="135"/>
      <c r="H458" s="1"/>
    </row>
    <row r="459" spans="1:8" ht="14.25" customHeight="1" x14ac:dyDescent="0.15">
      <c r="A459" s="18" t="s">
        <v>381</v>
      </c>
      <c r="B459" s="42" t="s">
        <v>43</v>
      </c>
      <c r="C459" s="196" t="s">
        <v>264</v>
      </c>
      <c r="D459" s="194" t="s">
        <v>487</v>
      </c>
      <c r="E459" s="195"/>
      <c r="F459" s="1"/>
      <c r="G459" s="201" t="s">
        <v>265</v>
      </c>
      <c r="H459" s="1"/>
    </row>
    <row r="460" spans="1:8" ht="14.25" customHeight="1" x14ac:dyDescent="0.15">
      <c r="A460" s="18"/>
      <c r="B460" s="16"/>
      <c r="C460" s="196"/>
      <c r="D460" s="3"/>
      <c r="E460" s="3"/>
      <c r="F460" s="1"/>
      <c r="G460" s="201"/>
      <c r="H460" s="1"/>
    </row>
    <row r="461" spans="1:8" ht="14.25" customHeight="1" x14ac:dyDescent="0.15">
      <c r="A461" s="18"/>
      <c r="B461" s="16"/>
      <c r="C461" s="196"/>
      <c r="D461" s="3"/>
      <c r="E461" s="3"/>
      <c r="F461" s="1"/>
      <c r="G461" s="142"/>
      <c r="H461" s="1"/>
    </row>
    <row r="462" spans="1:8" ht="14.25" customHeight="1" x14ac:dyDescent="0.15">
      <c r="A462" s="18"/>
      <c r="B462" s="16"/>
      <c r="C462" s="149"/>
      <c r="D462" s="3"/>
      <c r="E462" s="3"/>
      <c r="F462" s="1"/>
      <c r="G462" s="150"/>
      <c r="H462" s="1"/>
    </row>
    <row r="463" spans="1:8" ht="14.25" customHeight="1" x14ac:dyDescent="0.15">
      <c r="A463" s="18"/>
      <c r="B463" s="16"/>
      <c r="C463" s="22"/>
      <c r="D463" s="3"/>
      <c r="E463" s="3"/>
      <c r="F463" s="1"/>
      <c r="G463" s="142"/>
      <c r="H463" s="1"/>
    </row>
    <row r="464" spans="1:8" ht="14.25" customHeight="1" x14ac:dyDescent="0.15">
      <c r="A464" s="202" t="s">
        <v>266</v>
      </c>
      <c r="B464" s="16"/>
      <c r="C464" s="14"/>
      <c r="D464" s="3"/>
      <c r="E464" s="3"/>
      <c r="F464" s="1"/>
      <c r="G464" s="142"/>
      <c r="H464" s="1"/>
    </row>
    <row r="465" spans="1:8" ht="14.25" customHeight="1" x14ac:dyDescent="0.15">
      <c r="A465" s="202"/>
      <c r="B465" s="42" t="s">
        <v>43</v>
      </c>
      <c r="C465" s="196" t="s">
        <v>267</v>
      </c>
      <c r="D465" s="194" t="s">
        <v>487</v>
      </c>
      <c r="E465" s="195"/>
      <c r="F465" s="1" t="s">
        <v>268</v>
      </c>
      <c r="G465" s="201" t="s">
        <v>269</v>
      </c>
      <c r="H465" s="1"/>
    </row>
    <row r="466" spans="1:8" ht="14.25" customHeight="1" x14ac:dyDescent="0.15">
      <c r="A466" s="202"/>
      <c r="B466" s="16"/>
      <c r="C466" s="196"/>
      <c r="D466" s="3"/>
      <c r="E466" s="3"/>
      <c r="F466" s="1"/>
      <c r="G466" s="201"/>
      <c r="H466" s="1"/>
    </row>
    <row r="467" spans="1:8" ht="14.25" customHeight="1" x14ac:dyDescent="0.15">
      <c r="A467" s="18" t="s">
        <v>270</v>
      </c>
      <c r="B467" s="16"/>
      <c r="C467" s="196"/>
      <c r="D467" s="3"/>
      <c r="E467" s="3"/>
      <c r="F467" s="1"/>
      <c r="G467" s="74"/>
      <c r="H467" s="1"/>
    </row>
    <row r="468" spans="1:8" ht="14.25" customHeight="1" x14ac:dyDescent="0.15">
      <c r="A468" s="18"/>
      <c r="B468" s="16"/>
      <c r="C468" s="196"/>
      <c r="D468" s="3"/>
      <c r="E468" s="3"/>
      <c r="F468" s="1"/>
      <c r="G468" s="74"/>
      <c r="H468" s="1"/>
    </row>
    <row r="469" spans="1:8" ht="14.25" customHeight="1" x14ac:dyDescent="0.15">
      <c r="A469" s="18"/>
      <c r="B469" s="16"/>
      <c r="C469" s="14"/>
      <c r="D469" s="3"/>
      <c r="E469" s="3"/>
      <c r="F469" s="1"/>
      <c r="G469" s="74"/>
      <c r="H469" s="1"/>
    </row>
    <row r="470" spans="1:8" ht="14.25" customHeight="1" x14ac:dyDescent="0.15">
      <c r="A470" s="18"/>
      <c r="B470" s="42" t="s">
        <v>39</v>
      </c>
      <c r="C470" s="196" t="s">
        <v>271</v>
      </c>
      <c r="D470" s="194" t="s">
        <v>487</v>
      </c>
      <c r="E470" s="195"/>
      <c r="F470" s="1" t="s">
        <v>208</v>
      </c>
      <c r="G470" s="201" t="s">
        <v>272</v>
      </c>
      <c r="H470" s="1"/>
    </row>
    <row r="471" spans="1:8" ht="14.25" customHeight="1" x14ac:dyDescent="0.15">
      <c r="A471" s="18"/>
      <c r="B471" s="16"/>
      <c r="C471" s="196"/>
      <c r="D471" s="3"/>
      <c r="E471" s="3"/>
      <c r="F471" s="1"/>
      <c r="G471" s="201"/>
      <c r="H471" s="1"/>
    </row>
    <row r="472" spans="1:8" ht="14.25" customHeight="1" x14ac:dyDescent="0.15">
      <c r="A472" s="18"/>
      <c r="B472" s="16"/>
      <c r="C472" s="196"/>
      <c r="D472" s="3"/>
      <c r="E472" s="3"/>
      <c r="F472" s="1"/>
      <c r="G472" s="142"/>
      <c r="H472" s="1"/>
    </row>
    <row r="473" spans="1:8" ht="14.25" customHeight="1" x14ac:dyDescent="0.15">
      <c r="A473" s="18"/>
      <c r="B473" s="16"/>
      <c r="C473" s="196"/>
      <c r="D473" s="3"/>
      <c r="E473" s="3"/>
      <c r="F473" s="1"/>
      <c r="G473" s="142"/>
      <c r="H473" s="1"/>
    </row>
    <row r="474" spans="1:8" ht="14.25" customHeight="1" x14ac:dyDescent="0.15">
      <c r="A474" s="19"/>
      <c r="B474" s="17"/>
      <c r="C474" s="132"/>
      <c r="D474" s="6"/>
      <c r="E474" s="6"/>
      <c r="F474" s="5"/>
      <c r="G474" s="108"/>
      <c r="H474" s="5"/>
    </row>
    <row r="475" spans="1:8" ht="14.25" customHeight="1" x14ac:dyDescent="0.15">
      <c r="A475" s="20"/>
      <c r="B475" s="40" t="s">
        <v>44</v>
      </c>
      <c r="C475" s="203" t="s">
        <v>273</v>
      </c>
      <c r="D475" s="194" t="s">
        <v>487</v>
      </c>
      <c r="E475" s="195"/>
      <c r="F475" s="13"/>
      <c r="G475" s="204" t="s">
        <v>382</v>
      </c>
      <c r="H475" s="13"/>
    </row>
    <row r="476" spans="1:8" ht="14.25" customHeight="1" x14ac:dyDescent="0.15">
      <c r="A476" s="18"/>
      <c r="B476" s="18"/>
      <c r="C476" s="196"/>
      <c r="D476" s="3"/>
      <c r="E476" s="3"/>
      <c r="F476" s="1"/>
      <c r="G476" s="205"/>
      <c r="H476" s="1"/>
    </row>
    <row r="477" spans="1:8" ht="14.25" customHeight="1" x14ac:dyDescent="0.15">
      <c r="A477" s="18"/>
      <c r="B477" s="18"/>
      <c r="C477" s="196"/>
      <c r="D477" s="3"/>
      <c r="E477" s="3"/>
      <c r="F477" s="1"/>
      <c r="G477" s="205"/>
      <c r="H477" s="1"/>
    </row>
    <row r="478" spans="1:8" ht="14.25" customHeight="1" x14ac:dyDescent="0.15">
      <c r="A478" s="18"/>
      <c r="B478" s="18"/>
      <c r="C478" s="196"/>
      <c r="D478" s="3"/>
      <c r="E478" s="3"/>
      <c r="F478" s="1"/>
      <c r="G478" s="142"/>
      <c r="H478" s="1"/>
    </row>
    <row r="479" spans="1:8" ht="14.25" customHeight="1" x14ac:dyDescent="0.15">
      <c r="A479" s="18"/>
      <c r="B479" s="46" t="s">
        <v>74</v>
      </c>
      <c r="C479" s="14" t="s">
        <v>274</v>
      </c>
      <c r="D479" s="81"/>
      <c r="E479" s="81"/>
      <c r="F479" s="79"/>
      <c r="G479" s="143"/>
      <c r="H479" s="1"/>
    </row>
    <row r="480" spans="1:8" ht="14.25" customHeight="1" x14ac:dyDescent="0.15">
      <c r="A480" s="18"/>
      <c r="B480" s="46" t="s">
        <v>75</v>
      </c>
      <c r="C480" s="14" t="s">
        <v>275</v>
      </c>
      <c r="D480" s="81"/>
      <c r="E480" s="81"/>
      <c r="F480" s="79"/>
      <c r="G480" s="143"/>
      <c r="H480" s="1"/>
    </row>
    <row r="481" spans="1:8" ht="14.25" customHeight="1" x14ac:dyDescent="0.15">
      <c r="A481" s="18"/>
      <c r="B481" s="46" t="s">
        <v>76</v>
      </c>
      <c r="C481" s="196" t="s">
        <v>276</v>
      </c>
      <c r="D481" s="81"/>
      <c r="E481" s="81"/>
      <c r="F481" s="79"/>
      <c r="G481" s="143"/>
      <c r="H481" s="1"/>
    </row>
    <row r="482" spans="1:8" ht="14.25" customHeight="1" x14ac:dyDescent="0.15">
      <c r="A482" s="18"/>
      <c r="B482" s="144"/>
      <c r="C482" s="196"/>
      <c r="D482" s="81"/>
      <c r="E482" s="81"/>
      <c r="F482" s="79"/>
      <c r="G482" s="143"/>
      <c r="H482" s="1"/>
    </row>
    <row r="483" spans="1:8" ht="14.25" customHeight="1" x14ac:dyDescent="0.15">
      <c r="A483" s="18"/>
      <c r="B483" s="144"/>
      <c r="C483" s="196"/>
      <c r="D483" s="81"/>
      <c r="E483" s="81"/>
      <c r="F483" s="79"/>
      <c r="G483" s="143"/>
      <c r="H483" s="1"/>
    </row>
    <row r="484" spans="1:8" ht="14.25" customHeight="1" x14ac:dyDescent="0.15">
      <c r="A484" s="18"/>
      <c r="B484" s="144"/>
      <c r="C484" s="22"/>
      <c r="D484" s="81"/>
      <c r="E484" s="81"/>
      <c r="F484" s="79"/>
      <c r="G484" s="143"/>
      <c r="H484" s="1"/>
    </row>
    <row r="485" spans="1:8" ht="14.25" customHeight="1" x14ac:dyDescent="0.15">
      <c r="A485" s="18"/>
      <c r="B485" s="42" t="s">
        <v>37</v>
      </c>
      <c r="C485" s="196" t="s">
        <v>348</v>
      </c>
      <c r="D485" s="194" t="s">
        <v>487</v>
      </c>
      <c r="E485" s="195"/>
      <c r="F485" s="1" t="s">
        <v>349</v>
      </c>
      <c r="G485" s="211" t="s">
        <v>350</v>
      </c>
      <c r="H485" s="1"/>
    </row>
    <row r="486" spans="1:8" ht="14.25" customHeight="1" x14ac:dyDescent="0.15">
      <c r="A486" s="18"/>
      <c r="B486" s="144"/>
      <c r="C486" s="206"/>
      <c r="D486" s="81"/>
      <c r="E486" s="81"/>
      <c r="F486" s="79"/>
      <c r="G486" s="211"/>
      <c r="H486" s="1"/>
    </row>
    <row r="487" spans="1:8" ht="14.25" customHeight="1" x14ac:dyDescent="0.15">
      <c r="A487" s="18"/>
      <c r="B487" s="144"/>
      <c r="C487" s="128"/>
      <c r="D487" s="81"/>
      <c r="E487" s="81"/>
      <c r="F487" s="79"/>
      <c r="G487" s="41"/>
      <c r="H487" s="1"/>
    </row>
    <row r="488" spans="1:8" ht="14.25" customHeight="1" x14ac:dyDescent="0.15">
      <c r="A488" s="202" t="s">
        <v>277</v>
      </c>
      <c r="B488" s="42" t="s">
        <v>43</v>
      </c>
      <c r="C488" s="196" t="s">
        <v>278</v>
      </c>
      <c r="D488" s="194" t="s">
        <v>489</v>
      </c>
      <c r="E488" s="195"/>
      <c r="F488" s="1"/>
      <c r="G488" s="77" t="s">
        <v>422</v>
      </c>
      <c r="H488" s="1"/>
    </row>
    <row r="489" spans="1:8" ht="14.25" customHeight="1" x14ac:dyDescent="0.15">
      <c r="A489" s="202"/>
      <c r="B489" s="16"/>
      <c r="C489" s="196"/>
      <c r="D489" s="3"/>
      <c r="E489" s="3"/>
      <c r="F489" s="1"/>
      <c r="G489" s="127"/>
      <c r="H489" s="1"/>
    </row>
    <row r="490" spans="1:8" ht="14.25" customHeight="1" x14ac:dyDescent="0.15">
      <c r="A490" s="18"/>
      <c r="B490" s="16"/>
      <c r="C490" s="14"/>
      <c r="D490" s="3"/>
      <c r="E490" s="3"/>
      <c r="F490" s="1"/>
      <c r="G490" s="127"/>
      <c r="H490" s="1"/>
    </row>
    <row r="491" spans="1:8" ht="14.25" customHeight="1" x14ac:dyDescent="0.15">
      <c r="A491" s="18"/>
      <c r="B491" s="42" t="s">
        <v>39</v>
      </c>
      <c r="C491" s="196" t="s">
        <v>279</v>
      </c>
      <c r="D491" s="194" t="s">
        <v>488</v>
      </c>
      <c r="E491" s="195"/>
      <c r="F491" s="1"/>
      <c r="G491" s="127"/>
      <c r="H491" s="1"/>
    </row>
    <row r="492" spans="1:8" ht="14.25" customHeight="1" x14ac:dyDescent="0.15">
      <c r="A492" s="18"/>
      <c r="B492" s="16"/>
      <c r="C492" s="196"/>
      <c r="D492" s="3"/>
      <c r="E492" s="3"/>
      <c r="F492" s="1"/>
      <c r="G492" s="127"/>
      <c r="H492" s="1"/>
    </row>
    <row r="493" spans="1:8" ht="14.25" customHeight="1" x14ac:dyDescent="0.15">
      <c r="A493" s="18"/>
      <c r="B493" s="16"/>
      <c r="C493" s="14"/>
      <c r="D493" s="3"/>
      <c r="E493" s="3"/>
      <c r="F493" s="1"/>
      <c r="G493" s="105"/>
      <c r="H493" s="1"/>
    </row>
    <row r="494" spans="1:8" ht="14.25" customHeight="1" x14ac:dyDescent="0.15">
      <c r="A494" s="18"/>
      <c r="B494" s="42" t="s">
        <v>44</v>
      </c>
      <c r="C494" s="196" t="s">
        <v>280</v>
      </c>
      <c r="D494" s="194" t="s">
        <v>487</v>
      </c>
      <c r="E494" s="195"/>
      <c r="F494" s="1"/>
      <c r="G494" s="142"/>
      <c r="H494" s="1"/>
    </row>
    <row r="495" spans="1:8" ht="14.25" customHeight="1" x14ac:dyDescent="0.15">
      <c r="A495" s="18"/>
      <c r="B495" s="16"/>
      <c r="C495" s="196"/>
      <c r="D495" s="3"/>
      <c r="E495" s="3"/>
      <c r="F495" s="1"/>
      <c r="G495" s="142"/>
      <c r="H495" s="1"/>
    </row>
    <row r="496" spans="1:8" ht="14.25" customHeight="1" x14ac:dyDescent="0.15">
      <c r="A496" s="18"/>
      <c r="B496" s="16"/>
      <c r="C496" s="14"/>
      <c r="D496" s="3"/>
      <c r="E496" s="3"/>
      <c r="F496" s="1"/>
      <c r="G496" s="142"/>
      <c r="H496" s="1"/>
    </row>
    <row r="497" spans="1:8" ht="14.25" customHeight="1" x14ac:dyDescent="0.15">
      <c r="A497" s="18"/>
      <c r="B497" s="42" t="s">
        <v>37</v>
      </c>
      <c r="C497" s="196" t="s">
        <v>281</v>
      </c>
      <c r="D497" s="194" t="s">
        <v>487</v>
      </c>
      <c r="E497" s="195"/>
      <c r="F497" s="1"/>
      <c r="G497" s="142"/>
      <c r="H497" s="1"/>
    </row>
    <row r="498" spans="1:8" ht="14.25" customHeight="1" x14ac:dyDescent="0.15">
      <c r="A498" s="18"/>
      <c r="B498" s="42"/>
      <c r="C498" s="196"/>
      <c r="D498" s="3"/>
      <c r="E498" s="3"/>
      <c r="F498" s="1"/>
      <c r="G498" s="142"/>
      <c r="H498" s="1"/>
    </row>
    <row r="499" spans="1:8" ht="14.25" customHeight="1" x14ac:dyDescent="0.15">
      <c r="A499" s="18"/>
      <c r="B499" s="42"/>
      <c r="C499" s="14"/>
      <c r="D499" s="3"/>
      <c r="E499" s="3"/>
      <c r="F499" s="1"/>
      <c r="G499" s="142"/>
      <c r="H499" s="1"/>
    </row>
    <row r="500" spans="1:8" ht="14.25" customHeight="1" x14ac:dyDescent="0.15">
      <c r="A500" s="18"/>
      <c r="B500" s="42" t="s">
        <v>38</v>
      </c>
      <c r="C500" s="196" t="s">
        <v>282</v>
      </c>
      <c r="D500" s="194" t="s">
        <v>487</v>
      </c>
      <c r="E500" s="195"/>
      <c r="F500" s="1"/>
      <c r="G500" s="142"/>
      <c r="H500" s="1"/>
    </row>
    <row r="501" spans="1:8" ht="14.25" customHeight="1" x14ac:dyDescent="0.15">
      <c r="A501" s="18"/>
      <c r="B501" s="42"/>
      <c r="C501" s="196"/>
      <c r="D501" s="3"/>
      <c r="E501" s="3"/>
      <c r="F501" s="1"/>
      <c r="G501" s="142"/>
      <c r="H501" s="1"/>
    </row>
    <row r="502" spans="1:8" ht="14.25" customHeight="1" x14ac:dyDescent="0.15">
      <c r="A502" s="18"/>
      <c r="B502" s="42"/>
      <c r="C502" s="196"/>
      <c r="D502" s="3"/>
      <c r="E502" s="3"/>
      <c r="F502" s="1"/>
      <c r="G502" s="142"/>
      <c r="H502" s="1"/>
    </row>
    <row r="503" spans="1:8" ht="14.25" customHeight="1" x14ac:dyDescent="0.15">
      <c r="A503" s="18"/>
      <c r="B503" s="42"/>
      <c r="C503" s="14"/>
      <c r="D503" s="3"/>
      <c r="E503" s="3"/>
      <c r="F503" s="1"/>
      <c r="G503" s="142"/>
      <c r="H503" s="1"/>
    </row>
    <row r="504" spans="1:8" ht="14.25" customHeight="1" x14ac:dyDescent="0.15">
      <c r="A504" s="18"/>
      <c r="B504" s="42" t="s">
        <v>105</v>
      </c>
      <c r="C504" s="196" t="s">
        <v>283</v>
      </c>
      <c r="D504" s="194" t="s">
        <v>487</v>
      </c>
      <c r="E504" s="195"/>
      <c r="F504" s="1"/>
      <c r="G504" s="142"/>
      <c r="H504" s="1"/>
    </row>
    <row r="505" spans="1:8" ht="14.25" customHeight="1" x14ac:dyDescent="0.15">
      <c r="A505" s="18"/>
      <c r="B505" s="42"/>
      <c r="C505" s="196"/>
      <c r="D505" s="3"/>
      <c r="E505" s="3"/>
      <c r="F505" s="1"/>
      <c r="G505" s="142"/>
      <c r="H505" s="1"/>
    </row>
    <row r="506" spans="1:8" ht="14.25" customHeight="1" x14ac:dyDescent="0.15">
      <c r="A506" s="18"/>
      <c r="B506" s="46" t="s">
        <v>74</v>
      </c>
      <c r="C506" s="196" t="s">
        <v>284</v>
      </c>
      <c r="D506" s="3"/>
      <c r="E506" s="3"/>
      <c r="F506" s="1"/>
      <c r="G506" s="142"/>
      <c r="H506" s="1"/>
    </row>
    <row r="507" spans="1:8" ht="14.25" customHeight="1" x14ac:dyDescent="0.15">
      <c r="A507" s="18"/>
      <c r="B507" s="18"/>
      <c r="C507" s="196"/>
      <c r="D507" s="3"/>
      <c r="E507" s="3"/>
      <c r="F507" s="1"/>
      <c r="G507" s="142"/>
      <c r="H507" s="1"/>
    </row>
    <row r="508" spans="1:8" ht="14.25" customHeight="1" x14ac:dyDescent="0.15">
      <c r="A508" s="18"/>
      <c r="B508" s="46" t="s">
        <v>75</v>
      </c>
      <c r="C508" s="196" t="s">
        <v>285</v>
      </c>
      <c r="D508" s="3"/>
      <c r="E508" s="3"/>
      <c r="F508" s="1"/>
      <c r="G508" s="142"/>
      <c r="H508" s="1"/>
    </row>
    <row r="509" spans="1:8" ht="14.25" customHeight="1" x14ac:dyDescent="0.15">
      <c r="A509" s="18"/>
      <c r="B509" s="145"/>
      <c r="C509" s="196"/>
      <c r="D509" s="3"/>
      <c r="E509" s="3"/>
      <c r="F509" s="1"/>
      <c r="G509" s="142"/>
      <c r="H509" s="1"/>
    </row>
    <row r="510" spans="1:8" ht="14.25" customHeight="1" x14ac:dyDescent="0.15">
      <c r="A510" s="19"/>
      <c r="B510" s="165"/>
      <c r="C510" s="15"/>
      <c r="D510" s="6"/>
      <c r="E510" s="6"/>
      <c r="F510" s="5"/>
      <c r="G510" s="108"/>
      <c r="H510" s="5"/>
    </row>
    <row r="511" spans="1:8" ht="14.25" customHeight="1" x14ac:dyDescent="0.15">
      <c r="A511" s="215" t="s">
        <v>286</v>
      </c>
      <c r="B511" s="20"/>
      <c r="C511" s="159"/>
      <c r="D511" s="75"/>
      <c r="E511" s="75"/>
      <c r="F511" s="13"/>
      <c r="G511" s="153"/>
      <c r="H511" s="13"/>
    </row>
    <row r="512" spans="1:8" ht="14.25" customHeight="1" x14ac:dyDescent="0.15">
      <c r="A512" s="202"/>
      <c r="B512" s="42" t="s">
        <v>43</v>
      </c>
      <c r="C512" s="196" t="s">
        <v>287</v>
      </c>
      <c r="D512" s="194" t="s">
        <v>487</v>
      </c>
      <c r="E512" s="195"/>
      <c r="F512" s="1"/>
      <c r="G512" s="201" t="s">
        <v>288</v>
      </c>
      <c r="H512" s="1"/>
    </row>
    <row r="513" spans="1:8" ht="14.25" customHeight="1" x14ac:dyDescent="0.15">
      <c r="A513" s="216"/>
      <c r="B513" s="42"/>
      <c r="C513" s="196"/>
      <c r="D513" s="3"/>
      <c r="E513" s="3"/>
      <c r="F513" s="1"/>
      <c r="G513" s="201"/>
      <c r="H513" s="1"/>
    </row>
    <row r="514" spans="1:8" ht="14.25" customHeight="1" x14ac:dyDescent="0.15">
      <c r="A514" s="146"/>
      <c r="B514" s="42"/>
      <c r="C514" s="22" t="s">
        <v>475</v>
      </c>
      <c r="D514" s="3"/>
      <c r="E514" s="3"/>
      <c r="F514" s="1"/>
      <c r="G514" s="120"/>
      <c r="H514" s="1"/>
    </row>
    <row r="515" spans="1:8" ht="14.25" customHeight="1" x14ac:dyDescent="0.15">
      <c r="A515" s="18"/>
      <c r="B515" s="266"/>
      <c r="C515" s="196" t="s">
        <v>532</v>
      </c>
      <c r="D515" s="3"/>
      <c r="E515" s="3"/>
      <c r="F515" s="213" t="s">
        <v>289</v>
      </c>
      <c r="G515" s="214" t="s">
        <v>290</v>
      </c>
      <c r="H515" s="1"/>
    </row>
    <row r="516" spans="1:8" ht="14.25" customHeight="1" x14ac:dyDescent="0.15">
      <c r="A516" s="18"/>
      <c r="B516" s="46"/>
      <c r="C516" s="196"/>
      <c r="D516" s="3"/>
      <c r="E516" s="3"/>
      <c r="F516" s="213"/>
      <c r="G516" s="214"/>
      <c r="H516" s="1"/>
    </row>
    <row r="517" spans="1:8" ht="14.25" customHeight="1" x14ac:dyDescent="0.15">
      <c r="A517" s="18"/>
      <c r="B517" s="266"/>
      <c r="C517" s="196" t="s">
        <v>533</v>
      </c>
      <c r="D517" s="3"/>
      <c r="E517" s="3"/>
      <c r="F517" s="1" t="s">
        <v>291</v>
      </c>
      <c r="G517" s="214"/>
      <c r="H517" s="1"/>
    </row>
    <row r="518" spans="1:8" ht="14.25" customHeight="1" x14ac:dyDescent="0.15">
      <c r="A518" s="18"/>
      <c r="B518" s="16"/>
      <c r="C518" s="196"/>
      <c r="D518" s="3"/>
      <c r="E518" s="3"/>
      <c r="F518" s="1"/>
      <c r="G518" s="214"/>
      <c r="H518" s="1"/>
    </row>
    <row r="519" spans="1:8" ht="14.25" customHeight="1" x14ac:dyDescent="0.15">
      <c r="A519" s="18"/>
      <c r="B519" s="16"/>
      <c r="C519" s="196"/>
      <c r="D519" s="3"/>
      <c r="E519" s="3"/>
      <c r="F519" s="1"/>
      <c r="G519" s="214"/>
      <c r="H519" s="1"/>
    </row>
    <row r="520" spans="1:8" ht="14.25" customHeight="1" x14ac:dyDescent="0.15">
      <c r="A520" s="18"/>
      <c r="B520" s="266"/>
      <c r="C520" s="47" t="s">
        <v>534</v>
      </c>
      <c r="D520" s="3"/>
      <c r="E520" s="3"/>
      <c r="F520" s="1" t="s">
        <v>206</v>
      </c>
      <c r="G520" s="43"/>
      <c r="H520" s="1"/>
    </row>
    <row r="521" spans="1:8" ht="14.25" customHeight="1" x14ac:dyDescent="0.15">
      <c r="A521" s="18"/>
      <c r="B521" s="266"/>
      <c r="C521" s="2" t="s">
        <v>535</v>
      </c>
      <c r="D521" s="3"/>
      <c r="E521" s="3"/>
      <c r="F521" s="1" t="s">
        <v>261</v>
      </c>
      <c r="G521" s="43"/>
      <c r="H521" s="1"/>
    </row>
    <row r="522" spans="1:8" ht="14.25" customHeight="1" x14ac:dyDescent="0.15">
      <c r="A522" s="18"/>
      <c r="B522" s="16"/>
      <c r="C522" s="2"/>
      <c r="D522" s="3"/>
      <c r="E522" s="3"/>
      <c r="F522" s="1"/>
      <c r="G522" s="43"/>
      <c r="H522" s="1"/>
    </row>
    <row r="523" spans="1:8" ht="14.25" customHeight="1" x14ac:dyDescent="0.15">
      <c r="A523" s="18"/>
      <c r="B523" s="42" t="s">
        <v>39</v>
      </c>
      <c r="C523" s="2" t="s">
        <v>292</v>
      </c>
      <c r="D523" s="194" t="s">
        <v>487</v>
      </c>
      <c r="E523" s="195"/>
      <c r="F523" s="1"/>
      <c r="G523" s="43"/>
      <c r="H523" s="1"/>
    </row>
    <row r="524" spans="1:8" ht="14.25" customHeight="1" x14ac:dyDescent="0.15">
      <c r="A524" s="18"/>
      <c r="B524" s="16"/>
      <c r="C524" s="2"/>
      <c r="D524" s="3"/>
      <c r="E524" s="3"/>
      <c r="F524" s="1"/>
      <c r="G524" s="43"/>
      <c r="H524" s="1"/>
    </row>
    <row r="525" spans="1:8" ht="14.25" customHeight="1" x14ac:dyDescent="0.15">
      <c r="A525" s="1"/>
      <c r="B525" s="42" t="s">
        <v>44</v>
      </c>
      <c r="C525" s="147" t="s">
        <v>293</v>
      </c>
      <c r="D525" s="194" t="s">
        <v>487</v>
      </c>
      <c r="E525" s="195"/>
      <c r="F525" s="1"/>
      <c r="G525" s="201" t="s">
        <v>294</v>
      </c>
      <c r="H525" s="1"/>
    </row>
    <row r="526" spans="1:8" ht="14.25" customHeight="1" x14ac:dyDescent="0.15">
      <c r="A526" s="18"/>
      <c r="B526" s="16"/>
      <c r="C526" s="2"/>
      <c r="D526" s="3"/>
      <c r="E526" s="3"/>
      <c r="F526" s="1"/>
      <c r="G526" s="201"/>
      <c r="H526" s="1"/>
    </row>
    <row r="527" spans="1:8" ht="14.25" customHeight="1" x14ac:dyDescent="0.15">
      <c r="A527" s="18"/>
      <c r="B527" s="42" t="s">
        <v>37</v>
      </c>
      <c r="C527" s="2" t="s">
        <v>89</v>
      </c>
      <c r="D527" s="194" t="s">
        <v>487</v>
      </c>
      <c r="E527" s="195"/>
      <c r="F527" s="1"/>
      <c r="G527" s="201" t="s">
        <v>295</v>
      </c>
      <c r="H527" s="1"/>
    </row>
    <row r="528" spans="1:8" ht="14.25" customHeight="1" x14ac:dyDescent="0.15">
      <c r="A528" s="18"/>
      <c r="B528" s="46" t="s">
        <v>217</v>
      </c>
      <c r="C528" s="2" t="s">
        <v>483</v>
      </c>
      <c r="D528" s="194" t="s">
        <v>487</v>
      </c>
      <c r="E528" s="195"/>
      <c r="F528" s="1"/>
      <c r="G528" s="201"/>
      <c r="H528" s="1"/>
    </row>
    <row r="529" spans="1:8" ht="14.25" customHeight="1" x14ac:dyDescent="0.15">
      <c r="A529" s="18"/>
      <c r="B529" s="42"/>
      <c r="C529" s="2"/>
      <c r="D529" s="3"/>
      <c r="E529" s="3"/>
      <c r="F529" s="1"/>
      <c r="G529" s="201"/>
      <c r="H529" s="1"/>
    </row>
    <row r="530" spans="1:8" ht="14.25" customHeight="1" x14ac:dyDescent="0.15">
      <c r="A530" s="18"/>
      <c r="B530" s="42"/>
      <c r="C530" s="2"/>
      <c r="D530" s="3"/>
      <c r="E530" s="3"/>
      <c r="F530" s="1"/>
      <c r="G530" s="201"/>
      <c r="H530" s="1"/>
    </row>
    <row r="531" spans="1:8" ht="14.25" customHeight="1" x14ac:dyDescent="0.15">
      <c r="A531" s="19"/>
      <c r="B531" s="119"/>
      <c r="C531" s="48"/>
      <c r="D531" s="6"/>
      <c r="E531" s="6"/>
      <c r="F531" s="5"/>
      <c r="G531" s="212"/>
      <c r="H531" s="5"/>
    </row>
    <row r="532" spans="1:8" ht="15" customHeight="1" x14ac:dyDescent="0.15">
      <c r="G532" s="148"/>
    </row>
    <row r="533" spans="1:8" ht="15" customHeight="1" x14ac:dyDescent="0.15">
      <c r="G533" s="148"/>
    </row>
  </sheetData>
  <mergeCells count="353">
    <mergeCell ref="F175:F177"/>
    <mergeCell ref="F157:F160"/>
    <mergeCell ref="F151:F153"/>
    <mergeCell ref="C111:C112"/>
    <mergeCell ref="C115:C116"/>
    <mergeCell ref="C119:C120"/>
    <mergeCell ref="C124:C127"/>
    <mergeCell ref="C129:C130"/>
    <mergeCell ref="C146:C149"/>
    <mergeCell ref="D135:E135"/>
    <mergeCell ref="D139:E139"/>
    <mergeCell ref="D142:E142"/>
    <mergeCell ref="D146:E146"/>
    <mergeCell ref="D151:E151"/>
    <mergeCell ref="D154:E154"/>
    <mergeCell ref="D157:E157"/>
    <mergeCell ref="D166:E166"/>
    <mergeCell ref="D169:E169"/>
    <mergeCell ref="D170:E170"/>
    <mergeCell ref="D172:E172"/>
    <mergeCell ref="D175:E175"/>
    <mergeCell ref="G35:G36"/>
    <mergeCell ref="C195:C196"/>
    <mergeCell ref="C170:C171"/>
    <mergeCell ref="C190:C191"/>
    <mergeCell ref="C178:C179"/>
    <mergeCell ref="C181:C182"/>
    <mergeCell ref="C184:C185"/>
    <mergeCell ref="C187:C188"/>
    <mergeCell ref="A119:A120"/>
    <mergeCell ref="A190:A191"/>
    <mergeCell ref="A157:A158"/>
    <mergeCell ref="A184:A185"/>
    <mergeCell ref="C157:C158"/>
    <mergeCell ref="C166:C167"/>
    <mergeCell ref="C172:C173"/>
    <mergeCell ref="G147:G148"/>
    <mergeCell ref="C135:C137"/>
    <mergeCell ref="C139:C140"/>
    <mergeCell ref="G140:G141"/>
    <mergeCell ref="C142:C144"/>
    <mergeCell ref="G132:G133"/>
    <mergeCell ref="G143:G144"/>
    <mergeCell ref="G158:G162"/>
    <mergeCell ref="G113:G117"/>
    <mergeCell ref="H1:H2"/>
    <mergeCell ref="G4:G5"/>
    <mergeCell ref="C151:C152"/>
    <mergeCell ref="A1:A2"/>
    <mergeCell ref="D1:E1"/>
    <mergeCell ref="C101:C103"/>
    <mergeCell ref="C105:C106"/>
    <mergeCell ref="C108:C109"/>
    <mergeCell ref="C131:C134"/>
    <mergeCell ref="C99:C100"/>
    <mergeCell ref="C59:C60"/>
    <mergeCell ref="C87:C88"/>
    <mergeCell ref="C89:C90"/>
    <mergeCell ref="C93:C94"/>
    <mergeCell ref="C75:C76"/>
    <mergeCell ref="F1:F2"/>
    <mergeCell ref="G1:G2"/>
    <mergeCell ref="B1:C2"/>
    <mergeCell ref="C5:C6"/>
    <mergeCell ref="C10:C11"/>
    <mergeCell ref="G53:G57"/>
    <mergeCell ref="C13:C14"/>
    <mergeCell ref="A13:A14"/>
    <mergeCell ref="C27:C28"/>
    <mergeCell ref="C227:C229"/>
    <mergeCell ref="F227:F228"/>
    <mergeCell ref="C240:C241"/>
    <mergeCell ref="C209:C210"/>
    <mergeCell ref="C223:C225"/>
    <mergeCell ref="F223:F225"/>
    <mergeCell ref="G223:G224"/>
    <mergeCell ref="G227:G230"/>
    <mergeCell ref="C201:C203"/>
    <mergeCell ref="C204:C205"/>
    <mergeCell ref="C206:C207"/>
    <mergeCell ref="D223:E223"/>
    <mergeCell ref="D227:E227"/>
    <mergeCell ref="D238:E238"/>
    <mergeCell ref="D240:E240"/>
    <mergeCell ref="C253:C254"/>
    <mergeCell ref="G253:G254"/>
    <mergeCell ref="A256:A257"/>
    <mergeCell ref="C256:C258"/>
    <mergeCell ref="C243:C244"/>
    <mergeCell ref="C246:C247"/>
    <mergeCell ref="A249:A250"/>
    <mergeCell ref="C249:C251"/>
    <mergeCell ref="G249:G250"/>
    <mergeCell ref="D246:E246"/>
    <mergeCell ref="D249:E249"/>
    <mergeCell ref="D253:E253"/>
    <mergeCell ref="D256:E256"/>
    <mergeCell ref="C269:C270"/>
    <mergeCell ref="G269:G270"/>
    <mergeCell ref="C273:C274"/>
    <mergeCell ref="A276:A277"/>
    <mergeCell ref="C276:C277"/>
    <mergeCell ref="G276:G277"/>
    <mergeCell ref="C260:C261"/>
    <mergeCell ref="G260:G261"/>
    <mergeCell ref="C266:C267"/>
    <mergeCell ref="G266:G267"/>
    <mergeCell ref="C263:C264"/>
    <mergeCell ref="G263:G264"/>
    <mergeCell ref="A259:A260"/>
    <mergeCell ref="A261:A262"/>
    <mergeCell ref="D260:E260"/>
    <mergeCell ref="D263:E263"/>
    <mergeCell ref="D266:E266"/>
    <mergeCell ref="D269:E269"/>
    <mergeCell ref="D273:E273"/>
    <mergeCell ref="D276:E276"/>
    <mergeCell ref="C299:C300"/>
    <mergeCell ref="G299:G300"/>
    <mergeCell ref="C301:C302"/>
    <mergeCell ref="G301:G302"/>
    <mergeCell ref="C303:C304"/>
    <mergeCell ref="G303:G304"/>
    <mergeCell ref="G279:G280"/>
    <mergeCell ref="G291:G292"/>
    <mergeCell ref="C292:C293"/>
    <mergeCell ref="C294:C297"/>
    <mergeCell ref="G294:G295"/>
    <mergeCell ref="C279:C284"/>
    <mergeCell ref="C286:C289"/>
    <mergeCell ref="G286:G287"/>
    <mergeCell ref="D279:E279"/>
    <mergeCell ref="D286:E286"/>
    <mergeCell ref="D291:E291"/>
    <mergeCell ref="D292:E292"/>
    <mergeCell ref="D294:E294"/>
    <mergeCell ref="D299:E299"/>
    <mergeCell ref="D301:E301"/>
    <mergeCell ref="D303:E303"/>
    <mergeCell ref="C305:C306"/>
    <mergeCell ref="G305:G306"/>
    <mergeCell ref="C308:C310"/>
    <mergeCell ref="G308:G309"/>
    <mergeCell ref="A312:A313"/>
    <mergeCell ref="C312:C313"/>
    <mergeCell ref="G312:G313"/>
    <mergeCell ref="C319:C322"/>
    <mergeCell ref="G319:G320"/>
    <mergeCell ref="D305:E305"/>
    <mergeCell ref="D308:E308"/>
    <mergeCell ref="C329:C330"/>
    <mergeCell ref="G329:G330"/>
    <mergeCell ref="C332:C333"/>
    <mergeCell ref="G332:G333"/>
    <mergeCell ref="A338:A339"/>
    <mergeCell ref="C314:C315"/>
    <mergeCell ref="A324:A325"/>
    <mergeCell ref="C324:C325"/>
    <mergeCell ref="C326:C328"/>
    <mergeCell ref="C335:C336"/>
    <mergeCell ref="D314:E314"/>
    <mergeCell ref="D316:E316"/>
    <mergeCell ref="D317:E317"/>
    <mergeCell ref="D319:E319"/>
    <mergeCell ref="D324:E324"/>
    <mergeCell ref="D329:E329"/>
    <mergeCell ref="D332:E332"/>
    <mergeCell ref="D335:E335"/>
    <mergeCell ref="G347:G348"/>
    <mergeCell ref="C349:C350"/>
    <mergeCell ref="C352:C353"/>
    <mergeCell ref="G340:G341"/>
    <mergeCell ref="C341:C342"/>
    <mergeCell ref="C343:C344"/>
    <mergeCell ref="G343:G344"/>
    <mergeCell ref="C345:C346"/>
    <mergeCell ref="G345:G346"/>
    <mergeCell ref="C347:C348"/>
    <mergeCell ref="D341:E341"/>
    <mergeCell ref="D343:E343"/>
    <mergeCell ref="D345:E345"/>
    <mergeCell ref="D347:E347"/>
    <mergeCell ref="D349:E349"/>
    <mergeCell ref="D352:E352"/>
    <mergeCell ref="C355:C356"/>
    <mergeCell ref="G355:G356"/>
    <mergeCell ref="G358:G359"/>
    <mergeCell ref="C366:C368"/>
    <mergeCell ref="G366:G367"/>
    <mergeCell ref="A363:A364"/>
    <mergeCell ref="C363:C364"/>
    <mergeCell ref="G363:G364"/>
    <mergeCell ref="C358:C361"/>
    <mergeCell ref="D355:E355"/>
    <mergeCell ref="D358:E358"/>
    <mergeCell ref="D363:E363"/>
    <mergeCell ref="D366:E366"/>
    <mergeCell ref="A370:A371"/>
    <mergeCell ref="C370:C372"/>
    <mergeCell ref="G370:G371"/>
    <mergeCell ref="C374:C376"/>
    <mergeCell ref="G374:G375"/>
    <mergeCell ref="C378:C379"/>
    <mergeCell ref="C380:C381"/>
    <mergeCell ref="A406:A407"/>
    <mergeCell ref="C406:C407"/>
    <mergeCell ref="G406:G407"/>
    <mergeCell ref="G391:G392"/>
    <mergeCell ref="G393:G394"/>
    <mergeCell ref="G378:G379"/>
    <mergeCell ref="G380:G381"/>
    <mergeCell ref="C384:C386"/>
    <mergeCell ref="G384:G385"/>
    <mergeCell ref="C393:C395"/>
    <mergeCell ref="C397:C398"/>
    <mergeCell ref="C400:C401"/>
    <mergeCell ref="G400:G401"/>
    <mergeCell ref="D370:E370"/>
    <mergeCell ref="D374:E374"/>
    <mergeCell ref="D384:E384"/>
    <mergeCell ref="D391:E391"/>
    <mergeCell ref="A511:A513"/>
    <mergeCell ref="A464:A466"/>
    <mergeCell ref="C465:C468"/>
    <mergeCell ref="G465:G466"/>
    <mergeCell ref="C497:C498"/>
    <mergeCell ref="C410:C412"/>
    <mergeCell ref="G410:G411"/>
    <mergeCell ref="C432:C434"/>
    <mergeCell ref="C436:C439"/>
    <mergeCell ref="G432:G433"/>
    <mergeCell ref="G436:G437"/>
    <mergeCell ref="G434:G435"/>
    <mergeCell ref="G438:G439"/>
    <mergeCell ref="C470:C473"/>
    <mergeCell ref="G470:G471"/>
    <mergeCell ref="C454:C455"/>
    <mergeCell ref="C414:C416"/>
    <mergeCell ref="C418:C419"/>
    <mergeCell ref="C420:C423"/>
    <mergeCell ref="C424:C426"/>
    <mergeCell ref="C428:C429"/>
    <mergeCell ref="G420:G421"/>
    <mergeCell ref="G422:G423"/>
    <mergeCell ref="G428:G429"/>
    <mergeCell ref="G525:G526"/>
    <mergeCell ref="G527:G531"/>
    <mergeCell ref="C512:C513"/>
    <mergeCell ref="G512:G513"/>
    <mergeCell ref="C515:C516"/>
    <mergeCell ref="F515:F516"/>
    <mergeCell ref="G515:G519"/>
    <mergeCell ref="C517:C519"/>
    <mergeCell ref="C500:C502"/>
    <mergeCell ref="C504:C505"/>
    <mergeCell ref="C506:C507"/>
    <mergeCell ref="C508:C509"/>
    <mergeCell ref="C494:C495"/>
    <mergeCell ref="C475:C478"/>
    <mergeCell ref="G475:G477"/>
    <mergeCell ref="C481:C483"/>
    <mergeCell ref="C445:C446"/>
    <mergeCell ref="C447:C450"/>
    <mergeCell ref="C451:C452"/>
    <mergeCell ref="G446:G447"/>
    <mergeCell ref="C485:C486"/>
    <mergeCell ref="G485:G486"/>
    <mergeCell ref="D494:E494"/>
    <mergeCell ref="C441:C442"/>
    <mergeCell ref="C402:C404"/>
    <mergeCell ref="G442:G443"/>
    <mergeCell ref="C459:C461"/>
    <mergeCell ref="G459:G460"/>
    <mergeCell ref="G430:G431"/>
    <mergeCell ref="A488:A489"/>
    <mergeCell ref="C488:C489"/>
    <mergeCell ref="C491:C492"/>
    <mergeCell ref="D441:E441"/>
    <mergeCell ref="D447:E447"/>
    <mergeCell ref="D451:E451"/>
    <mergeCell ref="D454:E454"/>
    <mergeCell ref="D457:E457"/>
    <mergeCell ref="D459:E459"/>
    <mergeCell ref="D465:E465"/>
    <mergeCell ref="D470:E470"/>
    <mergeCell ref="D475:E475"/>
    <mergeCell ref="D485:E485"/>
    <mergeCell ref="D3:E3"/>
    <mergeCell ref="D13:E13"/>
    <mergeCell ref="D201:E201"/>
    <mergeCell ref="D209:E209"/>
    <mergeCell ref="D5:E5"/>
    <mergeCell ref="D8:E8"/>
    <mergeCell ref="D10:E10"/>
    <mergeCell ref="D16:E16"/>
    <mergeCell ref="D19:E19"/>
    <mergeCell ref="D23:E23"/>
    <mergeCell ref="D35:E35"/>
    <mergeCell ref="D36:E36"/>
    <mergeCell ref="D38:E38"/>
    <mergeCell ref="D41:E41"/>
    <mergeCell ref="D44:E44"/>
    <mergeCell ref="D47:E47"/>
    <mergeCell ref="D53:E53"/>
    <mergeCell ref="D63:E63"/>
    <mergeCell ref="D69:E69"/>
    <mergeCell ref="D72:E72"/>
    <mergeCell ref="D75:E75"/>
    <mergeCell ref="D78:E78"/>
    <mergeCell ref="D79:E79"/>
    <mergeCell ref="D93:E93"/>
    <mergeCell ref="D99:E99"/>
    <mergeCell ref="D105:E105"/>
    <mergeCell ref="D108:E108"/>
    <mergeCell ref="D111:E111"/>
    <mergeCell ref="D115:E115"/>
    <mergeCell ref="D119:E119"/>
    <mergeCell ref="D121:E121"/>
    <mergeCell ref="D124:E124"/>
    <mergeCell ref="D131:E131"/>
    <mergeCell ref="D178:E178"/>
    <mergeCell ref="D181:E181"/>
    <mergeCell ref="D184:E184"/>
    <mergeCell ref="D187:E187"/>
    <mergeCell ref="D190:E190"/>
    <mergeCell ref="D193:E193"/>
    <mergeCell ref="D195:E195"/>
    <mergeCell ref="D204:E204"/>
    <mergeCell ref="D206:E206"/>
    <mergeCell ref="D497:E497"/>
    <mergeCell ref="D500:E500"/>
    <mergeCell ref="D504:E504"/>
    <mergeCell ref="D512:E512"/>
    <mergeCell ref="D523:E523"/>
    <mergeCell ref="D525:E525"/>
    <mergeCell ref="D527:E527"/>
    <mergeCell ref="D528:E528"/>
    <mergeCell ref="D65:E65"/>
    <mergeCell ref="D87:E87"/>
    <mergeCell ref="D113:E113"/>
    <mergeCell ref="D243:E243"/>
    <mergeCell ref="D491:E491"/>
    <mergeCell ref="D488:E488"/>
    <mergeCell ref="D378:E378"/>
    <mergeCell ref="D400:E400"/>
    <mergeCell ref="D406:E406"/>
    <mergeCell ref="D410:E410"/>
    <mergeCell ref="D414:E414"/>
    <mergeCell ref="D420:E420"/>
    <mergeCell ref="D424:E424"/>
    <mergeCell ref="D428:E428"/>
    <mergeCell ref="D432:E432"/>
    <mergeCell ref="D436:E436"/>
  </mergeCells>
  <phoneticPr fontId="2"/>
  <dataValidations count="5">
    <dataValidation type="list" allowBlank="1" showInputMessage="1" sqref="D3:E3 D13:E13 D201:E201 D209:E209" xr:uid="{802EFDB3-6B51-413D-881B-78ADE82E3F36}">
      <formula1>"あ　る | な　い, あ　る | ———, ——— | な　い,　"</formula1>
    </dataValidation>
    <dataValidation type="list" allowBlank="1" showInputMessage="1" sqref="D5:E5 D8:E8 D10:E10 D16:E16 D19:E19 D23:E23 D35:E36 D38:E38 D41:E41 D44:E44 D47:E47 D53:E53 D63:E63 D69:E69 D72:E72 D75:E75 D78:E79 D93:E93 D99:E99 D105:E105 D108:E108 D111:E111 D115:E115 D119:E119 D121:E121 D124:E124 D131:E131 D135:E135 D139:E139 D142:E142 D146:E146 D151:E151 D154:E154 D157:E157 D166:E166 D169:E170 D172:E172 D175:E175 D178:E178 D181:E181 D184:E184 D187:E187 D190:E190 D193:E193 D195:E195 D204:E204 D206:E206 D223:E223 D227:E227 D238:E238 D240:E240 D246:E246 D249:E249 D253:E253 D256:E256 D260:E260 D263:E263 D266:E266 D269:E269 D273:E273 D276:E276 D279:E279 D286:E286 D291:E292 D294:E294 D299:E299 D301:E301 D303:E303 D305:E305 D308:E308 D314:E314 D316:E317 D319:E319 D324:E324 D329:E329 D332:E332 D335:E335 D341:E341 D343:E343 D345:E345 D347:E347 D349:E349 D352:E352 D355:E355 D358:E358 D363:E363 D366:E366 D370:E370 D374:E374 D384:E384 D391:E391 D400:E400 D406:E406 D410:E410 D414:E414 D420:E420 D424:E424 D428:E428 D432:E432 D436:E436 D441:E441 D447:E447 D451:E451 D454:E454 D457:E457 D459:E459 D465:E465 D470:E470 D475:E475 D485:E485 D494:E494 D497:E497 D500:E500 D504:E504 D512:E512 D523:E523 D525:E525 D527:E528" xr:uid="{BADE85CE-C93F-4CD0-883D-EE10A199D907}">
      <formula1>"い　る | いない,い　る | ———,——— | いない,　"</formula1>
    </dataValidation>
    <dataValidation type="list" allowBlank="1" showInputMessage="1" sqref="D65:E65 D87:E87 D113:E113 D243:E243 D491:E491 D378:E378" xr:uid="{F72EAC0C-FE66-4080-BD14-EDDB645197D1}">
      <formula1>"いない | い　る, いない | ———,———　|  い　る ,　"</formula1>
    </dataValidation>
    <dataValidation type="list" allowBlank="1" showInputMessage="1" sqref="D488:E488" xr:uid="{3DBB5B1F-E0C3-4149-B619-0354A8A4BA71}">
      <formula1>"な　い | あ　る, な　い | ———, ——— | あ　る,　"</formula1>
    </dataValidation>
    <dataValidation type="list" allowBlank="1" showInputMessage="1" sqref="C197" xr:uid="{A64E9E9F-8D3B-488F-A4F3-74906ADBD4F6}">
      <formula1>"賠償保険に加入しているか。　　（　いる　・　いない　）,賠償保険に加入しているか。　　（　　いる　　）,賠償保険に加入しているか。　　（　いない　）,"</formula1>
    </dataValidation>
  </dataValidations>
  <pageMargins left="0.62992125984251968" right="0.19685039370078741" top="0.62992125984251968" bottom="0.39370078740157483" header="0.19685039370078741" footer="0.19685039370078741"/>
  <pageSetup paperSize="9" scale="99" fitToHeight="0" orientation="landscape" useFirstPageNumber="1" r:id="rId1"/>
  <headerFooter alignWithMargins="0">
    <oddFooter>&amp;C&amp;"HG丸ｺﾞｼｯｸM-PRO,標準"&amp;9社会事業授産－&amp;P－</oddFooter>
  </headerFooter>
  <rowBreaks count="16" manualBreakCount="16">
    <brk id="37" max="7" man="1"/>
    <brk id="73" max="7" man="1"/>
    <brk id="110" max="7" man="1"/>
    <brk id="145" max="7" man="1"/>
    <brk id="180" max="7" man="1"/>
    <brk id="199" max="7" man="1"/>
    <brk id="236" max="7" man="1"/>
    <brk id="271" max="7" man="1"/>
    <brk id="307" max="7" man="1"/>
    <brk id="337" max="7" man="1"/>
    <brk id="373" max="7" man="1"/>
    <brk id="409" max="7" man="1"/>
    <brk id="444" max="7" man="1"/>
    <brk id="474" max="7" man="1"/>
    <brk id="510" max="7" man="1"/>
    <brk id="532" max="7" man="1"/>
  </rowBreaks>
  <drawing r:id="rId2"/>
  <legacyDrawing r:id="rId3"/>
  <mc:AlternateContent xmlns:mc="http://schemas.openxmlformats.org/markup-compatibility/2006">
    <mc:Choice Requires="x14">
      <controls>
        <mc:AlternateContent xmlns:mc="http://schemas.openxmlformats.org/markup-compatibility/2006">
          <mc:Choice Requires="x14">
            <control shapeId="1028" r:id="rId4" name="Check Box 4">
              <controlPr defaultSize="0" autoFill="0" autoLine="0" autoPict="0">
                <anchor moveWithCells="1">
                  <from>
                    <xdr:col>1</xdr:col>
                    <xdr:colOff>190500</xdr:colOff>
                    <xdr:row>25</xdr:row>
                    <xdr:rowOff>161925</xdr:rowOff>
                  </from>
                  <to>
                    <xdr:col>2</xdr:col>
                    <xdr:colOff>85725</xdr:colOff>
                    <xdr:row>27</xdr:row>
                    <xdr:rowOff>19050</xdr:rowOff>
                  </to>
                </anchor>
              </controlPr>
            </control>
          </mc:Choice>
        </mc:AlternateContent>
        <mc:AlternateContent xmlns:mc="http://schemas.openxmlformats.org/markup-compatibility/2006">
          <mc:Choice Requires="x14">
            <control shapeId="1025" r:id="rId5" name="Check Box 1">
              <controlPr defaultSize="0" autoFill="0" autoLine="0" autoPict="0">
                <anchor moveWithCells="1">
                  <from>
                    <xdr:col>1</xdr:col>
                    <xdr:colOff>152400</xdr:colOff>
                    <xdr:row>23</xdr:row>
                    <xdr:rowOff>161925</xdr:rowOff>
                  </from>
                  <to>
                    <xdr:col>2</xdr:col>
                    <xdr:colOff>47625</xdr:colOff>
                    <xdr:row>25</xdr:row>
                    <xdr:rowOff>19050</xdr:rowOff>
                  </to>
                </anchor>
              </controlPr>
            </control>
          </mc:Choice>
        </mc:AlternateContent>
        <mc:AlternateContent xmlns:mc="http://schemas.openxmlformats.org/markup-compatibility/2006">
          <mc:Choice Requires="x14">
            <control shapeId="1027" r:id="rId6" name="Check Box 3">
              <controlPr defaultSize="0" autoFill="0" autoLine="0" autoPict="0">
                <anchor moveWithCells="1">
                  <from>
                    <xdr:col>1</xdr:col>
                    <xdr:colOff>190500</xdr:colOff>
                    <xdr:row>24</xdr:row>
                    <xdr:rowOff>161925</xdr:rowOff>
                  </from>
                  <to>
                    <xdr:col>2</xdr:col>
                    <xdr:colOff>85725</xdr:colOff>
                    <xdr:row>26</xdr:row>
                    <xdr:rowOff>19050</xdr:rowOff>
                  </to>
                </anchor>
              </controlPr>
            </control>
          </mc:Choice>
        </mc:AlternateContent>
        <mc:AlternateContent xmlns:mc="http://schemas.openxmlformats.org/markup-compatibility/2006">
          <mc:Choice Requires="x14">
            <control shapeId="1029" r:id="rId7" name="Check Box 5">
              <controlPr defaultSize="0" autoFill="0" autoLine="0" autoPict="0">
                <anchor moveWithCells="1">
                  <from>
                    <xdr:col>1</xdr:col>
                    <xdr:colOff>152400</xdr:colOff>
                    <xdr:row>27</xdr:row>
                    <xdr:rowOff>161925</xdr:rowOff>
                  </from>
                  <to>
                    <xdr:col>2</xdr:col>
                    <xdr:colOff>47625</xdr:colOff>
                    <xdr:row>29</xdr:row>
                    <xdr:rowOff>19050</xdr:rowOff>
                  </to>
                </anchor>
              </controlPr>
            </control>
          </mc:Choice>
        </mc:AlternateContent>
        <mc:AlternateContent xmlns:mc="http://schemas.openxmlformats.org/markup-compatibility/2006">
          <mc:Choice Requires="x14">
            <control shapeId="1030" r:id="rId8" name="Check Box 6">
              <controlPr defaultSize="0" autoFill="0" autoLine="0" autoPict="0">
                <anchor moveWithCells="1">
                  <from>
                    <xdr:col>1</xdr:col>
                    <xdr:colOff>152400</xdr:colOff>
                    <xdr:row>28</xdr:row>
                    <xdr:rowOff>161925</xdr:rowOff>
                  </from>
                  <to>
                    <xdr:col>2</xdr:col>
                    <xdr:colOff>47625</xdr:colOff>
                    <xdr:row>30</xdr:row>
                    <xdr:rowOff>19050</xdr:rowOff>
                  </to>
                </anchor>
              </controlPr>
            </control>
          </mc:Choice>
        </mc:AlternateContent>
        <mc:AlternateContent xmlns:mc="http://schemas.openxmlformats.org/markup-compatibility/2006">
          <mc:Choice Requires="x14">
            <control shapeId="1031" r:id="rId9" name="Check Box 7">
              <controlPr defaultSize="0" autoFill="0" autoLine="0" autoPict="0">
                <anchor moveWithCells="1">
                  <from>
                    <xdr:col>1</xdr:col>
                    <xdr:colOff>152400</xdr:colOff>
                    <xdr:row>29</xdr:row>
                    <xdr:rowOff>161925</xdr:rowOff>
                  </from>
                  <to>
                    <xdr:col>2</xdr:col>
                    <xdr:colOff>47625</xdr:colOff>
                    <xdr:row>31</xdr:row>
                    <xdr:rowOff>19050</xdr:rowOff>
                  </to>
                </anchor>
              </controlPr>
            </control>
          </mc:Choice>
        </mc:AlternateContent>
        <mc:AlternateContent xmlns:mc="http://schemas.openxmlformats.org/markup-compatibility/2006">
          <mc:Choice Requires="x14">
            <control shapeId="1032" r:id="rId10" name="Check Box 8">
              <controlPr defaultSize="0" autoFill="0" autoLine="0" autoPict="0">
                <anchor moveWithCells="1">
                  <from>
                    <xdr:col>1</xdr:col>
                    <xdr:colOff>152400</xdr:colOff>
                    <xdr:row>30</xdr:row>
                    <xdr:rowOff>161925</xdr:rowOff>
                  </from>
                  <to>
                    <xdr:col>2</xdr:col>
                    <xdr:colOff>47625</xdr:colOff>
                    <xdr:row>32</xdr:row>
                    <xdr:rowOff>19050</xdr:rowOff>
                  </to>
                </anchor>
              </controlPr>
            </control>
          </mc:Choice>
        </mc:AlternateContent>
        <mc:AlternateContent xmlns:mc="http://schemas.openxmlformats.org/markup-compatibility/2006">
          <mc:Choice Requires="x14">
            <control shapeId="1033" r:id="rId11" name="Check Box 9">
              <controlPr defaultSize="0" autoFill="0" autoLine="0" autoPict="0">
                <anchor moveWithCells="1">
                  <from>
                    <xdr:col>1</xdr:col>
                    <xdr:colOff>152400</xdr:colOff>
                    <xdr:row>31</xdr:row>
                    <xdr:rowOff>161925</xdr:rowOff>
                  </from>
                  <to>
                    <xdr:col>2</xdr:col>
                    <xdr:colOff>47625</xdr:colOff>
                    <xdr:row>33</xdr:row>
                    <xdr:rowOff>19050</xdr:rowOff>
                  </to>
                </anchor>
              </controlPr>
            </control>
          </mc:Choice>
        </mc:AlternateContent>
        <mc:AlternateContent xmlns:mc="http://schemas.openxmlformats.org/markup-compatibility/2006">
          <mc:Choice Requires="x14">
            <control shapeId="1034" r:id="rId12" name="Check Box 10">
              <controlPr defaultSize="0" autoFill="0" autoLine="0" autoPict="0">
                <anchor moveWithCells="1">
                  <from>
                    <xdr:col>1</xdr:col>
                    <xdr:colOff>152400</xdr:colOff>
                    <xdr:row>53</xdr:row>
                    <xdr:rowOff>161925</xdr:rowOff>
                  </from>
                  <to>
                    <xdr:col>2</xdr:col>
                    <xdr:colOff>47625</xdr:colOff>
                    <xdr:row>55</xdr:row>
                    <xdr:rowOff>19050</xdr:rowOff>
                  </to>
                </anchor>
              </controlPr>
            </control>
          </mc:Choice>
        </mc:AlternateContent>
        <mc:AlternateContent xmlns:mc="http://schemas.openxmlformats.org/markup-compatibility/2006">
          <mc:Choice Requires="x14">
            <control shapeId="1035" r:id="rId13" name="Check Box 11">
              <controlPr defaultSize="0" autoFill="0" autoLine="0" autoPict="0">
                <anchor moveWithCells="1">
                  <from>
                    <xdr:col>1</xdr:col>
                    <xdr:colOff>152400</xdr:colOff>
                    <xdr:row>54</xdr:row>
                    <xdr:rowOff>161925</xdr:rowOff>
                  </from>
                  <to>
                    <xdr:col>2</xdr:col>
                    <xdr:colOff>47625</xdr:colOff>
                    <xdr:row>56</xdr:row>
                    <xdr:rowOff>19050</xdr:rowOff>
                  </to>
                </anchor>
              </controlPr>
            </control>
          </mc:Choice>
        </mc:AlternateContent>
        <mc:AlternateContent xmlns:mc="http://schemas.openxmlformats.org/markup-compatibility/2006">
          <mc:Choice Requires="x14">
            <control shapeId="1036" r:id="rId14" name="Check Box 12">
              <controlPr defaultSize="0" autoFill="0" autoLine="0" autoPict="0">
                <anchor moveWithCells="1">
                  <from>
                    <xdr:col>1</xdr:col>
                    <xdr:colOff>152400</xdr:colOff>
                    <xdr:row>55</xdr:row>
                    <xdr:rowOff>161925</xdr:rowOff>
                  </from>
                  <to>
                    <xdr:col>2</xdr:col>
                    <xdr:colOff>47625</xdr:colOff>
                    <xdr:row>57</xdr:row>
                    <xdr:rowOff>19050</xdr:rowOff>
                  </to>
                </anchor>
              </controlPr>
            </control>
          </mc:Choice>
        </mc:AlternateContent>
        <mc:AlternateContent xmlns:mc="http://schemas.openxmlformats.org/markup-compatibility/2006">
          <mc:Choice Requires="x14">
            <control shapeId="1037" r:id="rId15" name="Check Box 13">
              <controlPr defaultSize="0" autoFill="0" autoLine="0" autoPict="0">
                <anchor moveWithCells="1">
                  <from>
                    <xdr:col>1</xdr:col>
                    <xdr:colOff>152400</xdr:colOff>
                    <xdr:row>56</xdr:row>
                    <xdr:rowOff>161925</xdr:rowOff>
                  </from>
                  <to>
                    <xdr:col>2</xdr:col>
                    <xdr:colOff>47625</xdr:colOff>
                    <xdr:row>58</xdr:row>
                    <xdr:rowOff>19050</xdr:rowOff>
                  </to>
                </anchor>
              </controlPr>
            </control>
          </mc:Choice>
        </mc:AlternateContent>
        <mc:AlternateContent xmlns:mc="http://schemas.openxmlformats.org/markup-compatibility/2006">
          <mc:Choice Requires="x14">
            <control shapeId="1038" r:id="rId16" name="Check Box 14">
              <controlPr defaultSize="0" autoFill="0" autoLine="0" autoPict="0">
                <anchor moveWithCells="1">
                  <from>
                    <xdr:col>1</xdr:col>
                    <xdr:colOff>152400</xdr:colOff>
                    <xdr:row>57</xdr:row>
                    <xdr:rowOff>161925</xdr:rowOff>
                  </from>
                  <to>
                    <xdr:col>2</xdr:col>
                    <xdr:colOff>47625</xdr:colOff>
                    <xdr:row>59</xdr:row>
                    <xdr:rowOff>19050</xdr:rowOff>
                  </to>
                </anchor>
              </controlPr>
            </control>
          </mc:Choice>
        </mc:AlternateContent>
        <mc:AlternateContent xmlns:mc="http://schemas.openxmlformats.org/markup-compatibility/2006">
          <mc:Choice Requires="x14">
            <control shapeId="1039" r:id="rId17" name="Check Box 15">
              <controlPr defaultSize="0" autoFill="0" autoLine="0" autoPict="0">
                <anchor moveWithCells="1">
                  <from>
                    <xdr:col>1</xdr:col>
                    <xdr:colOff>152400</xdr:colOff>
                    <xdr:row>59</xdr:row>
                    <xdr:rowOff>161925</xdr:rowOff>
                  </from>
                  <to>
                    <xdr:col>2</xdr:col>
                    <xdr:colOff>47625</xdr:colOff>
                    <xdr:row>61</xdr:row>
                    <xdr:rowOff>19050</xdr:rowOff>
                  </to>
                </anchor>
              </controlPr>
            </control>
          </mc:Choice>
        </mc:AlternateContent>
        <mc:AlternateContent xmlns:mc="http://schemas.openxmlformats.org/markup-compatibility/2006">
          <mc:Choice Requires="x14">
            <control shapeId="1040" r:id="rId18" name="Check Box 16">
              <controlPr defaultSize="0" autoFill="0" autoLine="0" autoPict="0">
                <anchor moveWithCells="1">
                  <from>
                    <xdr:col>1</xdr:col>
                    <xdr:colOff>152400</xdr:colOff>
                    <xdr:row>59</xdr:row>
                    <xdr:rowOff>161925</xdr:rowOff>
                  </from>
                  <to>
                    <xdr:col>2</xdr:col>
                    <xdr:colOff>47625</xdr:colOff>
                    <xdr:row>61</xdr:row>
                    <xdr:rowOff>19050</xdr:rowOff>
                  </to>
                </anchor>
              </controlPr>
            </control>
          </mc:Choice>
        </mc:AlternateContent>
        <mc:AlternateContent xmlns:mc="http://schemas.openxmlformats.org/markup-compatibility/2006">
          <mc:Choice Requires="x14">
            <control shapeId="1041" r:id="rId19" name="Check Box 17">
              <controlPr defaultSize="0" autoFill="0" autoLine="0" autoPict="0">
                <anchor moveWithCells="1">
                  <from>
                    <xdr:col>1</xdr:col>
                    <xdr:colOff>152400</xdr:colOff>
                    <xdr:row>79</xdr:row>
                    <xdr:rowOff>161925</xdr:rowOff>
                  </from>
                  <to>
                    <xdr:col>2</xdr:col>
                    <xdr:colOff>47625</xdr:colOff>
                    <xdr:row>81</xdr:row>
                    <xdr:rowOff>19050</xdr:rowOff>
                  </to>
                </anchor>
              </controlPr>
            </control>
          </mc:Choice>
        </mc:AlternateContent>
        <mc:AlternateContent xmlns:mc="http://schemas.openxmlformats.org/markup-compatibility/2006">
          <mc:Choice Requires="x14">
            <control shapeId="1042" r:id="rId20" name="Check Box 18">
              <controlPr defaultSize="0" autoFill="0" autoLine="0" autoPict="0">
                <anchor moveWithCells="1">
                  <from>
                    <xdr:col>1</xdr:col>
                    <xdr:colOff>152400</xdr:colOff>
                    <xdr:row>79</xdr:row>
                    <xdr:rowOff>161925</xdr:rowOff>
                  </from>
                  <to>
                    <xdr:col>2</xdr:col>
                    <xdr:colOff>47625</xdr:colOff>
                    <xdr:row>81</xdr:row>
                    <xdr:rowOff>19050</xdr:rowOff>
                  </to>
                </anchor>
              </controlPr>
            </control>
          </mc:Choice>
        </mc:AlternateContent>
        <mc:AlternateContent xmlns:mc="http://schemas.openxmlformats.org/markup-compatibility/2006">
          <mc:Choice Requires="x14">
            <control shapeId="1043" r:id="rId21" name="Check Box 19">
              <controlPr defaultSize="0" autoFill="0" autoLine="0" autoPict="0">
                <anchor moveWithCells="1">
                  <from>
                    <xdr:col>1</xdr:col>
                    <xdr:colOff>152400</xdr:colOff>
                    <xdr:row>80</xdr:row>
                    <xdr:rowOff>161925</xdr:rowOff>
                  </from>
                  <to>
                    <xdr:col>2</xdr:col>
                    <xdr:colOff>47625</xdr:colOff>
                    <xdr:row>82</xdr:row>
                    <xdr:rowOff>19050</xdr:rowOff>
                  </to>
                </anchor>
              </controlPr>
            </control>
          </mc:Choice>
        </mc:AlternateContent>
        <mc:AlternateContent xmlns:mc="http://schemas.openxmlformats.org/markup-compatibility/2006">
          <mc:Choice Requires="x14">
            <control shapeId="1044" r:id="rId22" name="Check Box 20">
              <controlPr defaultSize="0" autoFill="0" autoLine="0" autoPict="0">
                <anchor moveWithCells="1">
                  <from>
                    <xdr:col>1</xdr:col>
                    <xdr:colOff>152400</xdr:colOff>
                    <xdr:row>80</xdr:row>
                    <xdr:rowOff>161925</xdr:rowOff>
                  </from>
                  <to>
                    <xdr:col>2</xdr:col>
                    <xdr:colOff>47625</xdr:colOff>
                    <xdr:row>82</xdr:row>
                    <xdr:rowOff>19050</xdr:rowOff>
                  </to>
                </anchor>
              </controlPr>
            </control>
          </mc:Choice>
        </mc:AlternateContent>
        <mc:AlternateContent xmlns:mc="http://schemas.openxmlformats.org/markup-compatibility/2006">
          <mc:Choice Requires="x14">
            <control shapeId="1045" r:id="rId23" name="Check Box 21">
              <controlPr defaultSize="0" autoFill="0" autoLine="0" autoPict="0">
                <anchor moveWithCells="1">
                  <from>
                    <xdr:col>1</xdr:col>
                    <xdr:colOff>152400</xdr:colOff>
                    <xdr:row>81</xdr:row>
                    <xdr:rowOff>161925</xdr:rowOff>
                  </from>
                  <to>
                    <xdr:col>2</xdr:col>
                    <xdr:colOff>47625</xdr:colOff>
                    <xdr:row>83</xdr:row>
                    <xdr:rowOff>19050</xdr:rowOff>
                  </to>
                </anchor>
              </controlPr>
            </control>
          </mc:Choice>
        </mc:AlternateContent>
        <mc:AlternateContent xmlns:mc="http://schemas.openxmlformats.org/markup-compatibility/2006">
          <mc:Choice Requires="x14">
            <control shapeId="1046" r:id="rId24" name="Check Box 22">
              <controlPr defaultSize="0" autoFill="0" autoLine="0" autoPict="0">
                <anchor moveWithCells="1">
                  <from>
                    <xdr:col>1</xdr:col>
                    <xdr:colOff>152400</xdr:colOff>
                    <xdr:row>81</xdr:row>
                    <xdr:rowOff>161925</xdr:rowOff>
                  </from>
                  <to>
                    <xdr:col>2</xdr:col>
                    <xdr:colOff>47625</xdr:colOff>
                    <xdr:row>83</xdr:row>
                    <xdr:rowOff>19050</xdr:rowOff>
                  </to>
                </anchor>
              </controlPr>
            </control>
          </mc:Choice>
        </mc:AlternateContent>
        <mc:AlternateContent xmlns:mc="http://schemas.openxmlformats.org/markup-compatibility/2006">
          <mc:Choice Requires="x14">
            <control shapeId="1047" r:id="rId25" name="Check Box 23">
              <controlPr defaultSize="0" autoFill="0" autoLine="0" autoPict="0">
                <anchor moveWithCells="1">
                  <from>
                    <xdr:col>1</xdr:col>
                    <xdr:colOff>152400</xdr:colOff>
                    <xdr:row>82</xdr:row>
                    <xdr:rowOff>161925</xdr:rowOff>
                  </from>
                  <to>
                    <xdr:col>2</xdr:col>
                    <xdr:colOff>47625</xdr:colOff>
                    <xdr:row>84</xdr:row>
                    <xdr:rowOff>19050</xdr:rowOff>
                  </to>
                </anchor>
              </controlPr>
            </control>
          </mc:Choice>
        </mc:AlternateContent>
        <mc:AlternateContent xmlns:mc="http://schemas.openxmlformats.org/markup-compatibility/2006">
          <mc:Choice Requires="x14">
            <control shapeId="1048" r:id="rId26" name="Check Box 24">
              <controlPr defaultSize="0" autoFill="0" autoLine="0" autoPict="0">
                <anchor moveWithCells="1">
                  <from>
                    <xdr:col>1</xdr:col>
                    <xdr:colOff>152400</xdr:colOff>
                    <xdr:row>82</xdr:row>
                    <xdr:rowOff>161925</xdr:rowOff>
                  </from>
                  <to>
                    <xdr:col>2</xdr:col>
                    <xdr:colOff>47625</xdr:colOff>
                    <xdr:row>84</xdr:row>
                    <xdr:rowOff>19050</xdr:rowOff>
                  </to>
                </anchor>
              </controlPr>
            </control>
          </mc:Choice>
        </mc:AlternateContent>
        <mc:AlternateContent xmlns:mc="http://schemas.openxmlformats.org/markup-compatibility/2006">
          <mc:Choice Requires="x14">
            <control shapeId="1049" r:id="rId27" name="Check Box 25">
              <controlPr defaultSize="0" autoFill="0" autoLine="0" autoPict="0">
                <anchor moveWithCells="1">
                  <from>
                    <xdr:col>1</xdr:col>
                    <xdr:colOff>152400</xdr:colOff>
                    <xdr:row>83</xdr:row>
                    <xdr:rowOff>161925</xdr:rowOff>
                  </from>
                  <to>
                    <xdr:col>2</xdr:col>
                    <xdr:colOff>47625</xdr:colOff>
                    <xdr:row>85</xdr:row>
                    <xdr:rowOff>19050</xdr:rowOff>
                  </to>
                </anchor>
              </controlPr>
            </control>
          </mc:Choice>
        </mc:AlternateContent>
        <mc:AlternateContent xmlns:mc="http://schemas.openxmlformats.org/markup-compatibility/2006">
          <mc:Choice Requires="x14">
            <control shapeId="1050" r:id="rId28" name="Check Box 26">
              <controlPr defaultSize="0" autoFill="0" autoLine="0" autoPict="0">
                <anchor moveWithCells="1">
                  <from>
                    <xdr:col>1</xdr:col>
                    <xdr:colOff>152400</xdr:colOff>
                    <xdr:row>83</xdr:row>
                    <xdr:rowOff>161925</xdr:rowOff>
                  </from>
                  <to>
                    <xdr:col>2</xdr:col>
                    <xdr:colOff>47625</xdr:colOff>
                    <xdr:row>85</xdr:row>
                    <xdr:rowOff>19050</xdr:rowOff>
                  </to>
                </anchor>
              </controlPr>
            </control>
          </mc:Choice>
        </mc:AlternateContent>
        <mc:AlternateContent xmlns:mc="http://schemas.openxmlformats.org/markup-compatibility/2006">
          <mc:Choice Requires="x14">
            <control shapeId="1051" r:id="rId29" name="Check Box 27">
              <controlPr defaultSize="0" autoFill="0" autoLine="0" autoPict="0">
                <anchor moveWithCells="1">
                  <from>
                    <xdr:col>1</xdr:col>
                    <xdr:colOff>152400</xdr:colOff>
                    <xdr:row>158</xdr:row>
                    <xdr:rowOff>161925</xdr:rowOff>
                  </from>
                  <to>
                    <xdr:col>2</xdr:col>
                    <xdr:colOff>47625</xdr:colOff>
                    <xdr:row>160</xdr:row>
                    <xdr:rowOff>19050</xdr:rowOff>
                  </to>
                </anchor>
              </controlPr>
            </control>
          </mc:Choice>
        </mc:AlternateContent>
        <mc:AlternateContent xmlns:mc="http://schemas.openxmlformats.org/markup-compatibility/2006">
          <mc:Choice Requires="x14">
            <control shapeId="1052" r:id="rId30" name="Check Box 28">
              <controlPr defaultSize="0" autoFill="0" autoLine="0" autoPict="0">
                <anchor moveWithCells="1">
                  <from>
                    <xdr:col>1</xdr:col>
                    <xdr:colOff>152400</xdr:colOff>
                    <xdr:row>158</xdr:row>
                    <xdr:rowOff>161925</xdr:rowOff>
                  </from>
                  <to>
                    <xdr:col>2</xdr:col>
                    <xdr:colOff>47625</xdr:colOff>
                    <xdr:row>160</xdr:row>
                    <xdr:rowOff>19050</xdr:rowOff>
                  </to>
                </anchor>
              </controlPr>
            </control>
          </mc:Choice>
        </mc:AlternateContent>
        <mc:AlternateContent xmlns:mc="http://schemas.openxmlformats.org/markup-compatibility/2006">
          <mc:Choice Requires="x14">
            <control shapeId="1053" r:id="rId31" name="Check Box 29">
              <controlPr defaultSize="0" autoFill="0" autoLine="0" autoPict="0">
                <anchor moveWithCells="1">
                  <from>
                    <xdr:col>1</xdr:col>
                    <xdr:colOff>152400</xdr:colOff>
                    <xdr:row>159</xdr:row>
                    <xdr:rowOff>161925</xdr:rowOff>
                  </from>
                  <to>
                    <xdr:col>2</xdr:col>
                    <xdr:colOff>47625</xdr:colOff>
                    <xdr:row>161</xdr:row>
                    <xdr:rowOff>19050</xdr:rowOff>
                  </to>
                </anchor>
              </controlPr>
            </control>
          </mc:Choice>
        </mc:AlternateContent>
        <mc:AlternateContent xmlns:mc="http://schemas.openxmlformats.org/markup-compatibility/2006">
          <mc:Choice Requires="x14">
            <control shapeId="1054" r:id="rId32" name="Check Box 30">
              <controlPr defaultSize="0" autoFill="0" autoLine="0" autoPict="0">
                <anchor moveWithCells="1">
                  <from>
                    <xdr:col>1</xdr:col>
                    <xdr:colOff>152400</xdr:colOff>
                    <xdr:row>159</xdr:row>
                    <xdr:rowOff>161925</xdr:rowOff>
                  </from>
                  <to>
                    <xdr:col>2</xdr:col>
                    <xdr:colOff>47625</xdr:colOff>
                    <xdr:row>161</xdr:row>
                    <xdr:rowOff>19050</xdr:rowOff>
                  </to>
                </anchor>
              </controlPr>
            </control>
          </mc:Choice>
        </mc:AlternateContent>
        <mc:AlternateContent xmlns:mc="http://schemas.openxmlformats.org/markup-compatibility/2006">
          <mc:Choice Requires="x14">
            <control shapeId="1055" r:id="rId33" name="Check Box 31">
              <controlPr defaultSize="0" autoFill="0" autoLine="0" autoPict="0">
                <anchor moveWithCells="1">
                  <from>
                    <xdr:col>1</xdr:col>
                    <xdr:colOff>152400</xdr:colOff>
                    <xdr:row>160</xdr:row>
                    <xdr:rowOff>161925</xdr:rowOff>
                  </from>
                  <to>
                    <xdr:col>2</xdr:col>
                    <xdr:colOff>47625</xdr:colOff>
                    <xdr:row>162</xdr:row>
                    <xdr:rowOff>19050</xdr:rowOff>
                  </to>
                </anchor>
              </controlPr>
            </control>
          </mc:Choice>
        </mc:AlternateContent>
        <mc:AlternateContent xmlns:mc="http://schemas.openxmlformats.org/markup-compatibility/2006">
          <mc:Choice Requires="x14">
            <control shapeId="1056" r:id="rId34" name="Check Box 32">
              <controlPr defaultSize="0" autoFill="0" autoLine="0" autoPict="0">
                <anchor moveWithCells="1">
                  <from>
                    <xdr:col>1</xdr:col>
                    <xdr:colOff>152400</xdr:colOff>
                    <xdr:row>160</xdr:row>
                    <xdr:rowOff>161925</xdr:rowOff>
                  </from>
                  <to>
                    <xdr:col>2</xdr:col>
                    <xdr:colOff>47625</xdr:colOff>
                    <xdr:row>162</xdr:row>
                    <xdr:rowOff>19050</xdr:rowOff>
                  </to>
                </anchor>
              </controlPr>
            </control>
          </mc:Choice>
        </mc:AlternateContent>
        <mc:AlternateContent xmlns:mc="http://schemas.openxmlformats.org/markup-compatibility/2006">
          <mc:Choice Requires="x14">
            <control shapeId="1057" r:id="rId35" name="Check Box 33">
              <controlPr defaultSize="0" autoFill="0" autoLine="0" autoPict="0">
                <anchor moveWithCells="1">
                  <from>
                    <xdr:col>1</xdr:col>
                    <xdr:colOff>152400</xdr:colOff>
                    <xdr:row>161</xdr:row>
                    <xdr:rowOff>161925</xdr:rowOff>
                  </from>
                  <to>
                    <xdr:col>2</xdr:col>
                    <xdr:colOff>47625</xdr:colOff>
                    <xdr:row>163</xdr:row>
                    <xdr:rowOff>19050</xdr:rowOff>
                  </to>
                </anchor>
              </controlPr>
            </control>
          </mc:Choice>
        </mc:AlternateContent>
        <mc:AlternateContent xmlns:mc="http://schemas.openxmlformats.org/markup-compatibility/2006">
          <mc:Choice Requires="x14">
            <control shapeId="1058" r:id="rId36" name="Check Box 34">
              <controlPr defaultSize="0" autoFill="0" autoLine="0" autoPict="0">
                <anchor moveWithCells="1">
                  <from>
                    <xdr:col>1</xdr:col>
                    <xdr:colOff>152400</xdr:colOff>
                    <xdr:row>161</xdr:row>
                    <xdr:rowOff>161925</xdr:rowOff>
                  </from>
                  <to>
                    <xdr:col>2</xdr:col>
                    <xdr:colOff>47625</xdr:colOff>
                    <xdr:row>163</xdr:row>
                    <xdr:rowOff>19050</xdr:rowOff>
                  </to>
                </anchor>
              </controlPr>
            </control>
          </mc:Choice>
        </mc:AlternateContent>
        <mc:AlternateContent xmlns:mc="http://schemas.openxmlformats.org/markup-compatibility/2006">
          <mc:Choice Requires="x14">
            <control shapeId="1059" r:id="rId37" name="Check Box 35">
              <controlPr defaultSize="0" autoFill="0" autoLine="0" autoPict="0">
                <anchor moveWithCells="1">
                  <from>
                    <xdr:col>1</xdr:col>
                    <xdr:colOff>152400</xdr:colOff>
                    <xdr:row>162</xdr:row>
                    <xdr:rowOff>161925</xdr:rowOff>
                  </from>
                  <to>
                    <xdr:col>2</xdr:col>
                    <xdr:colOff>47625</xdr:colOff>
                    <xdr:row>164</xdr:row>
                    <xdr:rowOff>19050</xdr:rowOff>
                  </to>
                </anchor>
              </controlPr>
            </control>
          </mc:Choice>
        </mc:AlternateContent>
        <mc:AlternateContent xmlns:mc="http://schemas.openxmlformats.org/markup-compatibility/2006">
          <mc:Choice Requires="x14">
            <control shapeId="1060" r:id="rId38" name="Check Box 36">
              <controlPr defaultSize="0" autoFill="0" autoLine="0" autoPict="0">
                <anchor moveWithCells="1">
                  <from>
                    <xdr:col>1</xdr:col>
                    <xdr:colOff>152400</xdr:colOff>
                    <xdr:row>162</xdr:row>
                    <xdr:rowOff>161925</xdr:rowOff>
                  </from>
                  <to>
                    <xdr:col>2</xdr:col>
                    <xdr:colOff>47625</xdr:colOff>
                    <xdr:row>164</xdr:row>
                    <xdr:rowOff>19050</xdr:rowOff>
                  </to>
                </anchor>
              </controlPr>
            </control>
          </mc:Choice>
        </mc:AlternateContent>
        <mc:AlternateContent xmlns:mc="http://schemas.openxmlformats.org/markup-compatibility/2006">
          <mc:Choice Requires="x14">
            <control shapeId="1063" r:id="rId39" name="Check Box 39">
              <controlPr defaultSize="0" autoFill="0" autoLine="0" autoPict="0">
                <anchor moveWithCells="1">
                  <from>
                    <xdr:col>1</xdr:col>
                    <xdr:colOff>180975</xdr:colOff>
                    <xdr:row>394</xdr:row>
                    <xdr:rowOff>152400</xdr:rowOff>
                  </from>
                  <to>
                    <xdr:col>2</xdr:col>
                    <xdr:colOff>76200</xdr:colOff>
                    <xdr:row>396</xdr:row>
                    <xdr:rowOff>57150</xdr:rowOff>
                  </to>
                </anchor>
              </controlPr>
            </control>
          </mc:Choice>
        </mc:AlternateContent>
        <mc:AlternateContent xmlns:mc="http://schemas.openxmlformats.org/markup-compatibility/2006">
          <mc:Choice Requires="x14">
            <control shapeId="1064" r:id="rId40" name="Check Box 40">
              <controlPr defaultSize="0" autoFill="0" autoLine="0" autoPict="0">
                <anchor moveWithCells="1">
                  <from>
                    <xdr:col>1</xdr:col>
                    <xdr:colOff>180975</xdr:colOff>
                    <xdr:row>395</xdr:row>
                    <xdr:rowOff>152400</xdr:rowOff>
                  </from>
                  <to>
                    <xdr:col>2</xdr:col>
                    <xdr:colOff>76200</xdr:colOff>
                    <xdr:row>397</xdr:row>
                    <xdr:rowOff>57150</xdr:rowOff>
                  </to>
                </anchor>
              </controlPr>
            </control>
          </mc:Choice>
        </mc:AlternateContent>
        <mc:AlternateContent xmlns:mc="http://schemas.openxmlformats.org/markup-compatibility/2006">
          <mc:Choice Requires="x14">
            <control shapeId="1065" r:id="rId41" name="Check Box 41">
              <controlPr defaultSize="0" autoFill="0" autoLine="0" autoPict="0">
                <anchor moveWithCells="1">
                  <from>
                    <xdr:col>1</xdr:col>
                    <xdr:colOff>180975</xdr:colOff>
                    <xdr:row>391</xdr:row>
                    <xdr:rowOff>152400</xdr:rowOff>
                  </from>
                  <to>
                    <xdr:col>2</xdr:col>
                    <xdr:colOff>76200</xdr:colOff>
                    <xdr:row>393</xdr:row>
                    <xdr:rowOff>57150</xdr:rowOff>
                  </to>
                </anchor>
              </controlPr>
            </control>
          </mc:Choice>
        </mc:AlternateContent>
        <mc:AlternateContent xmlns:mc="http://schemas.openxmlformats.org/markup-compatibility/2006">
          <mc:Choice Requires="x14">
            <control shapeId="1068" r:id="rId42" name="Check Box 44">
              <controlPr defaultSize="0" autoFill="0" autoLine="0" autoPict="0">
                <anchor moveWithCells="1">
                  <from>
                    <xdr:col>1</xdr:col>
                    <xdr:colOff>180975</xdr:colOff>
                    <xdr:row>212</xdr:row>
                    <xdr:rowOff>152400</xdr:rowOff>
                  </from>
                  <to>
                    <xdr:col>2</xdr:col>
                    <xdr:colOff>76200</xdr:colOff>
                    <xdr:row>214</xdr:row>
                    <xdr:rowOff>57150</xdr:rowOff>
                  </to>
                </anchor>
              </controlPr>
            </control>
          </mc:Choice>
        </mc:AlternateContent>
        <mc:AlternateContent xmlns:mc="http://schemas.openxmlformats.org/markup-compatibility/2006">
          <mc:Choice Requires="x14">
            <control shapeId="1069" r:id="rId43" name="Check Box 45">
              <controlPr defaultSize="0" autoFill="0" autoLine="0" autoPict="0">
                <anchor moveWithCells="1">
                  <from>
                    <xdr:col>1</xdr:col>
                    <xdr:colOff>180975</xdr:colOff>
                    <xdr:row>213</xdr:row>
                    <xdr:rowOff>152400</xdr:rowOff>
                  </from>
                  <to>
                    <xdr:col>2</xdr:col>
                    <xdr:colOff>76200</xdr:colOff>
                    <xdr:row>215</xdr:row>
                    <xdr:rowOff>57150</xdr:rowOff>
                  </to>
                </anchor>
              </controlPr>
            </control>
          </mc:Choice>
        </mc:AlternateContent>
        <mc:AlternateContent xmlns:mc="http://schemas.openxmlformats.org/markup-compatibility/2006">
          <mc:Choice Requires="x14">
            <control shapeId="1070" r:id="rId44" name="Check Box 46">
              <controlPr defaultSize="0" autoFill="0" autoLine="0" autoPict="0">
                <anchor moveWithCells="1">
                  <from>
                    <xdr:col>1</xdr:col>
                    <xdr:colOff>180975</xdr:colOff>
                    <xdr:row>214</xdr:row>
                    <xdr:rowOff>152400</xdr:rowOff>
                  </from>
                  <to>
                    <xdr:col>2</xdr:col>
                    <xdr:colOff>76200</xdr:colOff>
                    <xdr:row>216</xdr:row>
                    <xdr:rowOff>57150</xdr:rowOff>
                  </to>
                </anchor>
              </controlPr>
            </control>
          </mc:Choice>
        </mc:AlternateContent>
        <mc:AlternateContent xmlns:mc="http://schemas.openxmlformats.org/markup-compatibility/2006">
          <mc:Choice Requires="x14">
            <control shapeId="1071" r:id="rId45" name="Check Box 47">
              <controlPr defaultSize="0" autoFill="0" autoLine="0" autoPict="0">
                <anchor moveWithCells="1">
                  <from>
                    <xdr:col>1</xdr:col>
                    <xdr:colOff>180975</xdr:colOff>
                    <xdr:row>215</xdr:row>
                    <xdr:rowOff>152400</xdr:rowOff>
                  </from>
                  <to>
                    <xdr:col>2</xdr:col>
                    <xdr:colOff>76200</xdr:colOff>
                    <xdr:row>217</xdr:row>
                    <xdr:rowOff>57150</xdr:rowOff>
                  </to>
                </anchor>
              </controlPr>
            </control>
          </mc:Choice>
        </mc:AlternateContent>
        <mc:AlternateContent xmlns:mc="http://schemas.openxmlformats.org/markup-compatibility/2006">
          <mc:Choice Requires="x14">
            <control shapeId="1072" r:id="rId46" name="Check Box 48">
              <controlPr defaultSize="0" autoFill="0" autoLine="0" autoPict="0">
                <anchor moveWithCells="1">
                  <from>
                    <xdr:col>1</xdr:col>
                    <xdr:colOff>180975</xdr:colOff>
                    <xdr:row>216</xdr:row>
                    <xdr:rowOff>152400</xdr:rowOff>
                  </from>
                  <to>
                    <xdr:col>2</xdr:col>
                    <xdr:colOff>76200</xdr:colOff>
                    <xdr:row>218</xdr:row>
                    <xdr:rowOff>57150</xdr:rowOff>
                  </to>
                </anchor>
              </controlPr>
            </control>
          </mc:Choice>
        </mc:AlternateContent>
        <mc:AlternateContent xmlns:mc="http://schemas.openxmlformats.org/markup-compatibility/2006">
          <mc:Choice Requires="x14">
            <control shapeId="1073" r:id="rId47" name="Check Box 49">
              <controlPr defaultSize="0" autoFill="0" autoLine="0" autoPict="0">
                <anchor moveWithCells="1">
                  <from>
                    <xdr:col>1</xdr:col>
                    <xdr:colOff>180975</xdr:colOff>
                    <xdr:row>217</xdr:row>
                    <xdr:rowOff>152400</xdr:rowOff>
                  </from>
                  <to>
                    <xdr:col>2</xdr:col>
                    <xdr:colOff>76200</xdr:colOff>
                    <xdr:row>219</xdr:row>
                    <xdr:rowOff>57150</xdr:rowOff>
                  </to>
                </anchor>
              </controlPr>
            </control>
          </mc:Choice>
        </mc:AlternateContent>
        <mc:AlternateContent xmlns:mc="http://schemas.openxmlformats.org/markup-compatibility/2006">
          <mc:Choice Requires="x14">
            <control shapeId="1074" r:id="rId48" name="Check Box 50">
              <controlPr defaultSize="0" autoFill="0" autoLine="0" autoPict="0">
                <anchor moveWithCells="1">
                  <from>
                    <xdr:col>1</xdr:col>
                    <xdr:colOff>180975</xdr:colOff>
                    <xdr:row>218</xdr:row>
                    <xdr:rowOff>152400</xdr:rowOff>
                  </from>
                  <to>
                    <xdr:col>2</xdr:col>
                    <xdr:colOff>76200</xdr:colOff>
                    <xdr:row>220</xdr:row>
                    <xdr:rowOff>57150</xdr:rowOff>
                  </to>
                </anchor>
              </controlPr>
            </control>
          </mc:Choice>
        </mc:AlternateContent>
        <mc:AlternateContent xmlns:mc="http://schemas.openxmlformats.org/markup-compatibility/2006">
          <mc:Choice Requires="x14">
            <control shapeId="1075" r:id="rId49" name="Check Box 51">
              <controlPr defaultSize="0" autoFill="0" autoLine="0" autoPict="0">
                <anchor moveWithCells="1">
                  <from>
                    <xdr:col>1</xdr:col>
                    <xdr:colOff>180975</xdr:colOff>
                    <xdr:row>219</xdr:row>
                    <xdr:rowOff>152400</xdr:rowOff>
                  </from>
                  <to>
                    <xdr:col>2</xdr:col>
                    <xdr:colOff>76200</xdr:colOff>
                    <xdr:row>221</xdr:row>
                    <xdr:rowOff>57150</xdr:rowOff>
                  </to>
                </anchor>
              </controlPr>
            </control>
          </mc:Choice>
        </mc:AlternateContent>
        <mc:AlternateContent xmlns:mc="http://schemas.openxmlformats.org/markup-compatibility/2006">
          <mc:Choice Requires="x14">
            <control shapeId="1076" r:id="rId50" name="Check Box 52">
              <controlPr defaultSize="0" autoFill="0" autoLine="0" autoPict="0">
                <anchor moveWithCells="1">
                  <from>
                    <xdr:col>1</xdr:col>
                    <xdr:colOff>180975</xdr:colOff>
                    <xdr:row>229</xdr:row>
                    <xdr:rowOff>152400</xdr:rowOff>
                  </from>
                  <to>
                    <xdr:col>2</xdr:col>
                    <xdr:colOff>76200</xdr:colOff>
                    <xdr:row>231</xdr:row>
                    <xdr:rowOff>57150</xdr:rowOff>
                  </to>
                </anchor>
              </controlPr>
            </control>
          </mc:Choice>
        </mc:AlternateContent>
        <mc:AlternateContent xmlns:mc="http://schemas.openxmlformats.org/markup-compatibility/2006">
          <mc:Choice Requires="x14">
            <control shapeId="1077" r:id="rId51" name="Check Box 53">
              <controlPr defaultSize="0" autoFill="0" autoLine="0" autoPict="0">
                <anchor moveWithCells="1">
                  <from>
                    <xdr:col>1</xdr:col>
                    <xdr:colOff>180975</xdr:colOff>
                    <xdr:row>230</xdr:row>
                    <xdr:rowOff>152400</xdr:rowOff>
                  </from>
                  <to>
                    <xdr:col>2</xdr:col>
                    <xdr:colOff>76200</xdr:colOff>
                    <xdr:row>232</xdr:row>
                    <xdr:rowOff>57150</xdr:rowOff>
                  </to>
                </anchor>
              </controlPr>
            </control>
          </mc:Choice>
        </mc:AlternateContent>
        <mc:AlternateContent xmlns:mc="http://schemas.openxmlformats.org/markup-compatibility/2006">
          <mc:Choice Requires="x14">
            <control shapeId="1078" r:id="rId52" name="Check Box 54">
              <controlPr defaultSize="0" autoFill="0" autoLine="0" autoPict="0">
                <anchor moveWithCells="1">
                  <from>
                    <xdr:col>1</xdr:col>
                    <xdr:colOff>180975</xdr:colOff>
                    <xdr:row>231</xdr:row>
                    <xdr:rowOff>152400</xdr:rowOff>
                  </from>
                  <to>
                    <xdr:col>2</xdr:col>
                    <xdr:colOff>76200</xdr:colOff>
                    <xdr:row>233</xdr:row>
                    <xdr:rowOff>57150</xdr:rowOff>
                  </to>
                </anchor>
              </controlPr>
            </control>
          </mc:Choice>
        </mc:AlternateContent>
        <mc:AlternateContent xmlns:mc="http://schemas.openxmlformats.org/markup-compatibility/2006">
          <mc:Choice Requires="x14">
            <control shapeId="1079" r:id="rId53" name="Check Box 55">
              <controlPr defaultSize="0" autoFill="0" autoLine="0" autoPict="0">
                <anchor moveWithCells="1">
                  <from>
                    <xdr:col>1</xdr:col>
                    <xdr:colOff>180975</xdr:colOff>
                    <xdr:row>232</xdr:row>
                    <xdr:rowOff>152400</xdr:rowOff>
                  </from>
                  <to>
                    <xdr:col>2</xdr:col>
                    <xdr:colOff>76200</xdr:colOff>
                    <xdr:row>234</xdr:row>
                    <xdr:rowOff>57150</xdr:rowOff>
                  </to>
                </anchor>
              </controlPr>
            </control>
          </mc:Choice>
        </mc:AlternateContent>
        <mc:AlternateContent xmlns:mc="http://schemas.openxmlformats.org/markup-compatibility/2006">
          <mc:Choice Requires="x14">
            <control shapeId="1080" r:id="rId54" name="Check Box 56">
              <controlPr defaultSize="0" autoFill="0" autoLine="0" autoPict="0">
                <anchor moveWithCells="1">
                  <from>
                    <xdr:col>1</xdr:col>
                    <xdr:colOff>180975</xdr:colOff>
                    <xdr:row>233</xdr:row>
                    <xdr:rowOff>152400</xdr:rowOff>
                  </from>
                  <to>
                    <xdr:col>2</xdr:col>
                    <xdr:colOff>76200</xdr:colOff>
                    <xdr:row>235</xdr:row>
                    <xdr:rowOff>57150</xdr:rowOff>
                  </to>
                </anchor>
              </controlPr>
            </control>
          </mc:Choice>
        </mc:AlternateContent>
        <mc:AlternateContent xmlns:mc="http://schemas.openxmlformats.org/markup-compatibility/2006">
          <mc:Choice Requires="x14">
            <control shapeId="1066" r:id="rId55" name="Check Box 42">
              <controlPr defaultSize="0" autoFill="0" autoLine="0" autoPict="0">
                <anchor moveWithCells="1">
                  <from>
                    <xdr:col>1</xdr:col>
                    <xdr:colOff>180975</xdr:colOff>
                    <xdr:row>210</xdr:row>
                    <xdr:rowOff>152400</xdr:rowOff>
                  </from>
                  <to>
                    <xdr:col>2</xdr:col>
                    <xdr:colOff>76200</xdr:colOff>
                    <xdr:row>212</xdr:row>
                    <xdr:rowOff>57150</xdr:rowOff>
                  </to>
                </anchor>
              </controlPr>
            </control>
          </mc:Choice>
        </mc:AlternateContent>
        <mc:AlternateContent xmlns:mc="http://schemas.openxmlformats.org/markup-compatibility/2006">
          <mc:Choice Requires="x14">
            <control shapeId="1067" r:id="rId56" name="Check Box 43">
              <controlPr defaultSize="0" autoFill="0" autoLine="0" autoPict="0">
                <anchor moveWithCells="1">
                  <from>
                    <xdr:col>1</xdr:col>
                    <xdr:colOff>180975</xdr:colOff>
                    <xdr:row>211</xdr:row>
                    <xdr:rowOff>152400</xdr:rowOff>
                  </from>
                  <to>
                    <xdr:col>2</xdr:col>
                    <xdr:colOff>76200</xdr:colOff>
                    <xdr:row>213</xdr:row>
                    <xdr:rowOff>57150</xdr:rowOff>
                  </to>
                </anchor>
              </controlPr>
            </control>
          </mc:Choice>
        </mc:AlternateContent>
        <mc:AlternateContent xmlns:mc="http://schemas.openxmlformats.org/markup-compatibility/2006">
          <mc:Choice Requires="x14">
            <control shapeId="1081" r:id="rId57" name="Check Box 57">
              <controlPr defaultSize="0" autoFill="0" autoLine="0" autoPict="0">
                <anchor moveWithCells="1">
                  <from>
                    <xdr:col>1</xdr:col>
                    <xdr:colOff>180975</xdr:colOff>
                    <xdr:row>513</xdr:row>
                    <xdr:rowOff>152400</xdr:rowOff>
                  </from>
                  <to>
                    <xdr:col>2</xdr:col>
                    <xdr:colOff>76200</xdr:colOff>
                    <xdr:row>515</xdr:row>
                    <xdr:rowOff>57150</xdr:rowOff>
                  </to>
                </anchor>
              </controlPr>
            </control>
          </mc:Choice>
        </mc:AlternateContent>
        <mc:AlternateContent xmlns:mc="http://schemas.openxmlformats.org/markup-compatibility/2006">
          <mc:Choice Requires="x14">
            <control shapeId="1082" r:id="rId58" name="Check Box 58">
              <controlPr defaultSize="0" autoFill="0" autoLine="0" autoPict="0">
                <anchor moveWithCells="1">
                  <from>
                    <xdr:col>1</xdr:col>
                    <xdr:colOff>180975</xdr:colOff>
                    <xdr:row>515</xdr:row>
                    <xdr:rowOff>152400</xdr:rowOff>
                  </from>
                  <to>
                    <xdr:col>2</xdr:col>
                    <xdr:colOff>76200</xdr:colOff>
                    <xdr:row>517</xdr:row>
                    <xdr:rowOff>57150</xdr:rowOff>
                  </to>
                </anchor>
              </controlPr>
            </control>
          </mc:Choice>
        </mc:AlternateContent>
        <mc:AlternateContent xmlns:mc="http://schemas.openxmlformats.org/markup-compatibility/2006">
          <mc:Choice Requires="x14">
            <control shapeId="1083" r:id="rId59" name="Check Box 59">
              <controlPr defaultSize="0" autoFill="0" autoLine="0" autoPict="0">
                <anchor moveWithCells="1">
                  <from>
                    <xdr:col>1</xdr:col>
                    <xdr:colOff>180975</xdr:colOff>
                    <xdr:row>518</xdr:row>
                    <xdr:rowOff>152400</xdr:rowOff>
                  </from>
                  <to>
                    <xdr:col>2</xdr:col>
                    <xdr:colOff>76200</xdr:colOff>
                    <xdr:row>520</xdr:row>
                    <xdr:rowOff>57150</xdr:rowOff>
                  </to>
                </anchor>
              </controlPr>
            </control>
          </mc:Choice>
        </mc:AlternateContent>
        <mc:AlternateContent xmlns:mc="http://schemas.openxmlformats.org/markup-compatibility/2006">
          <mc:Choice Requires="x14">
            <control shapeId="1084" r:id="rId60" name="Check Box 60">
              <controlPr defaultSize="0" autoFill="0" autoLine="0" autoPict="0">
                <anchor moveWithCells="1">
                  <from>
                    <xdr:col>1</xdr:col>
                    <xdr:colOff>180975</xdr:colOff>
                    <xdr:row>519</xdr:row>
                    <xdr:rowOff>152400</xdr:rowOff>
                  </from>
                  <to>
                    <xdr:col>2</xdr:col>
                    <xdr:colOff>76200</xdr:colOff>
                    <xdr:row>521</xdr:row>
                    <xdr:rowOff>57150</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381F17-6BFC-49FF-88A9-4CBFC0D6563B}">
  <dimension ref="A1:J29"/>
  <sheetViews>
    <sheetView view="pageBreakPreview" zoomScale="90" zoomScaleNormal="100" zoomScaleSheetLayoutView="90" workbookViewId="0">
      <selection activeCell="B4" sqref="B4:F4"/>
    </sheetView>
  </sheetViews>
  <sheetFormatPr defaultColWidth="9" defaultRowHeight="13.5" x14ac:dyDescent="0.15"/>
  <cols>
    <col min="1" max="1" width="4.625" style="29" customWidth="1"/>
    <col min="2" max="2" width="2.875" style="7" customWidth="1"/>
    <col min="3" max="3" width="115.375" style="29" customWidth="1"/>
    <col min="4" max="4" width="4.125" style="29" customWidth="1"/>
    <col min="5" max="5" width="3.375" style="29" customWidth="1"/>
    <col min="6" max="6" width="8.625" style="29" customWidth="1"/>
    <col min="7" max="7" width="9" style="29"/>
    <col min="8" max="8" width="11.125" style="29" customWidth="1"/>
    <col min="9" max="9" width="2.375" style="29" customWidth="1"/>
    <col min="10" max="16384" width="9" style="29"/>
  </cols>
  <sheetData>
    <row r="1" spans="1:10" ht="19.5" customHeight="1" x14ac:dyDescent="0.15">
      <c r="A1" s="254" t="s">
        <v>383</v>
      </c>
      <c r="B1" s="255"/>
      <c r="C1" s="255"/>
      <c r="D1" s="27"/>
      <c r="E1" s="27"/>
      <c r="F1" s="27"/>
      <c r="G1" s="27"/>
      <c r="H1" s="27"/>
      <c r="I1" s="27"/>
      <c r="J1" s="27"/>
    </row>
    <row r="2" spans="1:10" ht="19.5" customHeight="1" x14ac:dyDescent="0.15">
      <c r="A2" s="27">
        <v>1</v>
      </c>
      <c r="B2" s="252" t="s">
        <v>420</v>
      </c>
      <c r="C2" s="253"/>
      <c r="D2" s="253"/>
      <c r="E2" s="253"/>
      <c r="F2" s="253"/>
      <c r="G2" s="252"/>
      <c r="H2" s="253"/>
      <c r="I2" s="253"/>
      <c r="J2" s="253"/>
    </row>
    <row r="3" spans="1:10" ht="19.5" customHeight="1" x14ac:dyDescent="0.15">
      <c r="A3" s="27">
        <v>2</v>
      </c>
      <c r="B3" s="252" t="s">
        <v>419</v>
      </c>
      <c r="C3" s="253"/>
      <c r="D3" s="253"/>
      <c r="E3" s="253"/>
      <c r="F3" s="253"/>
      <c r="G3" s="252"/>
      <c r="H3" s="253"/>
      <c r="I3" s="253"/>
      <c r="J3" s="253"/>
    </row>
    <row r="4" spans="1:10" ht="19.5" customHeight="1" x14ac:dyDescent="0.15">
      <c r="A4" s="27">
        <v>3</v>
      </c>
      <c r="B4" s="252" t="s">
        <v>484</v>
      </c>
      <c r="C4" s="253"/>
      <c r="D4" s="253"/>
      <c r="E4" s="253"/>
      <c r="F4" s="253"/>
      <c r="G4" s="252"/>
      <c r="H4" s="252"/>
      <c r="I4" s="252"/>
      <c r="J4" s="252"/>
    </row>
    <row r="5" spans="1:10" ht="19.5" customHeight="1" x14ac:dyDescent="0.15">
      <c r="A5" s="27">
        <v>4</v>
      </c>
      <c r="B5" s="252" t="s">
        <v>402</v>
      </c>
      <c r="C5" s="253"/>
      <c r="D5" s="253"/>
      <c r="E5" s="253"/>
      <c r="F5" s="253"/>
      <c r="G5" s="252"/>
      <c r="H5" s="252"/>
      <c r="I5" s="252"/>
      <c r="J5" s="252"/>
    </row>
    <row r="6" spans="1:10" ht="19.5" customHeight="1" x14ac:dyDescent="0.15">
      <c r="A6" s="27">
        <v>5</v>
      </c>
      <c r="B6" s="252" t="s">
        <v>478</v>
      </c>
      <c r="C6" s="253"/>
      <c r="D6" s="253"/>
      <c r="E6" s="253"/>
      <c r="F6" s="253"/>
      <c r="G6" s="253"/>
      <c r="H6" s="253"/>
      <c r="I6" s="253"/>
      <c r="J6" s="253"/>
    </row>
    <row r="7" spans="1:10" s="27" customFormat="1" ht="19.5" customHeight="1" x14ac:dyDescent="0.15">
      <c r="A7" s="256" t="s">
        <v>384</v>
      </c>
      <c r="B7" s="257"/>
      <c r="C7" s="258" t="s">
        <v>403</v>
      </c>
      <c r="D7" s="258"/>
      <c r="E7" s="258"/>
      <c r="F7" s="258"/>
    </row>
    <row r="8" spans="1:10" s="27" customFormat="1" ht="19.5" customHeight="1" x14ac:dyDescent="0.15">
      <c r="A8" s="256" t="s">
        <v>385</v>
      </c>
      <c r="B8" s="257"/>
      <c r="C8" s="258" t="s">
        <v>404</v>
      </c>
      <c r="D8" s="259"/>
      <c r="E8" s="259"/>
      <c r="F8" s="259"/>
    </row>
    <row r="9" spans="1:10" s="27" customFormat="1" ht="19.5" customHeight="1" x14ac:dyDescent="0.15">
      <c r="A9" s="256" t="s">
        <v>386</v>
      </c>
      <c r="B9" s="257"/>
      <c r="C9" s="258" t="s">
        <v>405</v>
      </c>
      <c r="D9" s="259"/>
      <c r="E9" s="259"/>
      <c r="F9" s="259"/>
    </row>
    <row r="10" spans="1:10" s="27" customFormat="1" ht="19.5" customHeight="1" x14ac:dyDescent="0.15">
      <c r="A10" s="256" t="s">
        <v>387</v>
      </c>
      <c r="B10" s="257"/>
      <c r="C10" s="9" t="s">
        <v>476</v>
      </c>
      <c r="D10" s="28"/>
      <c r="E10" s="28"/>
      <c r="F10" s="28"/>
    </row>
    <row r="11" spans="1:10" ht="19.5" customHeight="1" x14ac:dyDescent="0.15">
      <c r="A11" s="256" t="s">
        <v>388</v>
      </c>
      <c r="B11" s="257"/>
      <c r="C11" s="258" t="s">
        <v>406</v>
      </c>
      <c r="D11" s="258"/>
      <c r="E11" s="258"/>
      <c r="F11" s="258"/>
      <c r="G11" s="27"/>
      <c r="H11" s="27"/>
      <c r="I11" s="27"/>
      <c r="J11" s="27"/>
    </row>
    <row r="12" spans="1:10" ht="19.5" customHeight="1" x14ac:dyDescent="0.15">
      <c r="A12" s="256" t="s">
        <v>389</v>
      </c>
      <c r="B12" s="257"/>
      <c r="C12" s="258" t="s">
        <v>407</v>
      </c>
      <c r="D12" s="258"/>
      <c r="E12" s="258"/>
      <c r="F12" s="258"/>
      <c r="G12" s="27"/>
      <c r="H12" s="27"/>
      <c r="I12" s="27"/>
      <c r="J12" s="27"/>
    </row>
    <row r="13" spans="1:10" ht="19.5" customHeight="1" x14ac:dyDescent="0.15">
      <c r="A13" s="256" t="s">
        <v>390</v>
      </c>
      <c r="B13" s="257"/>
      <c r="C13" s="10" t="s">
        <v>408</v>
      </c>
      <c r="D13" s="11"/>
      <c r="E13" s="11"/>
      <c r="F13" s="11"/>
      <c r="G13" s="27"/>
      <c r="H13" s="27"/>
      <c r="I13" s="27"/>
      <c r="J13" s="27"/>
    </row>
    <row r="14" spans="1:10" ht="19.5" customHeight="1" x14ac:dyDescent="0.15">
      <c r="A14" s="256" t="s">
        <v>391</v>
      </c>
      <c r="B14" s="257"/>
      <c r="C14" s="258" t="s">
        <v>409</v>
      </c>
      <c r="D14" s="258"/>
      <c r="E14" s="258"/>
      <c r="F14" s="258"/>
      <c r="G14" s="27"/>
      <c r="H14" s="27"/>
      <c r="I14" s="27"/>
      <c r="J14" s="27"/>
    </row>
    <row r="15" spans="1:10" ht="19.5" customHeight="1" x14ac:dyDescent="0.15">
      <c r="A15" s="256" t="s">
        <v>392</v>
      </c>
      <c r="B15" s="257"/>
      <c r="C15" s="258" t="s">
        <v>410</v>
      </c>
      <c r="D15" s="258"/>
      <c r="E15" s="258"/>
      <c r="F15" s="258"/>
      <c r="G15" s="25"/>
      <c r="H15" s="25"/>
      <c r="I15" s="25"/>
      <c r="J15" s="25"/>
    </row>
    <row r="16" spans="1:10" ht="19.5" customHeight="1" x14ac:dyDescent="0.15">
      <c r="A16" s="256" t="s">
        <v>393</v>
      </c>
      <c r="B16" s="257"/>
      <c r="C16" s="25" t="s">
        <v>411</v>
      </c>
      <c r="D16" s="25"/>
      <c r="E16" s="25"/>
      <c r="F16" s="25"/>
    </row>
    <row r="17" spans="1:10" ht="19.5" customHeight="1" x14ac:dyDescent="0.15">
      <c r="A17" s="256" t="s">
        <v>394</v>
      </c>
      <c r="B17" s="257"/>
      <c r="C17" s="10" t="s">
        <v>412</v>
      </c>
      <c r="D17" s="25"/>
      <c r="E17" s="25"/>
      <c r="F17" s="25"/>
    </row>
    <row r="18" spans="1:10" ht="19.5" customHeight="1" x14ac:dyDescent="0.15">
      <c r="A18" s="256" t="s">
        <v>395</v>
      </c>
      <c r="B18" s="257"/>
      <c r="C18" s="10" t="s">
        <v>413</v>
      </c>
      <c r="D18" s="25"/>
      <c r="E18" s="25"/>
      <c r="F18" s="25"/>
    </row>
    <row r="19" spans="1:10" ht="19.5" customHeight="1" x14ac:dyDescent="0.15">
      <c r="A19" s="256" t="s">
        <v>396</v>
      </c>
      <c r="B19" s="257"/>
      <c r="C19" s="10" t="s">
        <v>414</v>
      </c>
      <c r="D19" s="25"/>
      <c r="E19" s="25"/>
      <c r="F19" s="25"/>
    </row>
    <row r="20" spans="1:10" ht="19.5" customHeight="1" x14ac:dyDescent="0.15">
      <c r="A20" s="256" t="s">
        <v>397</v>
      </c>
      <c r="B20" s="257"/>
      <c r="C20" s="10" t="s">
        <v>415</v>
      </c>
      <c r="D20" s="25"/>
      <c r="E20" s="25"/>
      <c r="F20" s="25"/>
    </row>
    <row r="21" spans="1:10" ht="19.5" customHeight="1" x14ac:dyDescent="0.15">
      <c r="A21" s="256" t="s">
        <v>398</v>
      </c>
      <c r="B21" s="257"/>
      <c r="C21" s="258" t="s">
        <v>416</v>
      </c>
      <c r="D21" s="258"/>
      <c r="E21" s="258"/>
      <c r="F21" s="258"/>
    </row>
    <row r="22" spans="1:10" ht="19.5" customHeight="1" x14ac:dyDescent="0.15">
      <c r="A22" s="256" t="s">
        <v>399</v>
      </c>
      <c r="B22" s="257"/>
      <c r="C22" s="258" t="s">
        <v>423</v>
      </c>
      <c r="D22" s="263"/>
      <c r="E22" s="263"/>
      <c r="F22" s="263"/>
      <c r="G22" s="27"/>
      <c r="H22" s="27"/>
      <c r="I22" s="27"/>
      <c r="J22" s="27"/>
    </row>
    <row r="23" spans="1:10" ht="19.5" customHeight="1" x14ac:dyDescent="0.15">
      <c r="A23" s="27"/>
      <c r="B23" s="8"/>
      <c r="C23" s="258" t="s">
        <v>425</v>
      </c>
      <c r="D23" s="263"/>
      <c r="E23" s="263"/>
      <c r="F23" s="263"/>
      <c r="G23" s="25"/>
      <c r="H23" s="25"/>
      <c r="I23" s="25"/>
      <c r="J23" s="25"/>
    </row>
    <row r="24" spans="1:10" ht="20.100000000000001" customHeight="1" x14ac:dyDescent="0.15">
      <c r="A24" s="256" t="s">
        <v>400</v>
      </c>
      <c r="B24" s="257"/>
      <c r="C24" s="264" t="s">
        <v>417</v>
      </c>
      <c r="D24" s="264"/>
      <c r="E24" s="264"/>
      <c r="F24" s="264"/>
      <c r="G24" s="25"/>
      <c r="H24" s="25"/>
      <c r="I24" s="25"/>
      <c r="J24" s="25"/>
    </row>
    <row r="25" spans="1:10" ht="20.100000000000001" customHeight="1" x14ac:dyDescent="0.15">
      <c r="A25" s="27"/>
      <c r="B25" s="8"/>
      <c r="C25" s="26" t="s">
        <v>424</v>
      </c>
      <c r="D25" s="26"/>
      <c r="E25" s="26"/>
      <c r="F25" s="26"/>
      <c r="G25" s="25"/>
      <c r="H25" s="25"/>
      <c r="I25" s="25"/>
      <c r="J25" s="25"/>
    </row>
    <row r="26" spans="1:10" ht="20.100000000000001" customHeight="1" x14ac:dyDescent="0.15">
      <c r="A26" s="256" t="s">
        <v>401</v>
      </c>
      <c r="B26" s="257"/>
      <c r="C26" s="264" t="s">
        <v>421</v>
      </c>
      <c r="D26" s="265"/>
      <c r="E26" s="265"/>
      <c r="F26" s="265"/>
      <c r="G26" s="25"/>
      <c r="H26" s="25"/>
      <c r="I26" s="25"/>
      <c r="J26" s="25"/>
    </row>
    <row r="27" spans="1:10" ht="19.5" customHeight="1" x14ac:dyDescent="0.15">
      <c r="A27" s="29">
        <v>6</v>
      </c>
      <c r="B27" s="260" t="s">
        <v>418</v>
      </c>
      <c r="C27" s="261"/>
      <c r="D27" s="27"/>
      <c r="E27" s="27"/>
      <c r="F27" s="27"/>
      <c r="G27" s="27"/>
      <c r="H27" s="27"/>
      <c r="I27" s="27"/>
      <c r="J27" s="27"/>
    </row>
    <row r="28" spans="1:10" ht="19.5" customHeight="1" x14ac:dyDescent="0.15">
      <c r="C28" s="262" t="s">
        <v>111</v>
      </c>
      <c r="D28" s="262"/>
      <c r="E28" s="262"/>
      <c r="F28" s="262"/>
    </row>
    <row r="29" spans="1:10" ht="20.25" customHeight="1" x14ac:dyDescent="0.15"/>
  </sheetData>
  <mergeCells count="42">
    <mergeCell ref="B27:C27"/>
    <mergeCell ref="C28:F28"/>
    <mergeCell ref="A22:B22"/>
    <mergeCell ref="C22:F22"/>
    <mergeCell ref="C23:F23"/>
    <mergeCell ref="A24:B24"/>
    <mergeCell ref="C24:F24"/>
    <mergeCell ref="A26:B26"/>
    <mergeCell ref="C26:F26"/>
    <mergeCell ref="C21:F21"/>
    <mergeCell ref="A13:B13"/>
    <mergeCell ref="A14:B14"/>
    <mergeCell ref="C14:F14"/>
    <mergeCell ref="A15:B15"/>
    <mergeCell ref="C15:F15"/>
    <mergeCell ref="A16:B16"/>
    <mergeCell ref="A17:B17"/>
    <mergeCell ref="A18:B18"/>
    <mergeCell ref="A19:B19"/>
    <mergeCell ref="A20:B20"/>
    <mergeCell ref="A21:B21"/>
    <mergeCell ref="A12:B12"/>
    <mergeCell ref="C12:F12"/>
    <mergeCell ref="B5:F5"/>
    <mergeCell ref="G5:J5"/>
    <mergeCell ref="B6:J6"/>
    <mergeCell ref="A7:B7"/>
    <mergeCell ref="C7:F7"/>
    <mergeCell ref="A8:B8"/>
    <mergeCell ref="C8:F8"/>
    <mergeCell ref="A9:B9"/>
    <mergeCell ref="C9:F9"/>
    <mergeCell ref="A10:B10"/>
    <mergeCell ref="A11:B11"/>
    <mergeCell ref="C11:F11"/>
    <mergeCell ref="B4:F4"/>
    <mergeCell ref="G4:J4"/>
    <mergeCell ref="A1:C1"/>
    <mergeCell ref="B2:F2"/>
    <mergeCell ref="G2:J2"/>
    <mergeCell ref="B3:F3"/>
    <mergeCell ref="G3:J3"/>
  </mergeCells>
  <phoneticPr fontId="2"/>
  <pageMargins left="0.74803149606299213" right="0.19685039370078741" top="0.39370078740157483" bottom="0.39370078740157483" header="0.51181102362204722" footer="0.51181102362204722"/>
  <pageSetup paperSize="9" fitToHeight="0" orientation="landscape" horizontalDpi="300" verticalDpi="300" r:id="rId1"/>
  <headerFooter alignWithMargins="0"/>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x62c5__x5f53__x8ab2__x002f__x6295__x7a3f__x8005_ xmlns="31AAD03C-A983-4B16-863F-54F1EAB739D9" xsi:nil="true"/>
    <TaxCatchAll xmlns="b1759036-c6d1-4f23-8159-9e5ddc0da7b4" xsi:nil="true"/>
    <_x5099__x8003_ xmlns="31AAD03C-A983-4B16-863F-54F1EAB739D9" xsi:nil="true"/>
    <lcf76f155ced4ddcb4097134ff3c332f xmlns="31aad03c-a983-4b16-863f-54f1eab739d9">
      <Terms xmlns="http://schemas.microsoft.com/office/infopath/2007/PartnerControls"/>
    </lcf76f155ced4ddcb4097134ff3c332f>
    <_x8aac__x660e_ xmlns="31AAD03C-A983-4B16-863F-54F1EAB739D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ドキュメント" ma:contentTypeID="0x0101005D697BBB6C7C71438AA06DE92AE599CC" ma:contentTypeVersion="" ma:contentTypeDescription="新しいドキュメントを作成します。" ma:contentTypeScope="" ma:versionID="1991ba5adbf194451038ddd2f7bb6f71">
  <xsd:schema xmlns:xsd="http://www.w3.org/2001/XMLSchema" xmlns:xs="http://www.w3.org/2001/XMLSchema" xmlns:p="http://schemas.microsoft.com/office/2006/metadata/properties" xmlns:ns2="31AAD03C-A983-4B16-863F-54F1EAB739D9" xmlns:ns3="77e41a71-2e1a-40e6-b4fe-2cfc7a738e36" xmlns:ns4="31aad03c-a983-4b16-863f-54f1eab739d9" xmlns:ns5="b1759036-c6d1-4f23-8159-9e5ddc0da7b4" targetNamespace="http://schemas.microsoft.com/office/2006/metadata/properties" ma:root="true" ma:fieldsID="035c151c185c8275a73f353596f1a86a" ns2:_="" ns3:_="" ns4:_="" ns5:_="">
    <xsd:import namespace="31AAD03C-A983-4B16-863F-54F1EAB739D9"/>
    <xsd:import namespace="77e41a71-2e1a-40e6-b4fe-2cfc7a738e36"/>
    <xsd:import namespace="31aad03c-a983-4b16-863f-54f1eab739d9"/>
    <xsd:import namespace="b1759036-c6d1-4f23-8159-9e5ddc0da7b4"/>
    <xsd:element name="properties">
      <xsd:complexType>
        <xsd:sequence>
          <xsd:element name="documentManagement">
            <xsd:complexType>
              <xsd:all>
                <xsd:element ref="ns2:_x8aac__x660e_" minOccurs="0"/>
                <xsd:element ref="ns2:_x62c5__x5f53__x8ab2__x002f__x6295__x7a3f__x8005_" minOccurs="0"/>
                <xsd:element ref="ns2:MediaServiceMetadata" minOccurs="0"/>
                <xsd:element ref="ns2:MediaServiceFastMetadata" minOccurs="0"/>
                <xsd:element ref="ns2:_x5099__x8003_" minOccurs="0"/>
                <xsd:element ref="ns3:SharedWithUsers" minOccurs="0"/>
                <xsd:element ref="ns3:SharedWithDetails"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lcf76f155ced4ddcb4097134ff3c332f" minOccurs="0"/>
                <xsd:element ref="ns5: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AAD03C-A983-4B16-863F-54F1EAB739D9" elementFormDefault="qualified">
    <xsd:import namespace="http://schemas.microsoft.com/office/2006/documentManagement/types"/>
    <xsd:import namespace="http://schemas.microsoft.com/office/infopath/2007/PartnerControls"/>
    <xsd:element name="_x8aac__x660e_" ma:index="8" nillable="true" ma:displayName="説明" ma:internalName="_x8aac__x660e_">
      <xsd:simpleType>
        <xsd:restriction base="dms:Note">
          <xsd:maxLength value="255"/>
        </xsd:restriction>
      </xsd:simpleType>
    </xsd:element>
    <xsd:element name="_x62c5__x5f53__x8ab2__x002f__x6295__x7a3f__x8005_" ma:index="9" nillable="true" ma:displayName="担当課/投稿者" ma:internalName="_x62c5__x5f53__x8ab2__x002f__x6295__x7a3f__x8005_">
      <xsd:simpleType>
        <xsd:restriction base="dms:Text">
          <xsd:maxLength value="255"/>
        </xsd:restriction>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_x5099__x8003_" ma:index="12" nillable="true" ma:displayName="備考" ma:internalName="_x5099__x8003_">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7e41a71-2e1a-40e6-b4fe-2cfc7a738e36" elementFormDefault="qualified">
    <xsd:import namespace="http://schemas.microsoft.com/office/2006/documentManagement/types"/>
    <xsd:import namespace="http://schemas.microsoft.com/office/infopath/2007/PartnerControls"/>
    <xsd:element name="SharedWithUsers" ma:index="13" nillable="true" ma:displayName="共有相手"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共有相手の詳細情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1aad03c-a983-4b16-863f-54f1eab739d9" elementFormDefault="qualified">
    <xsd:import namespace="http://schemas.microsoft.com/office/2006/documentManagement/types"/>
    <xsd:import namespace="http://schemas.microsoft.com/office/infopath/2007/PartnerControls"/>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画像タグ" ma:readOnly="false" ma:fieldId="{5cf76f15-5ced-4ddc-b409-7134ff3c332f}" ma:taxonomyMulti="true" ma:sspId="2b26c3b2-8f9c-41a3-9938-63a048efebb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1759036-c6d1-4f23-8159-9e5ddc0da7b4" elementFormDefault="qualified">
    <xsd:import namespace="http://schemas.microsoft.com/office/2006/documentManagement/types"/>
    <xsd:import namespace="http://schemas.microsoft.com/office/infopath/2007/PartnerControls"/>
    <xsd:element name="TaxCatchAll" ma:index="26" nillable="true" ma:displayName="Taxonomy Catch All Column" ma:hidden="true" ma:list="{ACD269B8-B77D-4425-831A-EDAD207DDB63}" ma:internalName="TaxCatchAll" ma:showField="CatchAllData" ma:web="{77e41a71-2e1a-40e6-b4fe-2cfc7a738e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7980E6-3185-4AD7-B128-BBC2AA81AF8A}">
  <ds:schemaRefs>
    <ds:schemaRef ds:uri="http://schemas.microsoft.com/sharepoint/v3/contenttype/forms"/>
  </ds:schemaRefs>
</ds:datastoreItem>
</file>

<file path=customXml/itemProps2.xml><?xml version="1.0" encoding="utf-8"?>
<ds:datastoreItem xmlns:ds="http://schemas.openxmlformats.org/officeDocument/2006/customXml" ds:itemID="{14073F33-51A7-490C-AE37-A5F119465136}">
  <ds:schemaRefs>
    <ds:schemaRef ds:uri="http://schemas.microsoft.com/office/2006/metadata/properties"/>
    <ds:schemaRef ds:uri="http://schemas.microsoft.com/office/infopath/2007/PartnerControls"/>
    <ds:schemaRef ds:uri="31AAD03C-A983-4B16-863F-54F1EAB739D9"/>
    <ds:schemaRef ds:uri="b1759036-c6d1-4f23-8159-9e5ddc0da7b4"/>
    <ds:schemaRef ds:uri="31aad03c-a983-4b16-863f-54f1eab739d9"/>
  </ds:schemaRefs>
</ds:datastoreItem>
</file>

<file path=customXml/itemProps3.xml><?xml version="1.0" encoding="utf-8"?>
<ds:datastoreItem xmlns:ds="http://schemas.openxmlformats.org/officeDocument/2006/customXml" ds:itemID="{369BFF7D-C1EE-4B1D-B60D-165F0817FC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AAD03C-A983-4B16-863F-54F1EAB739D9"/>
    <ds:schemaRef ds:uri="77e41a71-2e1a-40e6-b4fe-2cfc7a738e36"/>
    <ds:schemaRef ds:uri="31aad03c-a983-4b16-863f-54f1eab739d9"/>
    <ds:schemaRef ds:uri="b1759036-c6d1-4f23-8159-9e5ddc0da7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3</vt:i4>
      </vt:variant>
      <vt:variant>
        <vt:lpstr>名前付き一覧</vt:lpstr>
      </vt:variant>
      <vt:variant>
        <vt:i4>3</vt:i4>
      </vt:variant>
    </vt:vector>
  </HeadingPairs>
  <TitlesOfParts>
    <vt:vector size="6" baseType="lpstr">
      <vt:lpstr>表紙</vt:lpstr>
      <vt:lpstr>点検内容</vt:lpstr>
      <vt:lpstr>記入要領</vt:lpstr>
      <vt:lpstr>記入要領!Print_Area</vt:lpstr>
      <vt:lpstr>点検内容!Print_Area</vt:lpstr>
      <vt:lpstr>点検内容!Print_Titles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山内　賢司</dc:creator>
  <cp:lastModifiedBy>浦田　虎三郎</cp:lastModifiedBy>
  <cp:lastPrinted>2025-05-29T02:01:20Z</cp:lastPrinted>
  <dcterms:created xsi:type="dcterms:W3CDTF">1997-01-08T22:48:59Z</dcterms:created>
  <dcterms:modified xsi:type="dcterms:W3CDTF">2026-06-03T08:08:33Z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0x0101005D697BBB6C7C71438AA06DE92AE599CC</vt:lpwstr>
  </property>
</Properties>
</file>