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0B570A-ADE2-D1BD-DC63-AB62509C2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BA552D5-1E14-6CDD-E82B-E57B634357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8A7812-872C-A8CA-DE77-A15B431B2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DDC358-B99E-722E-6F20-023E0947B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8EECD5-23BA-6AE6-CDFB-230A23B2A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44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56D5B8-6615-A0A2-D005-FF024CB8C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2889C0E-8457-7861-336D-3C3D542A0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F4D857-15EA-109B-3089-1FAE76218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FA5C78-DBFD-0D97-65D7-2999D5448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00CAE9-D1E8-12D5-6927-1D9C6DCB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53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AF9A9DA-6A5B-4208-CB7A-55B7815E78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317E83C-3451-42AC-B160-8C7A408E3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AE9F24-A6FE-36EF-C4C6-0782CAE84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A94EFF-BD9F-7BA9-2057-18C13A1DA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4F6407-AD02-866E-EA4E-16ECAF0EE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96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E56BB2-6314-3D6A-9F64-302F826C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7666B0-27C1-6607-5D58-8D7AFD495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8F7DBB-6DF5-1CC1-963F-616EB4580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D2ECD7-5488-961C-48A6-2DC2FBE69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6604A7-347C-E3D4-8E17-63F45A5A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7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EE3E7F-3D31-CC2D-4099-358C19F41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8991F0-F1CB-61B6-5316-39C1D96B7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209103-3BAB-0638-7446-5A7E8B329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D40FDF-21D6-5398-B3F7-C8D15FAE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C3FB80-71A8-BCB1-B54E-13B14D74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32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D3191-097F-8286-9BF7-CD27BED4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D3F89B-7170-0613-6D82-B648A9440B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BB10F3-F190-031D-1E41-8D3DC6E38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302862-8E4D-03F5-1CED-9D5491879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027C89-0D9D-50D1-6E67-37C984C4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960885-C1B6-4F13-92AF-369F59B0D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70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465C59-6D14-A77E-38F5-8B918296A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1FD60D-5D79-D66F-21A5-34645F62E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078DA00-0676-17E5-4E22-D83ACA600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73A667D-C397-6745-19D5-5D547C023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A9CF1C9-1EC3-34C3-6223-953C9CE23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414963C-E8A7-4EAB-08BB-25329A2EC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1413169-9788-CE45-048A-2C97F9869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D77647-2B7A-6F01-5550-81890571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99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D51E22-C56A-6A89-1E7B-63C25A6BE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31A9857-CA96-6F0B-3584-FB982B896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127164-E8C3-C1E6-337C-725E3EACC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0234F4B-3076-B030-6CA2-95BD06094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463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12C336E-8C3B-0279-4444-EA1CA221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6878B30-9A5A-75FF-090B-76B7AA9C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A57DD5-5300-0FFB-BD8C-EE6F9A187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843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96B975-CE62-12DC-FF31-ACBB3A589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3946A0-B901-E5CE-BF3E-741BF20D9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FC09DF-AEAC-C457-4A44-93C1D1636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4B0C89-047E-86FD-43D5-E624BC746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BAB98C-D11F-0C7D-D37F-F9C892FA0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66C8EC-FD3A-92FD-1286-4CEBE4383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21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FDE469-B7B1-4DED-AEC4-B9D82A5A1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866F292-E934-EB64-00A1-BE6F5A756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D62C7C-79E3-1AFA-9B68-E55991D35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46D254-55A3-DFD4-1EDC-241E58EF2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23130C-679F-BB39-181B-75F56DDDF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5E0676-447F-BF73-3B35-5C34879E4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63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393D6B5-2C37-94A5-F229-31C6E977B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871594-9F1B-1419-9450-3D7DDC6EC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AC23F1-7C4F-E705-491F-2069C26F58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57496C-CAB7-46EB-85A2-E9FB4D8D7F8A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569CEA-0CAD-BB4E-F969-DE7821114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749B3-976E-A012-3C12-691581D9B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E34293-6088-44DE-83E8-5F02A86410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14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3C1B214-AC46-8BF7-D988-89099B0D1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25" y="0"/>
            <a:ext cx="11230349" cy="6858000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75BB90E-FA0A-9E40-EC7F-B8F3A94EB304}"/>
              </a:ext>
            </a:extLst>
          </p:cNvPr>
          <p:cNvSpPr txBox="1"/>
          <p:nvPr/>
        </p:nvSpPr>
        <p:spPr>
          <a:xfrm>
            <a:off x="9077325" y="122824"/>
            <a:ext cx="2914649" cy="33855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コーポレート・ロゴＢ" panose="02000600000000000000" pitchFamily="2" charset="-128"/>
                <a:ea typeface="コーポレート・ロゴＢ" panose="02000600000000000000" pitchFamily="2" charset="-128"/>
              </a:rPr>
              <a:t>別紙</a:t>
            </a:r>
            <a:r>
              <a:rPr kumimoji="1" lang="en-US" altLang="ja-JP" sz="1600" dirty="0">
                <a:latin typeface="コーポレート・ロゴＢ" panose="02000600000000000000" pitchFamily="2" charset="-128"/>
                <a:ea typeface="コーポレート・ロゴＢ" panose="02000600000000000000" pitchFamily="2" charset="-128"/>
              </a:rPr>
              <a:t>1</a:t>
            </a:r>
            <a:r>
              <a:rPr kumimoji="1" lang="ja-JP" altLang="en-US" sz="1600" dirty="0">
                <a:latin typeface="コーポレート・ロゴＢ" panose="02000600000000000000" pitchFamily="2" charset="-128"/>
                <a:ea typeface="コーポレート・ロゴＢ" panose="02000600000000000000" pitchFamily="2" charset="-128"/>
              </a:rPr>
              <a:t>　熊本競輪場　図</a:t>
            </a:r>
          </a:p>
        </p:txBody>
      </p:sp>
    </p:spTree>
    <p:extLst>
      <p:ext uri="{BB962C8B-B14F-4D97-AF65-F5344CB8AC3E}">
        <p14:creationId xmlns:p14="http://schemas.microsoft.com/office/powerpoint/2010/main" val="1368670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コーポレート・ロゴＢ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吉住　和晃</dc:creator>
  <cp:lastModifiedBy>吉住　和晃</cp:lastModifiedBy>
  <cp:revision>7</cp:revision>
  <dcterms:created xsi:type="dcterms:W3CDTF">2026-05-07T06:37:44Z</dcterms:created>
  <dcterms:modified xsi:type="dcterms:W3CDTF">2026-06-02T02:40:52Z</dcterms:modified>
</cp:coreProperties>
</file>