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71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E12D-CB49-456E-8D3B-8760649B393A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67517-1C66-4A04-B333-327315A9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4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B8ACA-7904-40BD-B38E-FD81EA5319F6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2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シピ ブックの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1AB1659C-931B-4D88-9E3F-38E165785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6024"/>
            <a:ext cx="12192000" cy="3771976"/>
          </a:xfrm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CD67-C668-42E8-AC37-E29C76B0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rtlCol="0" anchor="b">
            <a:noAutofit/>
          </a:bodyPr>
          <a:lstStyle>
            <a:lvl1pPr algn="l">
              <a:defRPr sz="6600" i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4FD748F-42E3-495F-974D-1BDF0F1F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 rtlCol="0">
            <a:normAutofit/>
          </a:bodyPr>
          <a:lstStyle>
            <a:lvl1pPr marL="0" indent="0" algn="l">
              <a:buNone/>
              <a:defRPr sz="3600" i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1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172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476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28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noProof="0" dirty="0"/>
              <a:t>画像を追加する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4E944-0F47-4F5B-B61F-BAC4E53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7472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レシピ ブックのセクション ヘッダー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4EB3484B-5E1B-4FB8-9C34-B8AAE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1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153014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55470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810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575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52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39573E-1A36-4B0A-A263-7D99161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40601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レシピ ブックのセクション ヘッダー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E2097EA0-E1A4-437B-A23F-488927B95F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770078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レシピ ブックのセクション ヘッダー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768A34CA-EFA0-4BA9-9973-FE6DFC62D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332277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2294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3715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356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0709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7E7EFE-BA1D-4539-A2E8-B54A45F8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96900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レシピ ブックのセクション ヘッダー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8530A3C9-BDFF-45B5-ACC2-9E2B1F49C0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042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3205988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62015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737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u="none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 u="none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 u="none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 u="none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 u="none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 u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 u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 u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 u="none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u="none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u="none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u="none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885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rgbClr val="535C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rgbClr val="535C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3454853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8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626AAE-852B-4A65-9BB6-7D2C0A1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368420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寄稿者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D233A8E-E8E2-428D-B3B1-4DD2D1AD48F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1701" y="1409382"/>
            <a:ext cx="6050280" cy="5197157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6" name="図プレースホルダー 4">
            <a:extLst>
              <a:ext uri="{FF2B5EF4-FFF2-40B4-BE49-F238E27FC236}">
                <a16:creationId xmlns:a16="http://schemas.microsoft.com/office/drawing/2014/main" id="{EA2014FC-BC19-4F06-91E1-BBB98A5CE2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878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415531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終了スライド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 41" descr="食品画像の編集">
            <a:extLst>
              <a:ext uri="{FF2B5EF4-FFF2-40B4-BE49-F238E27FC236}">
                <a16:creationId xmlns:a16="http://schemas.microsoft.com/office/drawing/2014/main" id="{314C1EF1-87EB-4B3A-89AA-6D88F06EAEEE}"/>
              </a:ext>
            </a:extLst>
          </p:cNvPr>
          <p:cNvGrpSpPr/>
          <p:nvPr userDrawn="1"/>
        </p:nvGrpSpPr>
        <p:grpSpPr>
          <a:xfrm>
            <a:off x="1" y="-5000"/>
            <a:ext cx="12191999" cy="6864928"/>
            <a:chOff x="1" y="-5000"/>
            <a:chExt cx="12191999" cy="6864928"/>
          </a:xfrm>
        </p:grpSpPr>
        <p:sp>
          <p:nvSpPr>
            <p:cNvPr id="36" name="長方形 35">
              <a:extLst>
                <a:ext uri="{FF2B5EF4-FFF2-40B4-BE49-F238E27FC236}">
                  <a16:creationId xmlns:a16="http://schemas.microsoft.com/office/drawing/2014/main" id="{BB1FDADB-8251-4DB4-B51F-AA2085E3C6F8}"/>
                </a:ext>
              </a:extLst>
            </p:cNvPr>
            <p:cNvSpPr/>
            <p:nvPr userDrawn="1"/>
          </p:nvSpPr>
          <p:spPr>
            <a:xfrm>
              <a:off x="5056909" y="-1"/>
              <a:ext cx="3796146" cy="28263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長方形 36">
              <a:extLst>
                <a:ext uri="{FF2B5EF4-FFF2-40B4-BE49-F238E27FC236}">
                  <a16:creationId xmlns:a16="http://schemas.microsoft.com/office/drawing/2014/main" id="{544E598E-13F2-4971-A360-6BA465F83FE5}"/>
                </a:ext>
              </a:extLst>
            </p:cNvPr>
            <p:cNvSpPr/>
            <p:nvPr userDrawn="1"/>
          </p:nvSpPr>
          <p:spPr>
            <a:xfrm>
              <a:off x="8862983" y="-5000"/>
              <a:ext cx="3329017" cy="28263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長方形 30">
              <a:extLst>
                <a:ext uri="{FF2B5EF4-FFF2-40B4-BE49-F238E27FC236}">
                  <a16:creationId xmlns:a16="http://schemas.microsoft.com/office/drawing/2014/main" id="{3664E974-1F4F-4365-B046-F0B3ABF5ADF5}"/>
                </a:ext>
              </a:extLst>
            </p:cNvPr>
            <p:cNvSpPr/>
            <p:nvPr userDrawn="1"/>
          </p:nvSpPr>
          <p:spPr>
            <a:xfrm>
              <a:off x="1" y="2277145"/>
              <a:ext cx="4371108" cy="29490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長方形 34">
              <a:extLst>
                <a:ext uri="{FF2B5EF4-FFF2-40B4-BE49-F238E27FC236}">
                  <a16:creationId xmlns:a16="http://schemas.microsoft.com/office/drawing/2014/main" id="{A34587A9-B51D-4D62-B538-D0F0D65AF1A0}"/>
                </a:ext>
              </a:extLst>
            </p:cNvPr>
            <p:cNvSpPr/>
            <p:nvPr userDrawn="1"/>
          </p:nvSpPr>
          <p:spPr>
            <a:xfrm>
              <a:off x="7183582" y="2277145"/>
              <a:ext cx="3590087" cy="29490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長方形 38">
              <a:extLst>
                <a:ext uri="{FF2B5EF4-FFF2-40B4-BE49-F238E27FC236}">
                  <a16:creationId xmlns:a16="http://schemas.microsoft.com/office/drawing/2014/main" id="{3D609D81-8C6A-4AC8-89D9-81E2FE7B407D}"/>
                </a:ext>
              </a:extLst>
            </p:cNvPr>
            <p:cNvSpPr/>
            <p:nvPr userDrawn="1"/>
          </p:nvSpPr>
          <p:spPr>
            <a:xfrm>
              <a:off x="4058904" y="2277145"/>
              <a:ext cx="2861718" cy="29490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長方形 32">
              <a:extLst>
                <a:ext uri="{FF2B5EF4-FFF2-40B4-BE49-F238E27FC236}">
                  <a16:creationId xmlns:a16="http://schemas.microsoft.com/office/drawing/2014/main" id="{F0399B2B-8DDE-4AD6-82D5-DDDCFFDEB76D}"/>
                </a:ext>
              </a:extLst>
            </p:cNvPr>
            <p:cNvSpPr/>
            <p:nvPr userDrawn="1"/>
          </p:nvSpPr>
          <p:spPr>
            <a:xfrm>
              <a:off x="5984309" y="4573928"/>
              <a:ext cx="2394108" cy="228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長方形 33">
              <a:extLst>
                <a:ext uri="{FF2B5EF4-FFF2-40B4-BE49-F238E27FC236}">
                  <a16:creationId xmlns:a16="http://schemas.microsoft.com/office/drawing/2014/main" id="{591515F0-BF0D-403B-8287-06F400A87DED}"/>
                </a:ext>
              </a:extLst>
            </p:cNvPr>
            <p:cNvSpPr/>
            <p:nvPr userDrawn="1"/>
          </p:nvSpPr>
          <p:spPr>
            <a:xfrm>
              <a:off x="9833970" y="4573928"/>
              <a:ext cx="2353950" cy="228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長方形 31">
              <a:extLst>
                <a:ext uri="{FF2B5EF4-FFF2-40B4-BE49-F238E27FC236}">
                  <a16:creationId xmlns:a16="http://schemas.microsoft.com/office/drawing/2014/main" id="{BD609ABF-B194-4497-AE30-E2D5B3BAC2AD}"/>
                </a:ext>
              </a:extLst>
            </p:cNvPr>
            <p:cNvSpPr/>
            <p:nvPr userDrawn="1"/>
          </p:nvSpPr>
          <p:spPr>
            <a:xfrm>
              <a:off x="1720042" y="4573928"/>
              <a:ext cx="2338862" cy="22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図プレースホルダー 4">
            <a:extLst>
              <a:ext uri="{FF2B5EF4-FFF2-40B4-BE49-F238E27FC236}">
                <a16:creationId xmlns:a16="http://schemas.microsoft.com/office/drawing/2014/main" id="{1FFC4A27-82C1-409D-B822-91EB3DF2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926"/>
            <a:ext cx="5974381" cy="228407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0" name="図プレースホルダー 4">
            <a:extLst>
              <a:ext uri="{FF2B5EF4-FFF2-40B4-BE49-F238E27FC236}">
                <a16:creationId xmlns:a16="http://schemas.microsoft.com/office/drawing/2014/main" id="{E517C499-361C-4FCF-8C76-A84557059C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99" y="4585314"/>
            <a:ext cx="1975104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1" name="図プレースホルダー 4">
            <a:extLst>
              <a:ext uri="{FF2B5EF4-FFF2-40B4-BE49-F238E27FC236}">
                <a16:creationId xmlns:a16="http://schemas.microsoft.com/office/drawing/2014/main" id="{B0D9F1AE-68C6-45F0-804B-096F9B883B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276" y="4580316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3" name="図プレースホルダー 4">
            <a:extLst>
              <a:ext uri="{FF2B5EF4-FFF2-40B4-BE49-F238E27FC236}">
                <a16:creationId xmlns:a16="http://schemas.microsoft.com/office/drawing/2014/main" id="{143096DE-80D7-48ED-BC3F-2E6D3ED978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060" y="2281562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4" name="図プレースホルダー 4">
            <a:extLst>
              <a:ext uri="{FF2B5EF4-FFF2-40B4-BE49-F238E27FC236}">
                <a16:creationId xmlns:a16="http://schemas.microsoft.com/office/drawing/2014/main" id="{2A457750-32D8-47A2-A18B-3ED01538E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15979" y="-10803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5" name="図プレースホルダー 4">
            <a:extLst>
              <a:ext uri="{FF2B5EF4-FFF2-40B4-BE49-F238E27FC236}">
                <a16:creationId xmlns:a16="http://schemas.microsoft.com/office/drawing/2014/main" id="{E51D20A8-A27D-4E6C-8047-D670C0779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10183" y="4567581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6" name="図プレースホルダー 4">
            <a:extLst>
              <a:ext uri="{FF2B5EF4-FFF2-40B4-BE49-F238E27FC236}">
                <a16:creationId xmlns:a16="http://schemas.microsoft.com/office/drawing/2014/main" id="{3CDA776B-59EE-43C5-AFA5-E86B0457E5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8511" y="2277145"/>
            <a:ext cx="2347022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6A96BD-B6AC-4441-9EB5-EF715B5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3" y="2688921"/>
            <a:ext cx="5537368" cy="1325563"/>
          </a:xfrm>
        </p:spPr>
        <p:txBody>
          <a:bodyPr rtlCol="0">
            <a:normAutofit/>
          </a:bodyPr>
          <a:lstStyle>
            <a:lvl1pPr>
              <a:defRPr sz="3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0224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2075B9-2B23-45DE-BCC0-D63B35E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CEFC-4F07-4F31-BF43-EEF5CAA9F64B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D33345-8871-435D-A923-80B2407C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05C224-79C1-49E7-8140-D70860BE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200-A864-40D5-8CD1-B9CB82644F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1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948-AF95-476F-9589-FB739621FC56}" type="datetimeFigureOut">
              <a:rPr kumimoji="1" lang="ja-JP" altLang="en-US" smtClean="0"/>
              <a:t>2022/4/21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4CC5-9BDA-4F91-842B-D423592EE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6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01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18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栄養情報を追加する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400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noProof="0" dirty="0"/>
              <a:t>画像を追加する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3543EB-1130-40DD-B0F4-C970AF3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2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栄養情報を追加する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90679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レシピ ブックのセクション ヘッダー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0EBF2F49-7BE2-47B1-8BC4-A7641CB8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233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208925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95347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E9A5EC-A9DD-4592-8B98-62D6F2D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58240A-8AA3-4585-BCFB-5E6B8F3D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C179F8-6D44-439B-8CEA-B7EA23D6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66B128-FF82-487A-8184-6302401FADC4}" type="datetime1">
              <a:rPr lang="ja-JP" altLang="en-US" smtClean="0"/>
              <a:t>2022/4/21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0B40A-0162-4753-9396-D6061762A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DFD43C-A0D1-4CC6-9A2E-479DF76A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45CA84A-544F-4B6B-BC9A-925394EE73B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60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i="0" kern="1200">
          <a:solidFill>
            <a:schemeClr val="accent1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プレースホルダー 12" descr="ボウルに盛られた料理&#10;&#10;自動的に生成された説明">
            <a:extLst>
              <a:ext uri="{FF2B5EF4-FFF2-40B4-BE49-F238E27FC236}">
                <a16:creationId xmlns:a16="http://schemas.microsoft.com/office/drawing/2014/main" id="{572F0D3C-8677-4CDC-A9F7-97FC2CC2B2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745" r="11745"/>
          <a:stretch>
            <a:fillRect/>
          </a:stretch>
        </p:blipFill>
        <p:spPr/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1756BB-C253-424A-B4D2-E86D424CEB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5243" y="4536426"/>
            <a:ext cx="10890518" cy="2429565"/>
          </a:xfrm>
        </p:spPr>
        <p:txBody>
          <a:bodyPr rtlCol="0"/>
          <a:lstStyle/>
          <a:p>
            <a:pPr rtl="0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卵をゆでて、ゆで卵を作る。（固さはお好みで）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600" dirty="0"/>
              <a:t>ブロッコリーは、小房に分けゆでる。</a:t>
            </a:r>
            <a:endParaRPr lang="en-US" altLang="ja-JP" sz="1600" dirty="0"/>
          </a:p>
          <a:p>
            <a:pPr rtl="0"/>
            <a:r>
              <a:rPr lang="ja-JP" altLang="en-US" sz="1600" dirty="0"/>
              <a:t>マヨネーズ、牛乳、コンソメを合わせて、ソースを作る。</a:t>
            </a:r>
            <a:endParaRPr lang="en-US" altLang="ja-JP" sz="1600" dirty="0"/>
          </a:p>
          <a:p>
            <a:r>
              <a:rPr lang="ja-JP" altLang="en-US" sz="1600" dirty="0"/>
              <a:t>耐熱容器にブロッコリーとゆで卵をならべ、ソースをかける。</a:t>
            </a:r>
            <a:endParaRPr lang="en-US" altLang="ja-JP" sz="1600" dirty="0"/>
          </a:p>
          <a:p>
            <a:r>
              <a:rPr lang="ja-JP" altLang="en-US" sz="1600" dirty="0"/>
              <a:t>４にチーズとパン粉をのせ、オーブントースターで焦げ目をつける。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400" dirty="0"/>
              <a:t>※</a:t>
            </a:r>
            <a:r>
              <a:rPr lang="ja-JP" altLang="en-US" sz="1400" dirty="0"/>
              <a:t>　魚焼きグリルでも焼けます</a:t>
            </a:r>
          </a:p>
          <a:p>
            <a:pPr marL="0" indent="0" rtl="0">
              <a:buNone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8E5456-ED31-4FB7-A6D3-E6296A9A2F4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112538" y="1868199"/>
            <a:ext cx="6261679" cy="223026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600" dirty="0">
                <a:solidFill>
                  <a:schemeClr val="tx1"/>
                </a:solidFill>
              </a:rPr>
              <a:t>卵</a:t>
            </a:r>
            <a:r>
              <a:rPr lang="en-US" altLang="ja-JP" sz="1600" dirty="0">
                <a:solidFill>
                  <a:schemeClr val="tx1"/>
                </a:solidFill>
              </a:rPr>
              <a:t>		2</a:t>
            </a:r>
            <a:r>
              <a:rPr lang="ja-JP" altLang="en-US" sz="1600" dirty="0">
                <a:solidFill>
                  <a:schemeClr val="tx1"/>
                </a:solidFill>
              </a:rPr>
              <a:t>個　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/>
            <a:r>
              <a:rPr lang="ja-JP" altLang="en-US" sz="1600" dirty="0">
                <a:solidFill>
                  <a:schemeClr val="tx1"/>
                </a:solidFill>
              </a:rPr>
              <a:t>ブロッコリー</a:t>
            </a:r>
            <a:r>
              <a:rPr lang="en-US" altLang="ja-JP" sz="1600" dirty="0">
                <a:solidFill>
                  <a:schemeClr val="tx1"/>
                </a:solidFill>
              </a:rPr>
              <a:t>	1</a:t>
            </a:r>
            <a:r>
              <a:rPr lang="ja-JP" altLang="en-US" sz="1600" dirty="0">
                <a:solidFill>
                  <a:schemeClr val="tx1"/>
                </a:solidFill>
              </a:rPr>
              <a:t>房　（約</a:t>
            </a:r>
            <a:r>
              <a:rPr lang="en-US" altLang="ja-JP" sz="1600" dirty="0">
                <a:solidFill>
                  <a:schemeClr val="tx1"/>
                </a:solidFill>
              </a:rPr>
              <a:t>180</a:t>
            </a:r>
            <a:r>
              <a:rPr lang="ja-JP" altLang="en-US" sz="1600" dirty="0">
                <a:solidFill>
                  <a:schemeClr val="tx1"/>
                </a:solidFill>
              </a:rPr>
              <a:t>ｇ）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/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ソース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rtl="0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マヨネーズ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大さじ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</a:p>
          <a:p>
            <a:pPr rtl="0"/>
            <a:r>
              <a:rPr lang="ja-JP" altLang="en-US" sz="1600" dirty="0">
                <a:solidFill>
                  <a:schemeClr val="tx1"/>
                </a:solidFill>
              </a:rPr>
              <a:t>牛乳</a:t>
            </a:r>
            <a:r>
              <a:rPr lang="en-US" altLang="ja-JP" sz="1600" dirty="0">
                <a:solidFill>
                  <a:schemeClr val="tx1"/>
                </a:solidFill>
              </a:rPr>
              <a:t>	</a:t>
            </a:r>
            <a:r>
              <a:rPr lang="ja-JP" altLang="en-US" sz="1600" dirty="0">
                <a:solidFill>
                  <a:schemeClr val="tx1"/>
                </a:solidFill>
              </a:rPr>
              <a:t>大さじ２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rtl="0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コンソメ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</a:rPr>
              <a:t>小さじ</a:t>
            </a:r>
            <a:r>
              <a:rPr lang="en-US" altLang="ja-JP" sz="1600" dirty="0">
                <a:solidFill>
                  <a:schemeClr val="tx1"/>
                </a:solidFill>
              </a:rPr>
              <a:t>1/3</a:t>
            </a:r>
          </a:p>
          <a:p>
            <a:pPr rtl="0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ピザチーズ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40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ｇ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600" dirty="0">
                <a:solidFill>
                  <a:schemeClr val="tx1"/>
                </a:solidFill>
              </a:rPr>
              <a:t>パン粉　　　（お好みで振りかける）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393957-3064-447F-9FFD-63939C02FC5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055243" y="1533773"/>
            <a:ext cx="5919495" cy="267780"/>
          </a:xfrm>
        </p:spPr>
        <p:txBody>
          <a:bodyPr rtlCol="0"/>
          <a:lstStyle/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材料</a:t>
            </a:r>
            <a:r>
              <a:rPr lang="ja-JP" altLang="en-US" dirty="0">
                <a:solidFill>
                  <a:schemeClr val="tx1"/>
                </a:solidFill>
              </a:rPr>
              <a:t>（作りやすい分量）　　</a:t>
            </a:r>
            <a:endParaRPr lang="en-US" altLang="ja-JP" dirty="0">
              <a:solidFill>
                <a:schemeClr val="tx1"/>
              </a:solidFill>
            </a:endParaRPr>
          </a:p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54EE7731-D016-4ABE-BAF1-C841A952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38" y="295943"/>
            <a:ext cx="11724400" cy="634092"/>
          </a:xfrm>
        </p:spPr>
        <p:txBody>
          <a:bodyPr rtlCol="0"/>
          <a:lstStyle/>
          <a:p>
            <a:pPr rtl="0"/>
            <a:r>
              <a:rPr lang="ja-JP" altLang="en-US" dirty="0"/>
              <a:t>　ゆで卵とブロッコリーのチーズ焼き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左大かっこ 17">
            <a:extLst>
              <a:ext uri="{FF2B5EF4-FFF2-40B4-BE49-F238E27FC236}">
                <a16:creationId xmlns:a16="http://schemas.microsoft.com/office/drawing/2014/main" id="{B720F1CE-7627-4AF2-BBD1-65327C4170FB}"/>
              </a:ext>
            </a:extLst>
          </p:cNvPr>
          <p:cNvSpPr/>
          <p:nvPr/>
        </p:nvSpPr>
        <p:spPr>
          <a:xfrm>
            <a:off x="6112538" y="2767312"/>
            <a:ext cx="45719" cy="43203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DF5327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F6275E99-5EFD-4DF8-ABF0-997C868DC055}"/>
              </a:ext>
            </a:extLst>
          </p:cNvPr>
          <p:cNvSpPr txBox="1">
            <a:spLocks/>
          </p:cNvSpPr>
          <p:nvPr/>
        </p:nvSpPr>
        <p:spPr>
          <a:xfrm>
            <a:off x="6112538" y="4165105"/>
            <a:ext cx="5919495" cy="2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i="0" kern="120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i="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i="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i="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i="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作り方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2EF6FC4-7D6D-48DA-83D3-C52A59D6A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555" y="292623"/>
            <a:ext cx="1605914" cy="160591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890806D8-8061-4CBF-9BC7-27A24729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22" y="1309937"/>
            <a:ext cx="954555" cy="95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680D56F3-320C-4BC0-AA79-DB4C9440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7513" y="1927616"/>
            <a:ext cx="17621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☚動画はこちら</a:t>
            </a:r>
            <a:endParaRPr lang="ja-JP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253584"/>
      </p:ext>
    </p:extLst>
  </p:cSld>
  <p:clrMapOvr>
    <a:masterClrMapping/>
  </p:clrMapOvr>
</p:sld>
</file>

<file path=ppt/theme/theme1.xml><?xml version="1.0" encoding="utf-8"?>
<a:theme xmlns:a="http://schemas.openxmlformats.org/drawingml/2006/main" name="1_レシピ ブックのスライド マスター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60_TF89533498.potx" id="{D8A0EFB4-2157-4FE7-8637-82742F6B13AE}" vid="{8BEDFC2B-B84A-4861-A34F-B753F496C4B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</Words>
  <Application>Microsoft Office PowerPoint</Application>
  <PresentationFormat>ワイド画面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Meiryo UI</vt:lpstr>
      <vt:lpstr>游ゴシック</vt:lpstr>
      <vt:lpstr>Arial</vt:lpstr>
      <vt:lpstr>Franklin Gothic Book</vt:lpstr>
      <vt:lpstr>Franklin Gothic Medium</vt:lpstr>
      <vt:lpstr>1_レシピ ブックのスライド マスター</vt:lpstr>
      <vt:lpstr>　ゆで卵とブロッコリーのチーズ焼き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ゆで卵とブロッコリーのチーズ焼き</dc:title>
  <dc:creator>吉本　香</dc:creator>
  <cp:lastModifiedBy>吉本　香</cp:lastModifiedBy>
  <cp:revision>5</cp:revision>
  <dcterms:created xsi:type="dcterms:W3CDTF">2022-03-18T05:13:46Z</dcterms:created>
  <dcterms:modified xsi:type="dcterms:W3CDTF">2022-04-21T02:10:53Z</dcterms:modified>
</cp:coreProperties>
</file>