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6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E12D-CB49-456E-8D3B-8760649B393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7517-1C66-4A04-B333-327315A99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2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B8ACA-7904-40BD-B38E-FD81EA5319F6}" type="slidenum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2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シピ ブックの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rtlCol="0" anchor="b">
            <a:noAutofit/>
          </a:bodyPr>
          <a:lstStyle>
            <a:lvl1pPr algn="l">
              <a:defRPr sz="6600" i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 rtlCol="0">
            <a:normAutofit/>
          </a:bodyPr>
          <a:lstStyle>
            <a:lvl1pPr marL="0" indent="0" algn="l">
              <a:buNone/>
              <a:defRPr sz="3600" i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1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17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476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28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7472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レシピ ブックのセクション ヘッダー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153014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55470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8102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5759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9526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4060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レシピ ブックのセクション ヘッダー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770078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レシピ ブックのセクション ヘッダー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332277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22941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3715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356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0709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969001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レシピ ブックのセクション ヘッダー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3205988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62015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737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u="none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 u="none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 u="none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 u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 u="none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u="none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885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rgbClr val="535C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rgbClr val="535C1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454853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  <a:endParaRPr lang="ja-JP" altLang="en-US" sz="1800" i="0" kern="1200" noProof="0" dirty="0">
              <a:solidFill>
                <a:schemeClr val="accent4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84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368420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寄稿者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6" name="図プレースホルダー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415531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終了スライド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 41" descr="食品画像の編集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長方形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長方形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長方形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長方形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長方形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長方形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長方形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長方形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i="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図プレースホルダー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0" name="図プレースホルダー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1" name="図プレースホルダー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3" name="図プレースホルダー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4" name="図プレースホルダー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5" name="図プレースホルダー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6" name="図プレースホルダー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 rtlCol="0">
            <a:normAutofit/>
          </a:bodyPr>
          <a:lstStyle>
            <a:lvl1pPr>
              <a:defRPr sz="3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0224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2075B9-2B23-45DE-BCC0-D63B35E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CEFC-4F07-4F31-BF43-EEF5CAA9F64B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D33345-8871-435D-A923-80B2407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5C224-79C1-49E7-8140-D70860BE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F200-A864-40D5-8CD1-B9CB82644F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871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AF948-AF95-476F-9589-FB739621FC56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4CC5-9BDA-4F91-842B-D423592EE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6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長方形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5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9" name="テキスト プレースホルダー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090200" y="140037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090200" y="3266751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090200" y="5007869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40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01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7" name="テキスト プレースホルダー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3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1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2" name="テキスト プレースホルダー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4" name="テキスト プレースホルダー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46" name="テキスト プレースホルダー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0273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3284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46295" y="3873449"/>
            <a:ext cx="37542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24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189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長方形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4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 rtlCol="0">
            <a:normAutofit/>
          </a:bodyPr>
          <a:lstStyle>
            <a:lvl1pPr algn="r">
              <a:defRPr sz="28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19" name="長方形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7" name="テキスト プレースホルダー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rtlCol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4" name="テキスト プレースホルダー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 rtlCol="0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36" name="テキスト プレースホルダー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栄養情報を追加する</a:t>
            </a:r>
          </a:p>
        </p:txBody>
      </p:sp>
      <p:sp>
        <p:nvSpPr>
          <p:cNvPr id="37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8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39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4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53" name="テキスト プレースホルダー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5" name="テキスト プレースホルダー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7" name="テキスト プレースホルダー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59" name="テキスト プレースホルダー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0681" y="269869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0681" y="1902428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0681" y="3534987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0681" y="5167546"/>
            <a:ext cx="3273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ja-JP" sz="1800" i="0" kern="1200" noProof="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400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noProof="0" dirty="0"/>
              <a:t>画像を追加する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9" name="テキスト プレースホルダー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 rtlCol="0">
            <a:normAutofit/>
          </a:bodyPr>
          <a:lstStyle>
            <a:lvl1pPr marL="0" indent="0" algn="r">
              <a:buNone/>
              <a:defRPr sz="12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7" name="テキスト プレースホルダー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8" name="テキスト プレースホルダー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栄養情報を追加する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90679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レシピ ブックのセクション ヘッダー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800" i="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i="0"/>
            </a:lvl1pPr>
          </a:lstStyle>
          <a:p>
            <a:pPr rtl="0"/>
            <a:r>
              <a:rPr lang="ja-JP" altLang="en-US" noProof="0" dirty="0"/>
              <a:t>画像を追加する </a:t>
            </a:r>
          </a:p>
        </p:txBody>
      </p:sp>
    </p:spTree>
    <p:extLst>
      <p:ext uri="{BB962C8B-B14F-4D97-AF65-F5344CB8AC3E}">
        <p14:creationId xmlns:p14="http://schemas.microsoft.com/office/powerpoint/2010/main" val="208925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つの料理のレシピ ブッ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図プレースホルダー 29" descr="画像を追加する空のプレースホルダー。プレースホルダーをクリックし、追加する画像を選択します。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画像を追加する</a:t>
            </a:r>
          </a:p>
        </p:txBody>
      </p:sp>
      <p:sp>
        <p:nvSpPr>
          <p:cNvPr id="25" name="テキスト プレースホルダー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 rtlCol="0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3" name="テキスト プレースホルダー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 rtlCol="0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7" name="長方形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i="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 rtlCol="0">
            <a:normAutofit/>
          </a:bodyPr>
          <a:lstStyle>
            <a:lvl1pPr marL="0" indent="0" algn="r">
              <a:buNone/>
              <a:defRPr sz="11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クリックしてサブタイトルを追加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 rtlCol="0">
            <a:normAutofit/>
          </a:bodyPr>
          <a:lstStyle>
            <a:lvl1pPr>
              <a:defRPr sz="360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クリックしてタイトルを追加</a:t>
            </a:r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rtlCol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 rtlCol="0">
            <a:normAutofit/>
          </a:bodyPr>
          <a:lstStyle>
            <a:lvl1pPr marL="0" indent="0">
              <a:buNone/>
              <a:defRPr sz="1000" i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95347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D66B128-FF82-487A-8184-6302401FADC4}" type="datetime1">
              <a:rPr lang="ja-JP" altLang="en-US" smtClean="0"/>
              <a:t>2022/4/25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45CA84A-544F-4B6B-BC9A-925394EE73B5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60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i="0" kern="1200">
          <a:solidFill>
            <a:schemeClr val="accent1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327FF10E-3EC5-4F51-943C-034547AFEE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859669" y="1605083"/>
            <a:ext cx="2856467" cy="267780"/>
          </a:xfrm>
        </p:spPr>
        <p:txBody>
          <a:bodyPr rtlCol="0"/>
          <a:lstStyle/>
          <a:p>
            <a:pPr rtl="0"/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材料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人分）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49E4F26-0D73-4EDC-8646-17D7EC5F1B6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59669" y="1965727"/>
            <a:ext cx="2693781" cy="2761040"/>
          </a:xfrm>
        </p:spPr>
        <p:txBody>
          <a:bodyPr rtlCol="0"/>
          <a:lstStyle/>
          <a:p>
            <a:r>
              <a:rPr lang="ja-JP" altLang="en-US" sz="1400" dirty="0"/>
              <a:t>白菜</a:t>
            </a:r>
            <a:endParaRPr lang="en-US" altLang="ja-JP" sz="1400" dirty="0"/>
          </a:p>
          <a:p>
            <a:r>
              <a:rPr lang="ja-JP" altLang="en-US" sz="1400" dirty="0"/>
              <a:t>豚肉　　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ja-JP" altLang="en-US" sz="1400" dirty="0"/>
              <a:t>ごぼう　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水　　　　　　　　　　　</a:t>
            </a:r>
            <a:r>
              <a:rPr lang="ja-JP" altLang="en-US" sz="1400" dirty="0"/>
              <a:t>油（ごま油）　</a:t>
            </a:r>
            <a:endParaRPr lang="en-US" altLang="ja-JP" sz="1400" dirty="0"/>
          </a:p>
          <a:p>
            <a:r>
              <a:rPr lang="ja-JP" altLang="en-US" sz="1400" dirty="0"/>
              <a:t>中華だし　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みりん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/>
              <a:t>薄口しょうゆ　　　　　　　　　　　　　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おろし生姜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BD84FBF-98B4-4B96-99EC-EA8D46CB1AE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65507" y="6472374"/>
            <a:ext cx="5879593" cy="398762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sz="1400" dirty="0"/>
              <a:t>※</a:t>
            </a:r>
            <a:r>
              <a:rPr lang="ja-JP" altLang="en-US" sz="1400" dirty="0"/>
              <a:t>　おろし生姜は、最後に添えると風味がよく感じられる</a:t>
            </a:r>
            <a:endParaRPr lang="ja-JP" altLang="en-US" sz="1400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 descr="鍋に入った料理&#10;&#10;自動的に生成された説明">
            <a:extLst>
              <a:ext uri="{FF2B5EF4-FFF2-40B4-BE49-F238E27FC236}">
                <a16:creationId xmlns:a16="http://schemas.microsoft.com/office/drawing/2014/main" id="{F7125E54-2665-4FEB-B935-B9EA61A37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17"/>
          <a:stretch/>
        </p:blipFill>
        <p:spPr>
          <a:xfrm>
            <a:off x="22224" y="467605"/>
            <a:ext cx="5583939" cy="7156091"/>
          </a:xfrm>
          <a:prstGeom prst="rect">
            <a:avLst/>
          </a:prstGeom>
        </p:spPr>
      </p:pic>
      <p:pic>
        <p:nvPicPr>
          <p:cNvPr id="26" name="図 25" descr="ボウルの中にあるブロッコリーのスープ&#10;&#10;自動的に生成された説明">
            <a:extLst>
              <a:ext uri="{FF2B5EF4-FFF2-40B4-BE49-F238E27FC236}">
                <a16:creationId xmlns:a16="http://schemas.microsoft.com/office/drawing/2014/main" id="{9E5FD4E1-E073-4431-9A0A-900DC384B1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362" y="2374490"/>
            <a:ext cx="2866738" cy="215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EA6824-8D8C-4174-ACF5-616FCF97765A}"/>
              </a:ext>
            </a:extLst>
          </p:cNvPr>
          <p:cNvSpPr txBox="1"/>
          <p:nvPr/>
        </p:nvSpPr>
        <p:spPr>
          <a:xfrm>
            <a:off x="7206559" y="1961496"/>
            <a:ext cx="995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ｇ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ｇ　　　　　　　　　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ｇ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300ml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小さじ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小さじ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小さじ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1/2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小さじ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小さじ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E6D557-E7A6-4CDB-96CE-06D6808B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34618"/>
            <a:ext cx="12192000" cy="1262168"/>
          </a:xfrm>
        </p:spPr>
        <p:txBody>
          <a:bodyPr rtlCol="0" anchor="ctr"/>
          <a:lstStyle/>
          <a:p>
            <a:pPr rtl="0"/>
            <a:r>
              <a:rPr lang="ja-JP" altLang="en-US" sz="4400" dirty="0"/>
              <a:t>　白菜と豚肉の生姜スープ煮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C23B367-9152-4FA3-A538-9C0E2904FDE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859669" y="4660874"/>
            <a:ext cx="11005516" cy="2150054"/>
          </a:xfrm>
        </p:spPr>
        <p:txBody>
          <a:bodyPr rtlCol="0">
            <a:normAutofit/>
          </a:bodyPr>
          <a:lstStyle/>
          <a:p>
            <a:r>
              <a:rPr lang="ja-JP" altLang="en-US" sz="1600" dirty="0"/>
              <a:t>白菜、豚肉は食べやすい大きさ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に切り、ごぼうはささがきに</a:t>
            </a:r>
            <a:r>
              <a:rPr lang="ja-JP" altLang="en-US" sz="1600" dirty="0"/>
              <a:t>する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ja-JP" altLang="en-US" sz="1600" dirty="0"/>
              <a:t>鍋に油（ごま油）を熱し豚肉、ごぼう、白菜を順に軽く炒める。</a:t>
            </a:r>
            <a:endParaRPr lang="en-US" altLang="ja-JP" sz="1600" dirty="0"/>
          </a:p>
          <a:p>
            <a:pPr rtl="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中華だし、みりん</a:t>
            </a:r>
            <a:r>
              <a:rPr lang="ja-JP" altLang="en-US" sz="1600" dirty="0"/>
              <a:t>、水を加え、蓋をして煮る。</a:t>
            </a:r>
            <a:endParaRPr lang="en-US" altLang="ja-JP" sz="1600" dirty="0"/>
          </a:p>
          <a:p>
            <a:pPr rtl="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３に火が通ったら、薄口しょうゆで味を調え、おろし生姜を添える。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F46ECF-6FCB-445A-B82A-E4A12AD0AB1B}"/>
              </a:ext>
            </a:extLst>
          </p:cNvPr>
          <p:cNvSpPr txBox="1"/>
          <p:nvPr/>
        </p:nvSpPr>
        <p:spPr>
          <a:xfrm>
            <a:off x="5859669" y="4189019"/>
            <a:ext cx="93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作り方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B9ABE49-BA1E-4ED7-95CA-1CE209086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186" y="284056"/>
            <a:ext cx="1605914" cy="160591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40052EC-5C9F-48DA-B6AB-50EC02FF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801" y="1387371"/>
            <a:ext cx="882903" cy="8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0520E76A-CADC-4602-ABFD-647365797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9186" y="1933214"/>
            <a:ext cx="1762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☚動画はこちら</a:t>
            </a:r>
            <a:endParaRPr lang="ja-JP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CB5F4D-0507-439C-99E3-F4FF1E2666C9}"/>
              </a:ext>
            </a:extLst>
          </p:cNvPr>
          <p:cNvSpPr txBox="1"/>
          <p:nvPr/>
        </p:nvSpPr>
        <p:spPr>
          <a:xfrm>
            <a:off x="7583065" y="795989"/>
            <a:ext cx="272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1</a:t>
            </a:r>
            <a:r>
              <a:rPr kumimoji="1" lang="ja-JP" altLang="en-US" sz="1400" dirty="0">
                <a:solidFill>
                  <a:schemeClr val="bg1"/>
                </a:solidFill>
              </a:rPr>
              <a:t>人分　エネルギー　</a:t>
            </a:r>
            <a:r>
              <a:rPr kumimoji="1" lang="en-US" altLang="ja-JP" sz="1400" dirty="0">
                <a:solidFill>
                  <a:schemeClr val="bg1"/>
                </a:solidFill>
              </a:rPr>
              <a:t>85kcal</a:t>
            </a:r>
            <a:r>
              <a:rPr kumimoji="1" lang="ja-JP" altLang="en-US" sz="1400" dirty="0">
                <a:solidFill>
                  <a:schemeClr val="bg1"/>
                </a:solidFill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274733174"/>
      </p:ext>
    </p:extLst>
  </p:cSld>
  <p:clrMapOvr>
    <a:masterClrMapping/>
  </p:clrMapOvr>
</p:sld>
</file>

<file path=ppt/theme/theme1.xml><?xml version="1.0" encoding="utf-8"?>
<a:theme xmlns:a="http://schemas.openxmlformats.org/drawingml/2006/main" name="1_レシピ ブックのスライド マスター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60_TF89533498.potx" id="{D8A0EFB4-2157-4FE7-8637-82742F6B13AE}" vid="{8BEDFC2B-B84A-4861-A34F-B753F496C4B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147</Words>
  <Application>Microsoft Office PowerPoint</Application>
  <PresentationFormat>ワイド画面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Meiryo UI</vt:lpstr>
      <vt:lpstr>游ゴシック</vt:lpstr>
      <vt:lpstr>Arial</vt:lpstr>
      <vt:lpstr>Franklin Gothic Book</vt:lpstr>
      <vt:lpstr>Franklin Gothic Medium</vt:lpstr>
      <vt:lpstr>1_レシピ ブックのスライド マスター</vt:lpstr>
      <vt:lpstr>　白菜と豚肉の生姜スープ煮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ゆで卵とブロッコリーのチーズ焼き</dc:title>
  <dc:creator>吉本　香</dc:creator>
  <cp:lastModifiedBy>吉本　香</cp:lastModifiedBy>
  <cp:revision>8</cp:revision>
  <dcterms:created xsi:type="dcterms:W3CDTF">2022-03-18T05:13:46Z</dcterms:created>
  <dcterms:modified xsi:type="dcterms:W3CDTF">2022-04-25T02:53:47Z</dcterms:modified>
</cp:coreProperties>
</file>